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3560943" y="-515829"/>
            <a:ext cx="11864445" cy="1186444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167302" y="-262540"/>
            <a:ext cx="18468622" cy="11041196"/>
            <a:chOff x="0" y="0"/>
            <a:chExt cx="7420286" cy="4436110"/>
          </a:xfrm>
        </p:grpSpPr>
        <p:sp>
          <p:nvSpPr>
            <p:cNvPr name="Freeform 4" id="4"/>
            <p:cNvSpPr/>
            <p:nvPr/>
          </p:nvSpPr>
          <p:spPr>
            <a:xfrm>
              <a:off x="-59690" y="0"/>
              <a:ext cx="1441760" cy="4436110"/>
            </a:xfrm>
            <a:custGeom>
              <a:avLst/>
              <a:gdLst/>
              <a:ahLst/>
              <a:cxnLst/>
              <a:rect r="r" b="b" t="t" l="l"/>
              <a:pathLst>
                <a:path h="4436110" w="1441760">
                  <a:moveTo>
                    <a:pt x="720090" y="2504440"/>
                  </a:moveTo>
                  <a:cubicBezTo>
                    <a:pt x="1441760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205276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lnTo>
                    <a:pt x="720090" y="2504440"/>
                  </a:lnTo>
                  <a:close/>
                </a:path>
              </a:pathLst>
            </a:custGeom>
            <a:solidFill>
              <a:srgbClr val="3D5867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125730" y="0"/>
              <a:ext cx="1256340" cy="4436110"/>
            </a:xfrm>
            <a:custGeom>
              <a:avLst/>
              <a:gdLst/>
              <a:ahLst/>
              <a:cxnLst/>
              <a:rect r="r" b="b" t="t" l="l"/>
              <a:pathLst>
                <a:path h="4436110" w="1256340">
                  <a:moveTo>
                    <a:pt x="511810" y="3030220"/>
                  </a:moveTo>
                  <a:cubicBezTo>
                    <a:pt x="892810" y="1957070"/>
                    <a:pt x="1219958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1256340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solidFill>
              <a:srgbClr val="FF634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337820" y="0"/>
              <a:ext cx="7081196" cy="4436110"/>
            </a:xfrm>
            <a:custGeom>
              <a:avLst/>
              <a:gdLst/>
              <a:ahLst/>
              <a:cxnLst/>
              <a:rect r="r" b="b" t="t" l="l"/>
              <a:pathLst>
                <a:path h="4436110" w="7081196">
                  <a:moveTo>
                    <a:pt x="4950775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998772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7081196" y="4436110"/>
                  </a:lnTo>
                  <a:lnTo>
                    <a:pt x="7081196" y="0"/>
                  </a:lnTo>
                  <a:lnTo>
                    <a:pt x="4950775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137877" y="2197300"/>
            <a:ext cx="2989729" cy="6447416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963595" y="1291240"/>
            <a:ext cx="4174282" cy="8259535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7077" r="7028" t="2125" b="2027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968463" y="2197300"/>
            <a:ext cx="2995132" cy="6447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DAEixgqbXbM</dc:identifier>
  <dcterms:modified xsi:type="dcterms:W3CDTF">2011-08-01T06:04:30Z</dcterms:modified>
  <cp:revision>1</cp:revision>
  <dc:title>DPP-{KODE_KELOMPOK}-L10-PITCH_SLIDE</dc:title>
</cp:coreProperties>
</file>