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39" r:id="rId4"/>
    <p:sldMasterId id="2147483740" r:id="rId5"/>
    <p:sldMasterId id="214748374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10287000" cx="18286400"/>
  <p:notesSz cx="6858000" cy="9144000"/>
  <p:embeddedFontLst>
    <p:embeddedFont>
      <p:font typeface="Open Sans SemiBold"/>
      <p:regular r:id="rId39"/>
      <p:bold r:id="rId40"/>
      <p:italic r:id="rId41"/>
      <p:boldItalic r:id="rId42"/>
    </p:embeddedFont>
    <p:embeddedFont>
      <p:font typeface="Ultra"/>
      <p:regular r:id="rId43"/>
    </p:embeddedFont>
    <p:embeddedFont>
      <p:font typeface="Open Sans Light"/>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238" orient="horz"/>
        <p:guide pos="575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SemiBold-bold.fntdata"/><Relationship Id="rId42" Type="http://schemas.openxmlformats.org/officeDocument/2006/relationships/font" Target="fonts/OpenSansSemiBold-boldItalic.fntdata"/><Relationship Id="rId41" Type="http://schemas.openxmlformats.org/officeDocument/2006/relationships/font" Target="fonts/OpenSansSemiBold-italic.fntdata"/><Relationship Id="rId44" Type="http://schemas.openxmlformats.org/officeDocument/2006/relationships/font" Target="fonts/OpenSansLight-regular.fntdata"/><Relationship Id="rId43" Type="http://schemas.openxmlformats.org/officeDocument/2006/relationships/font" Target="fonts/Ultra-regular.fntdata"/><Relationship Id="rId46" Type="http://schemas.openxmlformats.org/officeDocument/2006/relationships/font" Target="fonts/OpenSansLight-italic.fntdata"/><Relationship Id="rId45" Type="http://schemas.openxmlformats.org/officeDocument/2006/relationships/font" Target="fonts/OpenSansLight-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OpenSans-regular.fntdata"/><Relationship Id="rId47" Type="http://schemas.openxmlformats.org/officeDocument/2006/relationships/font" Target="fonts/OpenSansLight-boldItalic.fntdata"/><Relationship Id="rId49"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OpenSansSemiBold-regular.fntdata"/><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4" name="Shape 2034"/>
        <p:cNvGrpSpPr/>
        <p:nvPr/>
      </p:nvGrpSpPr>
      <p:grpSpPr>
        <a:xfrm>
          <a:off x="0" y="0"/>
          <a:ext cx="0" cy="0"/>
          <a:chOff x="0" y="0"/>
          <a:chExt cx="0" cy="0"/>
        </a:xfrm>
      </p:grpSpPr>
      <p:sp>
        <p:nvSpPr>
          <p:cNvPr id="2035" name="Google Shape;2035;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6" name="Google Shape;203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7" name="Google Shape;203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7" name="Shape 2157"/>
        <p:cNvGrpSpPr/>
        <p:nvPr/>
      </p:nvGrpSpPr>
      <p:grpSpPr>
        <a:xfrm>
          <a:off x="0" y="0"/>
          <a:ext cx="0" cy="0"/>
          <a:chOff x="0" y="0"/>
          <a:chExt cx="0" cy="0"/>
        </a:xfrm>
      </p:grpSpPr>
      <p:sp>
        <p:nvSpPr>
          <p:cNvPr id="2158" name="Google Shape;215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9" name="Google Shape;2159;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7" name="Shape 2167"/>
        <p:cNvGrpSpPr/>
        <p:nvPr/>
      </p:nvGrpSpPr>
      <p:grpSpPr>
        <a:xfrm>
          <a:off x="0" y="0"/>
          <a:ext cx="0" cy="0"/>
          <a:chOff x="0" y="0"/>
          <a:chExt cx="0" cy="0"/>
        </a:xfrm>
      </p:grpSpPr>
      <p:sp>
        <p:nvSpPr>
          <p:cNvPr id="2168" name="Google Shape;2168;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9" name="Google Shape;2169;p5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5" name="Shape 2185"/>
        <p:cNvGrpSpPr/>
        <p:nvPr/>
      </p:nvGrpSpPr>
      <p:grpSpPr>
        <a:xfrm>
          <a:off x="0" y="0"/>
          <a:ext cx="0" cy="0"/>
          <a:chOff x="0" y="0"/>
          <a:chExt cx="0" cy="0"/>
        </a:xfrm>
      </p:grpSpPr>
      <p:sp>
        <p:nvSpPr>
          <p:cNvPr id="2186" name="Google Shape;218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7" name="Google Shape;2187;p4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6" name="Shape 2196"/>
        <p:cNvGrpSpPr/>
        <p:nvPr/>
      </p:nvGrpSpPr>
      <p:grpSpPr>
        <a:xfrm>
          <a:off x="0" y="0"/>
          <a:ext cx="0" cy="0"/>
          <a:chOff x="0" y="0"/>
          <a:chExt cx="0" cy="0"/>
        </a:xfrm>
      </p:grpSpPr>
      <p:sp>
        <p:nvSpPr>
          <p:cNvPr id="2197" name="Google Shape;219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8" name="Google Shape;2198;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5" name="Shape 2205"/>
        <p:cNvGrpSpPr/>
        <p:nvPr/>
      </p:nvGrpSpPr>
      <p:grpSpPr>
        <a:xfrm>
          <a:off x="0" y="0"/>
          <a:ext cx="0" cy="0"/>
          <a:chOff x="0" y="0"/>
          <a:chExt cx="0" cy="0"/>
        </a:xfrm>
      </p:grpSpPr>
      <p:sp>
        <p:nvSpPr>
          <p:cNvPr id="2206" name="Google Shape;220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7" name="Google Shape;2207;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3" name="Shape 2213"/>
        <p:cNvGrpSpPr/>
        <p:nvPr/>
      </p:nvGrpSpPr>
      <p:grpSpPr>
        <a:xfrm>
          <a:off x="0" y="0"/>
          <a:ext cx="0" cy="0"/>
          <a:chOff x="0" y="0"/>
          <a:chExt cx="0" cy="0"/>
        </a:xfrm>
      </p:grpSpPr>
      <p:sp>
        <p:nvSpPr>
          <p:cNvPr id="2214" name="Google Shape;2214;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5" name="Google Shape;2215;p6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5" name="Shape 2225"/>
        <p:cNvGrpSpPr/>
        <p:nvPr/>
      </p:nvGrpSpPr>
      <p:grpSpPr>
        <a:xfrm>
          <a:off x="0" y="0"/>
          <a:ext cx="0" cy="0"/>
          <a:chOff x="0" y="0"/>
          <a:chExt cx="0" cy="0"/>
        </a:xfrm>
      </p:grpSpPr>
      <p:sp>
        <p:nvSpPr>
          <p:cNvPr id="2226" name="Google Shape;2226;g49eb81f856_0_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7" name="Google Shape;2227;g49eb81f856_0_12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8" name="Shape 2238"/>
        <p:cNvGrpSpPr/>
        <p:nvPr/>
      </p:nvGrpSpPr>
      <p:grpSpPr>
        <a:xfrm>
          <a:off x="0" y="0"/>
          <a:ext cx="0" cy="0"/>
          <a:chOff x="0" y="0"/>
          <a:chExt cx="0" cy="0"/>
        </a:xfrm>
      </p:grpSpPr>
      <p:sp>
        <p:nvSpPr>
          <p:cNvPr id="2239" name="Google Shape;2239;g49eb81f856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0" name="Google Shape;2240;g49eb81f856_0_7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7" name="Shape 2247"/>
        <p:cNvGrpSpPr/>
        <p:nvPr/>
      </p:nvGrpSpPr>
      <p:grpSpPr>
        <a:xfrm>
          <a:off x="0" y="0"/>
          <a:ext cx="0" cy="0"/>
          <a:chOff x="0" y="0"/>
          <a:chExt cx="0" cy="0"/>
        </a:xfrm>
      </p:grpSpPr>
      <p:sp>
        <p:nvSpPr>
          <p:cNvPr id="2248" name="Google Shape;224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9" name="Google Shape;2249;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7" name="Shape 2257"/>
        <p:cNvGrpSpPr/>
        <p:nvPr/>
      </p:nvGrpSpPr>
      <p:grpSpPr>
        <a:xfrm>
          <a:off x="0" y="0"/>
          <a:ext cx="0" cy="0"/>
          <a:chOff x="0" y="0"/>
          <a:chExt cx="0" cy="0"/>
        </a:xfrm>
      </p:grpSpPr>
      <p:sp>
        <p:nvSpPr>
          <p:cNvPr id="2258" name="Google Shape;2258;g49eb81f856_0_2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9" name="Google Shape;2259;g49eb81f856_0_24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5" name="Shape 2045"/>
        <p:cNvGrpSpPr/>
        <p:nvPr/>
      </p:nvGrpSpPr>
      <p:grpSpPr>
        <a:xfrm>
          <a:off x="0" y="0"/>
          <a:ext cx="0" cy="0"/>
          <a:chOff x="0" y="0"/>
          <a:chExt cx="0" cy="0"/>
        </a:xfrm>
      </p:grpSpPr>
      <p:sp>
        <p:nvSpPr>
          <p:cNvPr id="2046" name="Google Shape;204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7" name="Google Shape;2047;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0" name="Shape 2270"/>
        <p:cNvGrpSpPr/>
        <p:nvPr/>
      </p:nvGrpSpPr>
      <p:grpSpPr>
        <a:xfrm>
          <a:off x="0" y="0"/>
          <a:ext cx="0" cy="0"/>
          <a:chOff x="0" y="0"/>
          <a:chExt cx="0" cy="0"/>
        </a:xfrm>
      </p:grpSpPr>
      <p:sp>
        <p:nvSpPr>
          <p:cNvPr id="2271" name="Google Shape;2271;g49eb81f856_0_2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2" name="Google Shape;2272;g49eb81f856_0_23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0" name="Shape 2280"/>
        <p:cNvGrpSpPr/>
        <p:nvPr/>
      </p:nvGrpSpPr>
      <p:grpSpPr>
        <a:xfrm>
          <a:off x="0" y="0"/>
          <a:ext cx="0" cy="0"/>
          <a:chOff x="0" y="0"/>
          <a:chExt cx="0" cy="0"/>
        </a:xfrm>
      </p:grpSpPr>
      <p:sp>
        <p:nvSpPr>
          <p:cNvPr id="2281" name="Google Shape;2281;g49eb81f856_0_2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2" name="Google Shape;2282;g49eb81f856_0_25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0" name="Shape 2290"/>
        <p:cNvGrpSpPr/>
        <p:nvPr/>
      </p:nvGrpSpPr>
      <p:grpSpPr>
        <a:xfrm>
          <a:off x="0" y="0"/>
          <a:ext cx="0" cy="0"/>
          <a:chOff x="0" y="0"/>
          <a:chExt cx="0" cy="0"/>
        </a:xfrm>
      </p:grpSpPr>
      <p:sp>
        <p:nvSpPr>
          <p:cNvPr id="2291" name="Google Shape;2291;g49eb81f856_0_2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2" name="Google Shape;2292;g49eb81f856_0_27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1" name="Shape 2301"/>
        <p:cNvGrpSpPr/>
        <p:nvPr/>
      </p:nvGrpSpPr>
      <p:grpSpPr>
        <a:xfrm>
          <a:off x="0" y="0"/>
          <a:ext cx="0" cy="0"/>
          <a:chOff x="0" y="0"/>
          <a:chExt cx="0" cy="0"/>
        </a:xfrm>
      </p:grpSpPr>
      <p:sp>
        <p:nvSpPr>
          <p:cNvPr id="2302" name="Google Shape;2302;g49eb81f856_0_1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3" name="Google Shape;2303;g49eb81f856_0_17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4" name="Shape 2314"/>
        <p:cNvGrpSpPr/>
        <p:nvPr/>
      </p:nvGrpSpPr>
      <p:grpSpPr>
        <a:xfrm>
          <a:off x="0" y="0"/>
          <a:ext cx="0" cy="0"/>
          <a:chOff x="0" y="0"/>
          <a:chExt cx="0" cy="0"/>
        </a:xfrm>
      </p:grpSpPr>
      <p:sp>
        <p:nvSpPr>
          <p:cNvPr id="2315" name="Google Shape;231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6" name="Google Shape;2316;p3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3" name="Shape 2323"/>
        <p:cNvGrpSpPr/>
        <p:nvPr/>
      </p:nvGrpSpPr>
      <p:grpSpPr>
        <a:xfrm>
          <a:off x="0" y="0"/>
          <a:ext cx="0" cy="0"/>
          <a:chOff x="0" y="0"/>
          <a:chExt cx="0" cy="0"/>
        </a:xfrm>
      </p:grpSpPr>
      <p:sp>
        <p:nvSpPr>
          <p:cNvPr id="2324" name="Google Shape;2324;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5" name="Google Shape;2325;p7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8" name="Shape 2338"/>
        <p:cNvGrpSpPr/>
        <p:nvPr/>
      </p:nvGrpSpPr>
      <p:grpSpPr>
        <a:xfrm>
          <a:off x="0" y="0"/>
          <a:ext cx="0" cy="0"/>
          <a:chOff x="0" y="0"/>
          <a:chExt cx="0" cy="0"/>
        </a:xfrm>
      </p:grpSpPr>
      <p:sp>
        <p:nvSpPr>
          <p:cNvPr id="2339" name="Google Shape;2339;g49eb81f856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0" name="Google Shape;2340;g49eb81f856_0_9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1" name="Shape 2351"/>
        <p:cNvGrpSpPr/>
        <p:nvPr/>
      </p:nvGrpSpPr>
      <p:grpSpPr>
        <a:xfrm>
          <a:off x="0" y="0"/>
          <a:ext cx="0" cy="0"/>
          <a:chOff x="0" y="0"/>
          <a:chExt cx="0" cy="0"/>
        </a:xfrm>
      </p:grpSpPr>
      <p:sp>
        <p:nvSpPr>
          <p:cNvPr id="2352" name="Google Shape;2352;g49eb81f856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3" name="Google Shape;2353;g49eb81f856_0_21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5" name="Shape 2365"/>
        <p:cNvGrpSpPr/>
        <p:nvPr/>
      </p:nvGrpSpPr>
      <p:grpSpPr>
        <a:xfrm>
          <a:off x="0" y="0"/>
          <a:ext cx="0" cy="0"/>
          <a:chOff x="0" y="0"/>
          <a:chExt cx="0" cy="0"/>
        </a:xfrm>
      </p:grpSpPr>
      <p:sp>
        <p:nvSpPr>
          <p:cNvPr id="2366" name="Google Shape;236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7" name="Google Shape;2367;p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1" name="Shape 2371"/>
        <p:cNvGrpSpPr/>
        <p:nvPr/>
      </p:nvGrpSpPr>
      <p:grpSpPr>
        <a:xfrm>
          <a:off x="0" y="0"/>
          <a:ext cx="0" cy="0"/>
          <a:chOff x="0" y="0"/>
          <a:chExt cx="0" cy="0"/>
        </a:xfrm>
      </p:grpSpPr>
      <p:sp>
        <p:nvSpPr>
          <p:cNvPr id="2372" name="Google Shape;2372;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3" name="Google Shape;2373;p8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2" name="Shape 2052"/>
        <p:cNvGrpSpPr/>
        <p:nvPr/>
      </p:nvGrpSpPr>
      <p:grpSpPr>
        <a:xfrm>
          <a:off x="0" y="0"/>
          <a:ext cx="0" cy="0"/>
          <a:chOff x="0" y="0"/>
          <a:chExt cx="0" cy="0"/>
        </a:xfrm>
      </p:grpSpPr>
      <p:sp>
        <p:nvSpPr>
          <p:cNvPr id="2053" name="Google Shape;205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4" name="Google Shape;2054;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7" name="Shape 2377"/>
        <p:cNvGrpSpPr/>
        <p:nvPr/>
      </p:nvGrpSpPr>
      <p:grpSpPr>
        <a:xfrm>
          <a:off x="0" y="0"/>
          <a:ext cx="0" cy="0"/>
          <a:chOff x="0" y="0"/>
          <a:chExt cx="0" cy="0"/>
        </a:xfrm>
      </p:grpSpPr>
      <p:sp>
        <p:nvSpPr>
          <p:cNvPr id="2378" name="Google Shape;2378;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9" name="Google Shape;2379;p8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0" name="Shape 2390"/>
        <p:cNvGrpSpPr/>
        <p:nvPr/>
      </p:nvGrpSpPr>
      <p:grpSpPr>
        <a:xfrm>
          <a:off x="0" y="0"/>
          <a:ext cx="0" cy="0"/>
          <a:chOff x="0" y="0"/>
          <a:chExt cx="0" cy="0"/>
        </a:xfrm>
      </p:grpSpPr>
      <p:sp>
        <p:nvSpPr>
          <p:cNvPr id="2391" name="Google Shape;2391;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2" name="Google Shape;2392;p8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1" name="Shape 2071"/>
        <p:cNvGrpSpPr/>
        <p:nvPr/>
      </p:nvGrpSpPr>
      <p:grpSpPr>
        <a:xfrm>
          <a:off x="0" y="0"/>
          <a:ext cx="0" cy="0"/>
          <a:chOff x="0" y="0"/>
          <a:chExt cx="0" cy="0"/>
        </a:xfrm>
      </p:grpSpPr>
      <p:sp>
        <p:nvSpPr>
          <p:cNvPr id="2072" name="Google Shape;207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3" name="Google Shape;2073;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4" name="Shape 2084"/>
        <p:cNvGrpSpPr/>
        <p:nvPr/>
      </p:nvGrpSpPr>
      <p:grpSpPr>
        <a:xfrm>
          <a:off x="0" y="0"/>
          <a:ext cx="0" cy="0"/>
          <a:chOff x="0" y="0"/>
          <a:chExt cx="0" cy="0"/>
        </a:xfrm>
      </p:grpSpPr>
      <p:sp>
        <p:nvSpPr>
          <p:cNvPr id="2085" name="Google Shape;2085;g49eb81f856_0_1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6" name="Google Shape;2086;g49eb81f856_0_19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8" name="Shape 2098"/>
        <p:cNvGrpSpPr/>
        <p:nvPr/>
      </p:nvGrpSpPr>
      <p:grpSpPr>
        <a:xfrm>
          <a:off x="0" y="0"/>
          <a:ext cx="0" cy="0"/>
          <a:chOff x="0" y="0"/>
          <a:chExt cx="0" cy="0"/>
        </a:xfrm>
      </p:grpSpPr>
      <p:sp>
        <p:nvSpPr>
          <p:cNvPr id="2099" name="Google Shape;2099;g49eb81f856_0_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0" name="Google Shape;2100;g49eb81f856_0_18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8" name="Shape 2108"/>
        <p:cNvGrpSpPr/>
        <p:nvPr/>
      </p:nvGrpSpPr>
      <p:grpSpPr>
        <a:xfrm>
          <a:off x="0" y="0"/>
          <a:ext cx="0" cy="0"/>
          <a:chOff x="0" y="0"/>
          <a:chExt cx="0" cy="0"/>
        </a:xfrm>
      </p:grpSpPr>
      <p:sp>
        <p:nvSpPr>
          <p:cNvPr id="2109" name="Google Shape;210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0" name="Google Shape;2110;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1" name="Shape 2121"/>
        <p:cNvGrpSpPr/>
        <p:nvPr/>
      </p:nvGrpSpPr>
      <p:grpSpPr>
        <a:xfrm>
          <a:off x="0" y="0"/>
          <a:ext cx="0" cy="0"/>
          <a:chOff x="0" y="0"/>
          <a:chExt cx="0" cy="0"/>
        </a:xfrm>
      </p:grpSpPr>
      <p:sp>
        <p:nvSpPr>
          <p:cNvPr id="2122" name="Google Shape;212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3" name="Google Shape;2123;p2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4" name="Shape 2144"/>
        <p:cNvGrpSpPr/>
        <p:nvPr/>
      </p:nvGrpSpPr>
      <p:grpSpPr>
        <a:xfrm>
          <a:off x="0" y="0"/>
          <a:ext cx="0" cy="0"/>
          <a:chOff x="0" y="0"/>
          <a:chExt cx="0" cy="0"/>
        </a:xfrm>
      </p:grpSpPr>
      <p:sp>
        <p:nvSpPr>
          <p:cNvPr id="2145" name="Google Shape;2145;g49eb81f856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6" name="Google Shape;2146;g49eb81f856_0_3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Simple List">
  <p:cSld name="5 Simple List">
    <p:spTree>
      <p:nvGrpSpPr>
        <p:cNvPr id="17" name="Shape 17"/>
        <p:cNvGrpSpPr/>
        <p:nvPr/>
      </p:nvGrpSpPr>
      <p:grpSpPr>
        <a:xfrm>
          <a:off x="0" y="0"/>
          <a:ext cx="0" cy="0"/>
          <a:chOff x="0" y="0"/>
          <a:chExt cx="0" cy="0"/>
        </a:xfrm>
      </p:grpSpPr>
      <p:sp>
        <p:nvSpPr>
          <p:cNvPr id="18" name="Google Shape;18;p2"/>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 name="Google Shape;20;p2"/>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21" name="Google Shape;21;p2"/>
          <p:cNvSpPr/>
          <p:nvPr/>
        </p:nvSpPr>
        <p:spPr>
          <a:xfrm>
            <a:off x="2656478" y="2844325"/>
            <a:ext cx="659206" cy="65920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1</a:t>
            </a:r>
            <a:endParaRPr b="0" i="0" sz="3200" u="none" cap="none" strike="noStrike">
              <a:solidFill>
                <a:schemeClr val="lt1"/>
              </a:solidFill>
              <a:latin typeface="Open Sans"/>
              <a:ea typeface="Open Sans"/>
              <a:cs typeface="Open Sans"/>
              <a:sym typeface="Open Sans"/>
            </a:endParaRPr>
          </a:p>
        </p:txBody>
      </p:sp>
      <p:sp>
        <p:nvSpPr>
          <p:cNvPr id="22" name="Google Shape;22;p2"/>
          <p:cNvSpPr/>
          <p:nvPr/>
        </p:nvSpPr>
        <p:spPr>
          <a:xfrm>
            <a:off x="2656478" y="4184103"/>
            <a:ext cx="659206" cy="65920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2</a:t>
            </a:r>
            <a:endParaRPr/>
          </a:p>
        </p:txBody>
      </p:sp>
      <p:sp>
        <p:nvSpPr>
          <p:cNvPr id="23" name="Google Shape;23;p2"/>
          <p:cNvSpPr txBox="1"/>
          <p:nvPr>
            <p:ph idx="1" type="body"/>
          </p:nvPr>
        </p:nvSpPr>
        <p:spPr>
          <a:xfrm>
            <a:off x="3562010" y="2735836"/>
            <a:ext cx="12310972" cy="892146"/>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
          <p:cNvSpPr txBox="1"/>
          <p:nvPr>
            <p:ph idx="2" type="body"/>
          </p:nvPr>
        </p:nvSpPr>
        <p:spPr>
          <a:xfrm>
            <a:off x="3562010" y="4075614"/>
            <a:ext cx="12310972" cy="892146"/>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
          <p:cNvSpPr/>
          <p:nvPr/>
        </p:nvSpPr>
        <p:spPr>
          <a:xfrm>
            <a:off x="2656478" y="5523881"/>
            <a:ext cx="659206" cy="65920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3</a:t>
            </a:r>
            <a:endParaRPr b="0" i="0" sz="3200" u="none" cap="none" strike="noStrike">
              <a:solidFill>
                <a:schemeClr val="lt1"/>
              </a:solidFill>
              <a:latin typeface="Open Sans"/>
              <a:ea typeface="Open Sans"/>
              <a:cs typeface="Open Sans"/>
              <a:sym typeface="Open Sans"/>
            </a:endParaRPr>
          </a:p>
        </p:txBody>
      </p:sp>
      <p:sp>
        <p:nvSpPr>
          <p:cNvPr id="26" name="Google Shape;26;p2"/>
          <p:cNvSpPr txBox="1"/>
          <p:nvPr>
            <p:ph idx="3" type="body"/>
          </p:nvPr>
        </p:nvSpPr>
        <p:spPr>
          <a:xfrm>
            <a:off x="3562010" y="5415392"/>
            <a:ext cx="12310972" cy="892146"/>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2"/>
          <p:cNvSpPr/>
          <p:nvPr/>
        </p:nvSpPr>
        <p:spPr>
          <a:xfrm>
            <a:off x="2656478" y="6863659"/>
            <a:ext cx="659206" cy="65920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4</a:t>
            </a:r>
            <a:endParaRPr/>
          </a:p>
        </p:txBody>
      </p:sp>
      <p:sp>
        <p:nvSpPr>
          <p:cNvPr id="28" name="Google Shape;28;p2"/>
          <p:cNvSpPr txBox="1"/>
          <p:nvPr>
            <p:ph idx="4" type="body"/>
          </p:nvPr>
        </p:nvSpPr>
        <p:spPr>
          <a:xfrm>
            <a:off x="3562010" y="6755170"/>
            <a:ext cx="12310972" cy="892146"/>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2"/>
          <p:cNvSpPr/>
          <p:nvPr/>
        </p:nvSpPr>
        <p:spPr>
          <a:xfrm>
            <a:off x="2656478" y="8203437"/>
            <a:ext cx="659206" cy="65920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5</a:t>
            </a:r>
            <a:endParaRPr b="0" i="0" sz="3200" u="none" cap="none" strike="noStrike">
              <a:solidFill>
                <a:schemeClr val="lt1"/>
              </a:solidFill>
              <a:latin typeface="Open Sans"/>
              <a:ea typeface="Open Sans"/>
              <a:cs typeface="Open Sans"/>
              <a:sym typeface="Open Sans"/>
            </a:endParaRPr>
          </a:p>
        </p:txBody>
      </p:sp>
      <p:sp>
        <p:nvSpPr>
          <p:cNvPr id="30" name="Google Shape;30;p2"/>
          <p:cNvSpPr txBox="1"/>
          <p:nvPr>
            <p:ph idx="5" type="body"/>
          </p:nvPr>
        </p:nvSpPr>
        <p:spPr>
          <a:xfrm>
            <a:off x="3562010" y="8094948"/>
            <a:ext cx="12310972" cy="892146"/>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2"/>
          <p:cNvSpPr/>
          <p:nvPr/>
        </p:nvSpPr>
        <p:spPr>
          <a:xfrm>
            <a:off x="0" y="0"/>
            <a:ext cx="18286413" cy="201748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32" name="Google Shape;32;p2"/>
          <p:cNvSpPr txBox="1"/>
          <p:nvPr>
            <p:ph type="title"/>
          </p:nvPr>
        </p:nvSpPr>
        <p:spPr>
          <a:xfrm>
            <a:off x="884799" y="457199"/>
            <a:ext cx="16516811" cy="1161143"/>
          </a:xfrm>
          <a:prstGeom prst="rect">
            <a:avLst/>
          </a:prstGeom>
          <a:noFill/>
          <a:ln>
            <a:noFill/>
          </a:ln>
        </p:spPr>
        <p:txBody>
          <a:bodyPr anchorCtr="0" anchor="ctr" bIns="81625" lIns="163275" spcFirstLastPara="1" rIns="163275" wrap="square" tIns="81625"/>
          <a:lstStyle>
            <a:lvl1pPr lvl="0" algn="ctr">
              <a:spcBef>
                <a:spcPts val="0"/>
              </a:spcBef>
              <a:spcAft>
                <a:spcPts val="0"/>
              </a:spcAft>
              <a:buClr>
                <a:schemeClr val="lt1"/>
              </a:buClr>
              <a:buSzPts val="6600"/>
              <a:buFont typeface="Ultra"/>
              <a:buNone/>
              <a:defRPr sz="66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
                                        </p:tgtEl>
                                        <p:attrNameLst>
                                          <p:attrName>style.visibility</p:attrName>
                                        </p:attrNameLst>
                                      </p:cBhvr>
                                      <p:to>
                                        <p:strVal val="visible"/>
                                      </p:to>
                                    </p:set>
                                    <p:animEffect filter="fade" transition="in">
                                      <p:cBhvr>
                                        <p:cTn dur="500"/>
                                        <p:tgtEl>
                                          <p:spTgt spid="31"/>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p:tgtEl>
                                          <p:spTgt spid="21"/>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3">
                                            <p:txEl>
                                              <p:pRg end="0" st="0"/>
                                            </p:txEl>
                                          </p:spTgt>
                                        </p:tgtEl>
                                        <p:attrNameLst>
                                          <p:attrName>style.visibility</p:attrName>
                                        </p:attrNameLst>
                                      </p:cBhvr>
                                      <p:to>
                                        <p:strVal val="visible"/>
                                      </p:to>
                                    </p:set>
                                    <p:animEffect filter="fade" transition="in">
                                      <p:cBhvr>
                                        <p:cTn dur="500"/>
                                        <p:tgtEl>
                                          <p:spTgt spid="23">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
                                            <p:txEl>
                                              <p:pRg end="1" st="1"/>
                                            </p:txEl>
                                          </p:spTgt>
                                        </p:tgtEl>
                                        <p:attrNameLst>
                                          <p:attrName>style.visibility</p:attrName>
                                        </p:attrNameLst>
                                      </p:cBhvr>
                                      <p:to>
                                        <p:strVal val="visible"/>
                                      </p:to>
                                    </p:set>
                                    <p:animEffect filter="fade" transition="in">
                                      <p:cBhvr>
                                        <p:cTn dur="500"/>
                                        <p:tgtEl>
                                          <p:spTgt spid="23">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3">
                                            <p:txEl>
                                              <p:pRg end="2" st="2"/>
                                            </p:txEl>
                                          </p:spTgt>
                                        </p:tgtEl>
                                        <p:attrNameLst>
                                          <p:attrName>style.visibility</p:attrName>
                                        </p:attrNameLst>
                                      </p:cBhvr>
                                      <p:to>
                                        <p:strVal val="visible"/>
                                      </p:to>
                                    </p:set>
                                    <p:animEffect filter="fade" transition="in">
                                      <p:cBhvr>
                                        <p:cTn dur="500"/>
                                        <p:tgtEl>
                                          <p:spTgt spid="23">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3">
                                            <p:txEl>
                                              <p:pRg end="3" st="3"/>
                                            </p:txEl>
                                          </p:spTgt>
                                        </p:tgtEl>
                                        <p:attrNameLst>
                                          <p:attrName>style.visibility</p:attrName>
                                        </p:attrNameLst>
                                      </p:cBhvr>
                                      <p:to>
                                        <p:strVal val="visible"/>
                                      </p:to>
                                    </p:set>
                                    <p:animEffect filter="fade" transition="in">
                                      <p:cBhvr>
                                        <p:cTn dur="500"/>
                                        <p:tgtEl>
                                          <p:spTgt spid="23">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3">
                                            <p:txEl>
                                              <p:pRg end="4" st="4"/>
                                            </p:txEl>
                                          </p:spTgt>
                                        </p:tgtEl>
                                        <p:attrNameLst>
                                          <p:attrName>style.visibility</p:attrName>
                                        </p:attrNameLst>
                                      </p:cBhvr>
                                      <p:to>
                                        <p:strVal val="visible"/>
                                      </p:to>
                                    </p:set>
                                    <p:animEffect filter="fade" transition="in">
                                      <p:cBhvr>
                                        <p:cTn dur="500"/>
                                        <p:tgtEl>
                                          <p:spTgt spid="23">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3">
                                            <p:txEl>
                                              <p:pRg end="5" st="5"/>
                                            </p:txEl>
                                          </p:spTgt>
                                        </p:tgtEl>
                                        <p:attrNameLst>
                                          <p:attrName>style.visibility</p:attrName>
                                        </p:attrNameLst>
                                      </p:cBhvr>
                                      <p:to>
                                        <p:strVal val="visible"/>
                                      </p:to>
                                    </p:set>
                                    <p:animEffect filter="fade" transition="in">
                                      <p:cBhvr>
                                        <p:cTn dur="500"/>
                                        <p:tgtEl>
                                          <p:spTgt spid="23">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3">
                                            <p:txEl>
                                              <p:pRg end="6" st="6"/>
                                            </p:txEl>
                                          </p:spTgt>
                                        </p:tgtEl>
                                        <p:attrNameLst>
                                          <p:attrName>style.visibility</p:attrName>
                                        </p:attrNameLst>
                                      </p:cBhvr>
                                      <p:to>
                                        <p:strVal val="visible"/>
                                      </p:to>
                                    </p:set>
                                    <p:animEffect filter="fade" transition="in">
                                      <p:cBhvr>
                                        <p:cTn dur="500"/>
                                        <p:tgtEl>
                                          <p:spTgt spid="23">
                                            <p:txEl>
                                              <p:pRg end="6" st="6"/>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3">
                                            <p:txEl>
                                              <p:pRg end="7" st="7"/>
                                            </p:txEl>
                                          </p:spTgt>
                                        </p:tgtEl>
                                        <p:attrNameLst>
                                          <p:attrName>style.visibility</p:attrName>
                                        </p:attrNameLst>
                                      </p:cBhvr>
                                      <p:to>
                                        <p:strVal val="visible"/>
                                      </p:to>
                                    </p:set>
                                    <p:animEffect filter="fade" transition="in">
                                      <p:cBhvr>
                                        <p:cTn dur="500"/>
                                        <p:tgtEl>
                                          <p:spTgt spid="23">
                                            <p:txEl>
                                              <p:pRg end="7" st="7"/>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3">
                                            <p:txEl>
                                              <p:pRg end="8" st="8"/>
                                            </p:txEl>
                                          </p:spTgt>
                                        </p:tgtEl>
                                        <p:attrNameLst>
                                          <p:attrName>style.visibility</p:attrName>
                                        </p:attrNameLst>
                                      </p:cBhvr>
                                      <p:to>
                                        <p:strVal val="visible"/>
                                      </p:to>
                                    </p:set>
                                    <p:animEffect filter="fade" transition="in">
                                      <p:cBhvr>
                                        <p:cTn dur="500"/>
                                        <p:tgtEl>
                                          <p:spTgt spid="23">
                                            <p:txEl>
                                              <p:pRg end="8" st="8"/>
                                            </p:txEl>
                                          </p:spTgt>
                                        </p:tgtEl>
                                      </p:cBhvr>
                                    </p:animEffect>
                                  </p:childTnLst>
                                </p:cTn>
                              </p:par>
                            </p:childTnLst>
                          </p:cTn>
                        </p:par>
                        <p:par>
                          <p:cTn fill="hold">
                            <p:stCondLst>
                              <p:cond delay="6000"/>
                            </p:stCondLst>
                            <p:childTnLst>
                              <p:par>
                                <p:cTn fill="hold" nodeType="afterEffect" presetClass="entr" presetID="2" presetSubtype="1">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p:tgtEl>
                                          <p:spTgt spid="22"/>
                                        </p:tgtEl>
                                        <p:attrNameLst>
                                          <p:attrName>ppt_y</p:attrName>
                                        </p:attrNameLst>
                                      </p:cBhvr>
                                      <p:tavLst>
                                        <p:tav fmla="" tm="0">
                                          <p:val>
                                            <p:strVal val="#ppt_y-1"/>
                                          </p:val>
                                        </p:tav>
                                        <p:tav fmla="" tm="100000">
                                          <p:val>
                                            <p:strVal val="#ppt_y"/>
                                          </p:val>
                                        </p:tav>
                                      </p:tavLst>
                                    </p:anim>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24">
                                            <p:txEl>
                                              <p:pRg end="0" st="0"/>
                                            </p:txEl>
                                          </p:spTgt>
                                        </p:tgtEl>
                                        <p:attrNameLst>
                                          <p:attrName>style.visibility</p:attrName>
                                        </p:attrNameLst>
                                      </p:cBhvr>
                                      <p:to>
                                        <p:strVal val="visible"/>
                                      </p:to>
                                    </p:set>
                                    <p:animEffect filter="fade" transition="in">
                                      <p:cBhvr>
                                        <p:cTn dur="500"/>
                                        <p:tgtEl>
                                          <p:spTgt spid="24">
                                            <p:txEl>
                                              <p:pRg end="0" st="0"/>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4">
                                            <p:txEl>
                                              <p:pRg end="1" st="1"/>
                                            </p:txEl>
                                          </p:spTgt>
                                        </p:tgtEl>
                                        <p:attrNameLst>
                                          <p:attrName>style.visibility</p:attrName>
                                        </p:attrNameLst>
                                      </p:cBhvr>
                                      <p:to>
                                        <p:strVal val="visible"/>
                                      </p:to>
                                    </p:set>
                                    <p:animEffect filter="fade" transition="in">
                                      <p:cBhvr>
                                        <p:cTn dur="500"/>
                                        <p:tgtEl>
                                          <p:spTgt spid="24">
                                            <p:txEl>
                                              <p:pRg end="1" st="1"/>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4">
                                            <p:txEl>
                                              <p:pRg end="2" st="2"/>
                                            </p:txEl>
                                          </p:spTgt>
                                        </p:tgtEl>
                                        <p:attrNameLst>
                                          <p:attrName>style.visibility</p:attrName>
                                        </p:attrNameLst>
                                      </p:cBhvr>
                                      <p:to>
                                        <p:strVal val="visible"/>
                                      </p:to>
                                    </p:set>
                                    <p:animEffect filter="fade" transition="in">
                                      <p:cBhvr>
                                        <p:cTn dur="500"/>
                                        <p:tgtEl>
                                          <p:spTgt spid="24">
                                            <p:txEl>
                                              <p:pRg end="2" st="2"/>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4">
                                            <p:txEl>
                                              <p:pRg end="3" st="3"/>
                                            </p:txEl>
                                          </p:spTgt>
                                        </p:tgtEl>
                                        <p:attrNameLst>
                                          <p:attrName>style.visibility</p:attrName>
                                        </p:attrNameLst>
                                      </p:cBhvr>
                                      <p:to>
                                        <p:strVal val="visible"/>
                                      </p:to>
                                    </p:set>
                                    <p:animEffect filter="fade" transition="in">
                                      <p:cBhvr>
                                        <p:cTn dur="500"/>
                                        <p:tgtEl>
                                          <p:spTgt spid="24">
                                            <p:txEl>
                                              <p:pRg end="3" st="3"/>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24">
                                            <p:txEl>
                                              <p:pRg end="4" st="4"/>
                                            </p:txEl>
                                          </p:spTgt>
                                        </p:tgtEl>
                                        <p:attrNameLst>
                                          <p:attrName>style.visibility</p:attrName>
                                        </p:attrNameLst>
                                      </p:cBhvr>
                                      <p:to>
                                        <p:strVal val="visible"/>
                                      </p:to>
                                    </p:set>
                                    <p:animEffect filter="fade" transition="in">
                                      <p:cBhvr>
                                        <p:cTn dur="500"/>
                                        <p:tgtEl>
                                          <p:spTgt spid="24">
                                            <p:txEl>
                                              <p:pRg end="4" st="4"/>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4">
                                            <p:txEl>
                                              <p:pRg end="5" st="5"/>
                                            </p:txEl>
                                          </p:spTgt>
                                        </p:tgtEl>
                                        <p:attrNameLst>
                                          <p:attrName>style.visibility</p:attrName>
                                        </p:attrNameLst>
                                      </p:cBhvr>
                                      <p:to>
                                        <p:strVal val="visible"/>
                                      </p:to>
                                    </p:set>
                                    <p:animEffect filter="fade" transition="in">
                                      <p:cBhvr>
                                        <p:cTn dur="500"/>
                                        <p:tgtEl>
                                          <p:spTgt spid="24">
                                            <p:txEl>
                                              <p:pRg end="5" st="5"/>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24">
                                            <p:txEl>
                                              <p:pRg end="6" st="6"/>
                                            </p:txEl>
                                          </p:spTgt>
                                        </p:tgtEl>
                                        <p:attrNameLst>
                                          <p:attrName>style.visibility</p:attrName>
                                        </p:attrNameLst>
                                      </p:cBhvr>
                                      <p:to>
                                        <p:strVal val="visible"/>
                                      </p:to>
                                    </p:set>
                                    <p:animEffect filter="fade" transition="in">
                                      <p:cBhvr>
                                        <p:cTn dur="500"/>
                                        <p:tgtEl>
                                          <p:spTgt spid="24">
                                            <p:txEl>
                                              <p:pRg end="6" st="6"/>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4">
                                            <p:txEl>
                                              <p:pRg end="7" st="7"/>
                                            </p:txEl>
                                          </p:spTgt>
                                        </p:tgtEl>
                                        <p:attrNameLst>
                                          <p:attrName>style.visibility</p:attrName>
                                        </p:attrNameLst>
                                      </p:cBhvr>
                                      <p:to>
                                        <p:strVal val="visible"/>
                                      </p:to>
                                    </p:set>
                                    <p:animEffect filter="fade" transition="in">
                                      <p:cBhvr>
                                        <p:cTn dur="500"/>
                                        <p:tgtEl>
                                          <p:spTgt spid="24">
                                            <p:txEl>
                                              <p:pRg end="7" st="7"/>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24">
                                            <p:txEl>
                                              <p:pRg end="8" st="8"/>
                                            </p:txEl>
                                          </p:spTgt>
                                        </p:tgtEl>
                                        <p:attrNameLst>
                                          <p:attrName>style.visibility</p:attrName>
                                        </p:attrNameLst>
                                      </p:cBhvr>
                                      <p:to>
                                        <p:strVal val="visible"/>
                                      </p:to>
                                    </p:set>
                                    <p:animEffect filter="fade" transition="in">
                                      <p:cBhvr>
                                        <p:cTn dur="500"/>
                                        <p:tgtEl>
                                          <p:spTgt spid="24">
                                            <p:txEl>
                                              <p:pRg end="8" st="8"/>
                                            </p:txEl>
                                          </p:spTgt>
                                        </p:tgtEl>
                                      </p:cBhvr>
                                    </p:animEffect>
                                  </p:childTnLst>
                                </p:cTn>
                              </p:par>
                            </p:childTnLst>
                          </p:cTn>
                        </p:par>
                        <p:par>
                          <p:cTn fill="hold">
                            <p:stCondLst>
                              <p:cond delay="11000"/>
                            </p:stCondLst>
                            <p:childTnLst>
                              <p:par>
                                <p:cTn fill="hold" nodeType="afterEffect" presetClass="entr" presetID="2" presetSubtype="1">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p:tgtEl>
                                          <p:spTgt spid="25"/>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26">
                                            <p:txEl>
                                              <p:pRg end="0" st="0"/>
                                            </p:txEl>
                                          </p:spTgt>
                                        </p:tgtEl>
                                        <p:attrNameLst>
                                          <p:attrName>style.visibility</p:attrName>
                                        </p:attrNameLst>
                                      </p:cBhvr>
                                      <p:to>
                                        <p:strVal val="visible"/>
                                      </p:to>
                                    </p:set>
                                    <p:animEffect filter="fade" transition="in">
                                      <p:cBhvr>
                                        <p:cTn dur="500"/>
                                        <p:tgtEl>
                                          <p:spTgt spid="26">
                                            <p:txEl>
                                              <p:pRg end="0" st="0"/>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6">
                                            <p:txEl>
                                              <p:pRg end="1" st="1"/>
                                            </p:txEl>
                                          </p:spTgt>
                                        </p:tgtEl>
                                        <p:attrNameLst>
                                          <p:attrName>style.visibility</p:attrName>
                                        </p:attrNameLst>
                                      </p:cBhvr>
                                      <p:to>
                                        <p:strVal val="visible"/>
                                      </p:to>
                                    </p:set>
                                    <p:animEffect filter="fade" transition="in">
                                      <p:cBhvr>
                                        <p:cTn dur="500"/>
                                        <p:tgtEl>
                                          <p:spTgt spid="26">
                                            <p:txEl>
                                              <p:pRg end="1" st="1"/>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26">
                                            <p:txEl>
                                              <p:pRg end="2" st="2"/>
                                            </p:txEl>
                                          </p:spTgt>
                                        </p:tgtEl>
                                        <p:attrNameLst>
                                          <p:attrName>style.visibility</p:attrName>
                                        </p:attrNameLst>
                                      </p:cBhvr>
                                      <p:to>
                                        <p:strVal val="visible"/>
                                      </p:to>
                                    </p:set>
                                    <p:animEffect filter="fade" transition="in">
                                      <p:cBhvr>
                                        <p:cTn dur="500"/>
                                        <p:tgtEl>
                                          <p:spTgt spid="26">
                                            <p:txEl>
                                              <p:pRg end="2" st="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26">
                                            <p:txEl>
                                              <p:pRg end="3" st="3"/>
                                            </p:txEl>
                                          </p:spTgt>
                                        </p:tgtEl>
                                        <p:attrNameLst>
                                          <p:attrName>style.visibility</p:attrName>
                                        </p:attrNameLst>
                                      </p:cBhvr>
                                      <p:to>
                                        <p:strVal val="visible"/>
                                      </p:to>
                                    </p:set>
                                    <p:animEffect filter="fade" transition="in">
                                      <p:cBhvr>
                                        <p:cTn dur="500"/>
                                        <p:tgtEl>
                                          <p:spTgt spid="26">
                                            <p:txEl>
                                              <p:pRg end="3" st="3"/>
                                            </p:txEl>
                                          </p:spTgt>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26">
                                            <p:txEl>
                                              <p:pRg end="4" st="4"/>
                                            </p:txEl>
                                          </p:spTgt>
                                        </p:tgtEl>
                                        <p:attrNameLst>
                                          <p:attrName>style.visibility</p:attrName>
                                        </p:attrNameLst>
                                      </p:cBhvr>
                                      <p:to>
                                        <p:strVal val="visible"/>
                                      </p:to>
                                    </p:set>
                                    <p:animEffect filter="fade" transition="in">
                                      <p:cBhvr>
                                        <p:cTn dur="500"/>
                                        <p:tgtEl>
                                          <p:spTgt spid="26">
                                            <p:txEl>
                                              <p:pRg end="4" st="4"/>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26">
                                            <p:txEl>
                                              <p:pRg end="5" st="5"/>
                                            </p:txEl>
                                          </p:spTgt>
                                        </p:tgtEl>
                                        <p:attrNameLst>
                                          <p:attrName>style.visibility</p:attrName>
                                        </p:attrNameLst>
                                      </p:cBhvr>
                                      <p:to>
                                        <p:strVal val="visible"/>
                                      </p:to>
                                    </p:set>
                                    <p:animEffect filter="fade" transition="in">
                                      <p:cBhvr>
                                        <p:cTn dur="500"/>
                                        <p:tgtEl>
                                          <p:spTgt spid="26">
                                            <p:txEl>
                                              <p:pRg end="5" st="5"/>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26">
                                            <p:txEl>
                                              <p:pRg end="6" st="6"/>
                                            </p:txEl>
                                          </p:spTgt>
                                        </p:tgtEl>
                                        <p:attrNameLst>
                                          <p:attrName>style.visibility</p:attrName>
                                        </p:attrNameLst>
                                      </p:cBhvr>
                                      <p:to>
                                        <p:strVal val="visible"/>
                                      </p:to>
                                    </p:set>
                                    <p:animEffect filter="fade" transition="in">
                                      <p:cBhvr>
                                        <p:cTn dur="500"/>
                                        <p:tgtEl>
                                          <p:spTgt spid="26">
                                            <p:txEl>
                                              <p:pRg end="6" st="6"/>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26">
                                            <p:txEl>
                                              <p:pRg end="7" st="7"/>
                                            </p:txEl>
                                          </p:spTgt>
                                        </p:tgtEl>
                                        <p:attrNameLst>
                                          <p:attrName>style.visibility</p:attrName>
                                        </p:attrNameLst>
                                      </p:cBhvr>
                                      <p:to>
                                        <p:strVal val="visible"/>
                                      </p:to>
                                    </p:set>
                                    <p:animEffect filter="fade" transition="in">
                                      <p:cBhvr>
                                        <p:cTn dur="500"/>
                                        <p:tgtEl>
                                          <p:spTgt spid="26">
                                            <p:txEl>
                                              <p:pRg end="7" st="7"/>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26">
                                            <p:txEl>
                                              <p:pRg end="8" st="8"/>
                                            </p:txEl>
                                          </p:spTgt>
                                        </p:tgtEl>
                                        <p:attrNameLst>
                                          <p:attrName>style.visibility</p:attrName>
                                        </p:attrNameLst>
                                      </p:cBhvr>
                                      <p:to>
                                        <p:strVal val="visible"/>
                                      </p:to>
                                    </p:set>
                                    <p:animEffect filter="fade" transition="in">
                                      <p:cBhvr>
                                        <p:cTn dur="500"/>
                                        <p:tgtEl>
                                          <p:spTgt spid="26">
                                            <p:txEl>
                                              <p:pRg end="8" st="8"/>
                                            </p:txEl>
                                          </p:spTgt>
                                        </p:tgtEl>
                                      </p:cBhvr>
                                    </p:animEffect>
                                  </p:childTnLst>
                                </p:cTn>
                              </p:par>
                            </p:childTnLst>
                          </p:cTn>
                        </p:par>
                        <p:par>
                          <p:cTn fill="hold">
                            <p:stCondLst>
                              <p:cond delay="16000"/>
                            </p:stCondLst>
                            <p:childTnLst>
                              <p:par>
                                <p:cTn fill="hold" nodeType="afterEffect" presetClass="entr" presetID="2" presetSubtype="1">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p:tgtEl>
                                          <p:spTgt spid="27"/>
                                        </p:tgtEl>
                                        <p:attrNameLst>
                                          <p:attrName>ppt_y</p:attrName>
                                        </p:attrNameLst>
                                      </p:cBhvr>
                                      <p:tavLst>
                                        <p:tav fmla="" tm="0">
                                          <p:val>
                                            <p:strVal val="#ppt_y-1"/>
                                          </p:val>
                                        </p:tav>
                                        <p:tav fmla="" tm="100000">
                                          <p:val>
                                            <p:strVal val="#ppt_y"/>
                                          </p:val>
                                        </p:tav>
                                      </p:tavLst>
                                    </p:anim>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28">
                                            <p:txEl>
                                              <p:pRg end="0" st="0"/>
                                            </p:txEl>
                                          </p:spTgt>
                                        </p:tgtEl>
                                        <p:attrNameLst>
                                          <p:attrName>style.visibility</p:attrName>
                                        </p:attrNameLst>
                                      </p:cBhvr>
                                      <p:to>
                                        <p:strVal val="visible"/>
                                      </p:to>
                                    </p:set>
                                    <p:animEffect filter="fade" transition="in">
                                      <p:cBhvr>
                                        <p:cTn dur="500"/>
                                        <p:tgtEl>
                                          <p:spTgt spid="28">
                                            <p:txEl>
                                              <p:pRg end="0" st="0"/>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28">
                                            <p:txEl>
                                              <p:pRg end="1" st="1"/>
                                            </p:txEl>
                                          </p:spTgt>
                                        </p:tgtEl>
                                        <p:attrNameLst>
                                          <p:attrName>style.visibility</p:attrName>
                                        </p:attrNameLst>
                                      </p:cBhvr>
                                      <p:to>
                                        <p:strVal val="visible"/>
                                      </p:to>
                                    </p:set>
                                    <p:animEffect filter="fade" transition="in">
                                      <p:cBhvr>
                                        <p:cTn dur="500"/>
                                        <p:tgtEl>
                                          <p:spTgt spid="28">
                                            <p:txEl>
                                              <p:pRg end="1" st="1"/>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28">
                                            <p:txEl>
                                              <p:pRg end="2" st="2"/>
                                            </p:txEl>
                                          </p:spTgt>
                                        </p:tgtEl>
                                        <p:attrNameLst>
                                          <p:attrName>style.visibility</p:attrName>
                                        </p:attrNameLst>
                                      </p:cBhvr>
                                      <p:to>
                                        <p:strVal val="visible"/>
                                      </p:to>
                                    </p:set>
                                    <p:animEffect filter="fade" transition="in">
                                      <p:cBhvr>
                                        <p:cTn dur="500"/>
                                        <p:tgtEl>
                                          <p:spTgt spid="28">
                                            <p:txEl>
                                              <p:pRg end="2" st="2"/>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28">
                                            <p:txEl>
                                              <p:pRg end="3" st="3"/>
                                            </p:txEl>
                                          </p:spTgt>
                                        </p:tgtEl>
                                        <p:attrNameLst>
                                          <p:attrName>style.visibility</p:attrName>
                                        </p:attrNameLst>
                                      </p:cBhvr>
                                      <p:to>
                                        <p:strVal val="visible"/>
                                      </p:to>
                                    </p:set>
                                    <p:animEffect filter="fade" transition="in">
                                      <p:cBhvr>
                                        <p:cTn dur="500"/>
                                        <p:tgtEl>
                                          <p:spTgt spid="28">
                                            <p:txEl>
                                              <p:pRg end="3" st="3"/>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28">
                                            <p:txEl>
                                              <p:pRg end="4" st="4"/>
                                            </p:txEl>
                                          </p:spTgt>
                                        </p:tgtEl>
                                        <p:attrNameLst>
                                          <p:attrName>style.visibility</p:attrName>
                                        </p:attrNameLst>
                                      </p:cBhvr>
                                      <p:to>
                                        <p:strVal val="visible"/>
                                      </p:to>
                                    </p:set>
                                    <p:animEffect filter="fade" transition="in">
                                      <p:cBhvr>
                                        <p:cTn dur="500"/>
                                        <p:tgtEl>
                                          <p:spTgt spid="28">
                                            <p:txEl>
                                              <p:pRg end="4" st="4"/>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28">
                                            <p:txEl>
                                              <p:pRg end="5" st="5"/>
                                            </p:txEl>
                                          </p:spTgt>
                                        </p:tgtEl>
                                        <p:attrNameLst>
                                          <p:attrName>style.visibility</p:attrName>
                                        </p:attrNameLst>
                                      </p:cBhvr>
                                      <p:to>
                                        <p:strVal val="visible"/>
                                      </p:to>
                                    </p:set>
                                    <p:animEffect filter="fade" transition="in">
                                      <p:cBhvr>
                                        <p:cTn dur="500"/>
                                        <p:tgtEl>
                                          <p:spTgt spid="28">
                                            <p:txEl>
                                              <p:pRg end="5" st="5"/>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28">
                                            <p:txEl>
                                              <p:pRg end="6" st="6"/>
                                            </p:txEl>
                                          </p:spTgt>
                                        </p:tgtEl>
                                        <p:attrNameLst>
                                          <p:attrName>style.visibility</p:attrName>
                                        </p:attrNameLst>
                                      </p:cBhvr>
                                      <p:to>
                                        <p:strVal val="visible"/>
                                      </p:to>
                                    </p:set>
                                    <p:animEffect filter="fade" transition="in">
                                      <p:cBhvr>
                                        <p:cTn dur="500"/>
                                        <p:tgtEl>
                                          <p:spTgt spid="28">
                                            <p:txEl>
                                              <p:pRg end="6" st="6"/>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28">
                                            <p:txEl>
                                              <p:pRg end="7" st="7"/>
                                            </p:txEl>
                                          </p:spTgt>
                                        </p:tgtEl>
                                        <p:attrNameLst>
                                          <p:attrName>style.visibility</p:attrName>
                                        </p:attrNameLst>
                                      </p:cBhvr>
                                      <p:to>
                                        <p:strVal val="visible"/>
                                      </p:to>
                                    </p:set>
                                    <p:animEffect filter="fade" transition="in">
                                      <p:cBhvr>
                                        <p:cTn dur="500"/>
                                        <p:tgtEl>
                                          <p:spTgt spid="28">
                                            <p:txEl>
                                              <p:pRg end="7" st="7"/>
                                            </p:txEl>
                                          </p:spTgt>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28">
                                            <p:txEl>
                                              <p:pRg end="8" st="8"/>
                                            </p:txEl>
                                          </p:spTgt>
                                        </p:tgtEl>
                                        <p:attrNameLst>
                                          <p:attrName>style.visibility</p:attrName>
                                        </p:attrNameLst>
                                      </p:cBhvr>
                                      <p:to>
                                        <p:strVal val="visible"/>
                                      </p:to>
                                    </p:set>
                                    <p:animEffect filter="fade" transition="in">
                                      <p:cBhvr>
                                        <p:cTn dur="500"/>
                                        <p:tgtEl>
                                          <p:spTgt spid="28">
                                            <p:txEl>
                                              <p:pRg end="8" st="8"/>
                                            </p:txEl>
                                          </p:spTgt>
                                        </p:tgtEl>
                                      </p:cBhvr>
                                    </p:animEffect>
                                  </p:childTnLst>
                                </p:cTn>
                              </p:par>
                            </p:childTnLst>
                          </p:cTn>
                        </p:par>
                        <p:par>
                          <p:cTn fill="hold">
                            <p:stCondLst>
                              <p:cond delay="21000"/>
                            </p:stCondLst>
                            <p:childTnLst>
                              <p:par>
                                <p:cTn fill="hold" nodeType="afterEffect" presetClass="entr" presetID="2" presetSubtype="1">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ppt_y</p:attrName>
                                        </p:attrNameLst>
                                      </p:cBhvr>
                                      <p:tavLst>
                                        <p:tav fmla="" tm="0">
                                          <p:val>
                                            <p:strVal val="#ppt_y-1"/>
                                          </p:val>
                                        </p:tav>
                                        <p:tav fmla="" tm="100000">
                                          <p:val>
                                            <p:strVal val="#ppt_y"/>
                                          </p:val>
                                        </p:tav>
                                      </p:tavLst>
                                    </p:anim>
                                  </p:childTnLst>
                                </p:cTn>
                              </p:par>
                            </p:childTnLst>
                          </p:cTn>
                        </p:par>
                        <p:par>
                          <p:cTn fill="hold">
                            <p:stCondLst>
                              <p:cond delay="21500"/>
                            </p:stCondLst>
                            <p:childTnLst>
                              <p:par>
                                <p:cTn fill="hold" nodeType="afterEffect" presetClass="entr" presetID="10" presetSubtype="0">
                                  <p:stCondLst>
                                    <p:cond delay="0"/>
                                  </p:stCondLst>
                                  <p:childTnLst>
                                    <p:set>
                                      <p:cBhvr>
                                        <p:cTn dur="1" fill="hold">
                                          <p:stCondLst>
                                            <p:cond delay="0"/>
                                          </p:stCondLst>
                                        </p:cTn>
                                        <p:tgtEl>
                                          <p:spTgt spid="30">
                                            <p:txEl>
                                              <p:pRg end="0" st="0"/>
                                            </p:txEl>
                                          </p:spTgt>
                                        </p:tgtEl>
                                        <p:attrNameLst>
                                          <p:attrName>style.visibility</p:attrName>
                                        </p:attrNameLst>
                                      </p:cBhvr>
                                      <p:to>
                                        <p:strVal val="visible"/>
                                      </p:to>
                                    </p:set>
                                    <p:animEffect filter="fade" transition="in">
                                      <p:cBhvr>
                                        <p:cTn dur="500"/>
                                        <p:tgtEl>
                                          <p:spTgt spid="30">
                                            <p:txEl>
                                              <p:pRg end="0" st="0"/>
                                            </p:txEl>
                                          </p:spTgt>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30">
                                            <p:txEl>
                                              <p:pRg end="1" st="1"/>
                                            </p:txEl>
                                          </p:spTgt>
                                        </p:tgtEl>
                                        <p:attrNameLst>
                                          <p:attrName>style.visibility</p:attrName>
                                        </p:attrNameLst>
                                      </p:cBhvr>
                                      <p:to>
                                        <p:strVal val="visible"/>
                                      </p:to>
                                    </p:set>
                                    <p:animEffect filter="fade" transition="in">
                                      <p:cBhvr>
                                        <p:cTn dur="500"/>
                                        <p:tgtEl>
                                          <p:spTgt spid="30">
                                            <p:txEl>
                                              <p:pRg end="1" st="1"/>
                                            </p:txEl>
                                          </p:spTgt>
                                        </p:tgtEl>
                                      </p:cBhvr>
                                    </p:animEffect>
                                  </p:childTnLst>
                                </p:cTn>
                              </p:par>
                            </p:childTnLst>
                          </p:cTn>
                        </p:par>
                        <p:par>
                          <p:cTn fill="hold">
                            <p:stCondLst>
                              <p:cond delay="22500"/>
                            </p:stCondLst>
                            <p:childTnLst>
                              <p:par>
                                <p:cTn fill="hold" nodeType="afterEffect" presetClass="entr" presetID="10" presetSubtype="0">
                                  <p:stCondLst>
                                    <p:cond delay="0"/>
                                  </p:stCondLst>
                                  <p:childTnLst>
                                    <p:set>
                                      <p:cBhvr>
                                        <p:cTn dur="1" fill="hold">
                                          <p:stCondLst>
                                            <p:cond delay="0"/>
                                          </p:stCondLst>
                                        </p:cTn>
                                        <p:tgtEl>
                                          <p:spTgt spid="30">
                                            <p:txEl>
                                              <p:pRg end="2" st="2"/>
                                            </p:txEl>
                                          </p:spTgt>
                                        </p:tgtEl>
                                        <p:attrNameLst>
                                          <p:attrName>style.visibility</p:attrName>
                                        </p:attrNameLst>
                                      </p:cBhvr>
                                      <p:to>
                                        <p:strVal val="visible"/>
                                      </p:to>
                                    </p:set>
                                    <p:animEffect filter="fade" transition="in">
                                      <p:cBhvr>
                                        <p:cTn dur="500"/>
                                        <p:tgtEl>
                                          <p:spTgt spid="30">
                                            <p:txEl>
                                              <p:pRg end="2" st="2"/>
                                            </p:txEl>
                                          </p:spTgt>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30">
                                            <p:txEl>
                                              <p:pRg end="3" st="3"/>
                                            </p:txEl>
                                          </p:spTgt>
                                        </p:tgtEl>
                                        <p:attrNameLst>
                                          <p:attrName>style.visibility</p:attrName>
                                        </p:attrNameLst>
                                      </p:cBhvr>
                                      <p:to>
                                        <p:strVal val="visible"/>
                                      </p:to>
                                    </p:set>
                                    <p:animEffect filter="fade" transition="in">
                                      <p:cBhvr>
                                        <p:cTn dur="500"/>
                                        <p:tgtEl>
                                          <p:spTgt spid="30">
                                            <p:txEl>
                                              <p:pRg end="3" st="3"/>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30">
                                            <p:txEl>
                                              <p:pRg end="4" st="4"/>
                                            </p:txEl>
                                          </p:spTgt>
                                        </p:tgtEl>
                                        <p:attrNameLst>
                                          <p:attrName>style.visibility</p:attrName>
                                        </p:attrNameLst>
                                      </p:cBhvr>
                                      <p:to>
                                        <p:strVal val="visible"/>
                                      </p:to>
                                    </p:set>
                                    <p:animEffect filter="fade" transition="in">
                                      <p:cBhvr>
                                        <p:cTn dur="500"/>
                                        <p:tgtEl>
                                          <p:spTgt spid="30">
                                            <p:txEl>
                                              <p:pRg end="4" st="4"/>
                                            </p:txEl>
                                          </p:spTgt>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30">
                                            <p:txEl>
                                              <p:pRg end="5" st="5"/>
                                            </p:txEl>
                                          </p:spTgt>
                                        </p:tgtEl>
                                        <p:attrNameLst>
                                          <p:attrName>style.visibility</p:attrName>
                                        </p:attrNameLst>
                                      </p:cBhvr>
                                      <p:to>
                                        <p:strVal val="visible"/>
                                      </p:to>
                                    </p:set>
                                    <p:animEffect filter="fade" transition="in">
                                      <p:cBhvr>
                                        <p:cTn dur="500"/>
                                        <p:tgtEl>
                                          <p:spTgt spid="30">
                                            <p:txEl>
                                              <p:pRg end="5" st="5"/>
                                            </p:txEl>
                                          </p:spTgt>
                                        </p:tgtEl>
                                      </p:cBhvr>
                                    </p:animEffect>
                                  </p:childTnLst>
                                </p:cTn>
                              </p:par>
                            </p:childTnLst>
                          </p:cTn>
                        </p:par>
                        <p:par>
                          <p:cTn fill="hold">
                            <p:stCondLst>
                              <p:cond delay="24500"/>
                            </p:stCondLst>
                            <p:childTnLst>
                              <p:par>
                                <p:cTn fill="hold" nodeType="afterEffect" presetClass="entr" presetID="10" presetSubtype="0">
                                  <p:stCondLst>
                                    <p:cond delay="0"/>
                                  </p:stCondLst>
                                  <p:childTnLst>
                                    <p:set>
                                      <p:cBhvr>
                                        <p:cTn dur="1" fill="hold">
                                          <p:stCondLst>
                                            <p:cond delay="0"/>
                                          </p:stCondLst>
                                        </p:cTn>
                                        <p:tgtEl>
                                          <p:spTgt spid="30">
                                            <p:txEl>
                                              <p:pRg end="6" st="6"/>
                                            </p:txEl>
                                          </p:spTgt>
                                        </p:tgtEl>
                                        <p:attrNameLst>
                                          <p:attrName>style.visibility</p:attrName>
                                        </p:attrNameLst>
                                      </p:cBhvr>
                                      <p:to>
                                        <p:strVal val="visible"/>
                                      </p:to>
                                    </p:set>
                                    <p:animEffect filter="fade" transition="in">
                                      <p:cBhvr>
                                        <p:cTn dur="500"/>
                                        <p:tgtEl>
                                          <p:spTgt spid="30">
                                            <p:txEl>
                                              <p:pRg end="6" st="6"/>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30">
                                            <p:txEl>
                                              <p:pRg end="7" st="7"/>
                                            </p:txEl>
                                          </p:spTgt>
                                        </p:tgtEl>
                                        <p:attrNameLst>
                                          <p:attrName>style.visibility</p:attrName>
                                        </p:attrNameLst>
                                      </p:cBhvr>
                                      <p:to>
                                        <p:strVal val="visible"/>
                                      </p:to>
                                    </p:set>
                                    <p:animEffect filter="fade" transition="in">
                                      <p:cBhvr>
                                        <p:cTn dur="500"/>
                                        <p:tgtEl>
                                          <p:spTgt spid="30">
                                            <p:txEl>
                                              <p:pRg end="7" st="7"/>
                                            </p:txEl>
                                          </p:spTgt>
                                        </p:tgtEl>
                                      </p:cBhvr>
                                    </p:animEffect>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30">
                                            <p:txEl>
                                              <p:pRg end="8" st="8"/>
                                            </p:txEl>
                                          </p:spTgt>
                                        </p:tgtEl>
                                        <p:attrNameLst>
                                          <p:attrName>style.visibility</p:attrName>
                                        </p:attrNameLst>
                                      </p:cBhvr>
                                      <p:to>
                                        <p:strVal val="visible"/>
                                      </p:to>
                                    </p:set>
                                    <p:animEffect filter="fade" transition="in">
                                      <p:cBhvr>
                                        <p:cTn dur="500"/>
                                        <p:tgtEl>
                                          <p:spTgt spid="3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Images &amp; Descriptions">
  <p:cSld name="2 Images &amp; Descriptions">
    <p:spTree>
      <p:nvGrpSpPr>
        <p:cNvPr id="175" name="Shape 175"/>
        <p:cNvGrpSpPr/>
        <p:nvPr/>
      </p:nvGrpSpPr>
      <p:grpSpPr>
        <a:xfrm>
          <a:off x="0" y="0"/>
          <a:ext cx="0" cy="0"/>
          <a:chOff x="0" y="0"/>
          <a:chExt cx="0" cy="0"/>
        </a:xfrm>
      </p:grpSpPr>
      <p:sp>
        <p:nvSpPr>
          <p:cNvPr id="176" name="Google Shape;176;p11"/>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1"/>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8" name="Google Shape;178;p11"/>
          <p:cNvSpPr/>
          <p:nvPr/>
        </p:nvSpPr>
        <p:spPr>
          <a:xfrm>
            <a:off x="-14757" y="3291830"/>
            <a:ext cx="18286413" cy="3291830"/>
          </a:xfrm>
          <a:prstGeom prst="rect">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79" name="Google Shape;179;p11"/>
          <p:cNvSpPr/>
          <p:nvPr/>
        </p:nvSpPr>
        <p:spPr>
          <a:xfrm>
            <a:off x="-7192" y="3722610"/>
            <a:ext cx="18286413" cy="243027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0" name="Google Shape;180;p11"/>
          <p:cNvSpPr/>
          <p:nvPr/>
        </p:nvSpPr>
        <p:spPr>
          <a:xfrm>
            <a:off x="-1" y="0"/>
            <a:ext cx="18286413" cy="3291830"/>
          </a:xfrm>
          <a:prstGeom prst="rect">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1" name="Google Shape;181;p11"/>
          <p:cNvSpPr/>
          <p:nvPr/>
        </p:nvSpPr>
        <p:spPr>
          <a:xfrm>
            <a:off x="0" y="417975"/>
            <a:ext cx="18271656" cy="24302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2" name="Google Shape;182;p11"/>
          <p:cNvSpPr/>
          <p:nvPr>
            <p:ph idx="2" type="pic"/>
          </p:nvPr>
        </p:nvSpPr>
        <p:spPr>
          <a:xfrm>
            <a:off x="9143206" y="3291830"/>
            <a:ext cx="9139924" cy="3291830"/>
          </a:xfrm>
          <a:prstGeom prst="rect">
            <a:avLst/>
          </a:prstGeom>
          <a:solidFill>
            <a:schemeClr val="lt1">
              <a:alpha val="49803"/>
            </a:schemeClr>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83" name="Google Shape;183;p11"/>
          <p:cNvSpPr/>
          <p:nvPr>
            <p:ph idx="3" type="pic"/>
          </p:nvPr>
        </p:nvSpPr>
        <p:spPr>
          <a:xfrm>
            <a:off x="1" y="0"/>
            <a:ext cx="9139924" cy="3291830"/>
          </a:xfrm>
          <a:prstGeom prst="rect">
            <a:avLst/>
          </a:prstGeom>
          <a:solidFill>
            <a:schemeClr val="lt1">
              <a:alpha val="49803"/>
            </a:schemeClr>
          </a:solidFill>
          <a:ln>
            <a:noFill/>
          </a:ln>
        </p:spPr>
        <p:txBody>
          <a:bodyPr anchorCtr="0" anchor="t" bIns="81625" lIns="163275" spcFirstLastPara="1" rIns="163275" wrap="square" tIns="81625"/>
          <a:lstStyle>
            <a:lvl1pPr lvl="0" marR="0" rtl="0" algn="l">
              <a:lnSpc>
                <a:spcPct val="100000"/>
              </a:lnSpc>
              <a:spcBef>
                <a:spcPts val="48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84" name="Google Shape;184;p11"/>
          <p:cNvSpPr txBox="1"/>
          <p:nvPr>
            <p:ph idx="1" type="body"/>
          </p:nvPr>
        </p:nvSpPr>
        <p:spPr>
          <a:xfrm>
            <a:off x="9150226" y="1258434"/>
            <a:ext cx="8498925" cy="1315207"/>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2000"/>
              <a:buNone/>
              <a:defRPr sz="20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11"/>
          <p:cNvSpPr txBox="1"/>
          <p:nvPr>
            <p:ph idx="4" type="body"/>
          </p:nvPr>
        </p:nvSpPr>
        <p:spPr>
          <a:xfrm>
            <a:off x="9150226" y="679004"/>
            <a:ext cx="8498925" cy="77320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11"/>
          <p:cNvSpPr txBox="1"/>
          <p:nvPr>
            <p:ph idx="5" type="body"/>
          </p:nvPr>
        </p:nvSpPr>
        <p:spPr>
          <a:xfrm>
            <a:off x="599276" y="4594439"/>
            <a:ext cx="8498925" cy="1269141"/>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2000"/>
              <a:buNone/>
              <a:defRPr sz="20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7" name="Google Shape;187;p11"/>
          <p:cNvSpPr txBox="1"/>
          <p:nvPr>
            <p:ph idx="6" type="body"/>
          </p:nvPr>
        </p:nvSpPr>
        <p:spPr>
          <a:xfrm>
            <a:off x="599276" y="4015009"/>
            <a:ext cx="8498925" cy="77320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8" name="Google Shape;188;p11"/>
          <p:cNvSpPr txBox="1"/>
          <p:nvPr>
            <p:ph type="title"/>
          </p:nvPr>
        </p:nvSpPr>
        <p:spPr>
          <a:xfrm>
            <a:off x="430238" y="6799684"/>
            <a:ext cx="17425936" cy="1203151"/>
          </a:xfrm>
          <a:prstGeom prst="rect">
            <a:avLst/>
          </a:prstGeom>
          <a:noFill/>
          <a:ln>
            <a:noFill/>
          </a:ln>
        </p:spPr>
        <p:txBody>
          <a:bodyPr anchorCtr="0" anchor="ctr" bIns="81625" lIns="163275" spcFirstLastPara="1" rIns="163275" wrap="square" tIns="81625"/>
          <a:lstStyle>
            <a:lvl1pPr lvl="0" algn="ctr">
              <a:spcBef>
                <a:spcPts val="0"/>
              </a:spcBef>
              <a:spcAft>
                <a:spcPts val="0"/>
              </a:spcAft>
              <a:buClr>
                <a:srgbClr val="545454"/>
              </a:buClr>
              <a:buSzPts val="6000"/>
              <a:buFont typeface="Ultra"/>
              <a:buNone/>
              <a:defRPr>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1"/>
          <p:cNvSpPr txBox="1"/>
          <p:nvPr>
            <p:ph idx="7" type="body"/>
          </p:nvPr>
        </p:nvSpPr>
        <p:spPr>
          <a:xfrm>
            <a:off x="430238" y="8095828"/>
            <a:ext cx="17425936" cy="133696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2000"/>
              <a:buNone/>
              <a:defRPr b="0" i="0" sz="2000" u="none">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11"/>
          <p:cNvSpPr/>
          <p:nvPr/>
        </p:nvSpPr>
        <p:spPr>
          <a:xfrm>
            <a:off x="7559029" y="7951812"/>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par>
                                <p:cTn fill="hold" nodeType="withEffect" presetClass="entr" presetID="10" presetSubtype="0">
                                  <p:stCondLst>
                                    <p:cond delay="20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par>
                                <p:cTn fill="hold" nodeType="withEffect" presetClass="entr" presetID="10" presetSubtype="0">
                                  <p:stCondLst>
                                    <p:cond delay="20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1500"/>
                            </p:stCondLst>
                            <p:childTnLst>
                              <p:par>
                                <p:cTn fill="hold" nodeType="afterEffect" presetClass="entr" presetID="10" presetSubtype="0">
                                  <p:stCondLst>
                                    <p:cond delay="25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par>
                                <p:cTn fill="hold" nodeType="withEffect" presetClass="entr" presetID="10" presetSubtype="0">
                                  <p:stCondLst>
                                    <p:cond delay="20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par>
                                <p:cTn fill="hold" nodeType="withEffect" presetClass="entr" presetID="10" presetSubtype="0">
                                  <p:stCondLst>
                                    <p:cond delay="20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par>
                          <p:cTn fill="hold">
                            <p:stCondLst>
                              <p:cond delay="3000"/>
                            </p:stCondLst>
                            <p:childTnLst>
                              <p:par>
                                <p:cTn fill="hold" nodeType="afterEffect" presetClass="entr" presetID="2" presetSubtype="8">
                                  <p:stCondLst>
                                    <p:cond delay="50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500"/>
                                        <p:tgtEl>
                                          <p:spTgt spid="18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500"/>
                                        <p:tgtEl>
                                          <p:spTgt spid="18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500"/>
                                        <p:tgtEl>
                                          <p:spTgt spid="18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500"/>
                                        <p:tgtEl>
                                          <p:spTgt spid="18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500"/>
                                        <p:tgtEl>
                                          <p:spTgt spid="18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Effect filter="fade" transition="in">
                                      <p:cBhvr>
                                        <p:cTn dur="500"/>
                                        <p:tgtEl>
                                          <p:spTgt spid="18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animEffect filter="fade" transition="in">
                                      <p:cBhvr>
                                        <p:cTn dur="500"/>
                                        <p:tgtEl>
                                          <p:spTgt spid="18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animEffect filter="fade" transition="in">
                                      <p:cBhvr>
                                        <p:cTn dur="500"/>
                                        <p:tgtEl>
                                          <p:spTgt spid="18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
                                            <p:txEl>
                                              <p:pRg end="8" st="8"/>
                                            </p:txEl>
                                          </p:spTgt>
                                        </p:tgtEl>
                                        <p:attrNameLst>
                                          <p:attrName>style.visibility</p:attrName>
                                        </p:attrNameLst>
                                      </p:cBhvr>
                                      <p:to>
                                        <p:strVal val="visible"/>
                                      </p:to>
                                    </p:set>
                                    <p:animEffect filter="fade" transition="in">
                                      <p:cBhvr>
                                        <p:cTn dur="500"/>
                                        <p:tgtEl>
                                          <p:spTgt spid="18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amp; Text">
  <p:cSld name="Big Image &amp; Text">
    <p:spTree>
      <p:nvGrpSpPr>
        <p:cNvPr id="191" name="Shape 191"/>
        <p:cNvGrpSpPr/>
        <p:nvPr/>
      </p:nvGrpSpPr>
      <p:grpSpPr>
        <a:xfrm>
          <a:off x="0" y="0"/>
          <a:ext cx="0" cy="0"/>
          <a:chOff x="0" y="0"/>
          <a:chExt cx="0" cy="0"/>
        </a:xfrm>
      </p:grpSpPr>
      <p:sp>
        <p:nvSpPr>
          <p:cNvPr id="192" name="Google Shape;192;p12"/>
          <p:cNvSpPr/>
          <p:nvPr/>
        </p:nvSpPr>
        <p:spPr>
          <a:xfrm>
            <a:off x="0" y="0"/>
            <a:ext cx="9142414" cy="1028699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3" name="Google Shape;193;p12"/>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2"/>
          <p:cNvSpPr/>
          <p:nvPr>
            <p:ph idx="2" type="pic"/>
          </p:nvPr>
        </p:nvSpPr>
        <p:spPr>
          <a:xfrm>
            <a:off x="-1" y="0"/>
            <a:ext cx="8999191" cy="10287000"/>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95" name="Google Shape;195;p12"/>
          <p:cNvSpPr txBox="1"/>
          <p:nvPr>
            <p:ph type="title"/>
          </p:nvPr>
        </p:nvSpPr>
        <p:spPr>
          <a:xfrm>
            <a:off x="9575254" y="1364343"/>
            <a:ext cx="7990959" cy="3096985"/>
          </a:xfrm>
          <a:prstGeom prst="rect">
            <a:avLst/>
          </a:prstGeom>
          <a:noFill/>
          <a:ln>
            <a:noFill/>
          </a:ln>
        </p:spPr>
        <p:txBody>
          <a:bodyPr anchorCtr="0" anchor="b" bIns="81625" lIns="163275" spcFirstLastPara="1" rIns="163275" wrap="square" tIns="81625"/>
          <a:lstStyle>
            <a:lvl1pPr lvl="0" algn="l">
              <a:spcBef>
                <a:spcPts val="0"/>
              </a:spcBef>
              <a:spcAft>
                <a:spcPts val="0"/>
              </a:spcAft>
              <a:buClr>
                <a:srgbClr val="545454"/>
              </a:buClr>
              <a:buSzPts val="6000"/>
              <a:buFont typeface="Ultr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12"/>
          <p:cNvSpPr/>
          <p:nvPr/>
        </p:nvSpPr>
        <p:spPr>
          <a:xfrm>
            <a:off x="9719270" y="4497389"/>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7" name="Google Shape;197;p12"/>
          <p:cNvSpPr txBox="1"/>
          <p:nvPr>
            <p:ph idx="1" type="body"/>
          </p:nvPr>
        </p:nvSpPr>
        <p:spPr>
          <a:xfrm>
            <a:off x="9593943" y="4702627"/>
            <a:ext cx="7996244" cy="3018971"/>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12"/>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sz="2800">
                <a:solidFill>
                  <a:schemeClr val="lt1"/>
                </a:solidFill>
                <a:latin typeface="Open Sans"/>
                <a:ea typeface="Open Sans"/>
                <a:cs typeface="Open Sans"/>
                <a:sym typeface="Open Sans"/>
              </a:defRPr>
            </a:lvl1pPr>
            <a:lvl2pPr indent="0" lvl="1" marL="0" algn="ctr">
              <a:spcBef>
                <a:spcPts val="0"/>
              </a:spcBef>
              <a:buNone/>
              <a:defRPr sz="2800">
                <a:solidFill>
                  <a:schemeClr val="lt1"/>
                </a:solidFill>
                <a:latin typeface="Open Sans"/>
                <a:ea typeface="Open Sans"/>
                <a:cs typeface="Open Sans"/>
                <a:sym typeface="Open Sans"/>
              </a:defRPr>
            </a:lvl2pPr>
            <a:lvl3pPr indent="0" lvl="2" marL="0" algn="ctr">
              <a:spcBef>
                <a:spcPts val="0"/>
              </a:spcBef>
              <a:buNone/>
              <a:defRPr sz="2800">
                <a:solidFill>
                  <a:schemeClr val="lt1"/>
                </a:solidFill>
                <a:latin typeface="Open Sans"/>
                <a:ea typeface="Open Sans"/>
                <a:cs typeface="Open Sans"/>
                <a:sym typeface="Open Sans"/>
              </a:defRPr>
            </a:lvl3pPr>
            <a:lvl4pPr indent="0" lvl="3" marL="0" algn="ctr">
              <a:spcBef>
                <a:spcPts val="0"/>
              </a:spcBef>
              <a:buNone/>
              <a:defRPr sz="2800">
                <a:solidFill>
                  <a:schemeClr val="lt1"/>
                </a:solidFill>
                <a:latin typeface="Open Sans"/>
                <a:ea typeface="Open Sans"/>
                <a:cs typeface="Open Sans"/>
                <a:sym typeface="Open Sans"/>
              </a:defRPr>
            </a:lvl4pPr>
            <a:lvl5pPr indent="0" lvl="4" marL="0" algn="ctr">
              <a:spcBef>
                <a:spcPts val="0"/>
              </a:spcBef>
              <a:buNone/>
              <a:defRPr sz="2800">
                <a:solidFill>
                  <a:schemeClr val="lt1"/>
                </a:solidFill>
                <a:latin typeface="Open Sans"/>
                <a:ea typeface="Open Sans"/>
                <a:cs typeface="Open Sans"/>
                <a:sym typeface="Open Sans"/>
              </a:defRPr>
            </a:lvl5pPr>
            <a:lvl6pPr indent="0" lvl="5" marL="0" algn="ctr">
              <a:spcBef>
                <a:spcPts val="0"/>
              </a:spcBef>
              <a:buNone/>
              <a:defRPr sz="2800">
                <a:solidFill>
                  <a:schemeClr val="lt1"/>
                </a:solidFill>
                <a:latin typeface="Open Sans"/>
                <a:ea typeface="Open Sans"/>
                <a:cs typeface="Open Sans"/>
                <a:sym typeface="Open Sans"/>
              </a:defRPr>
            </a:lvl6pPr>
            <a:lvl7pPr indent="0" lvl="6" marL="0" algn="ctr">
              <a:spcBef>
                <a:spcPts val="0"/>
              </a:spcBef>
              <a:buNone/>
              <a:defRPr sz="2800">
                <a:solidFill>
                  <a:schemeClr val="lt1"/>
                </a:solidFill>
                <a:latin typeface="Open Sans"/>
                <a:ea typeface="Open Sans"/>
                <a:cs typeface="Open Sans"/>
                <a:sym typeface="Open Sans"/>
              </a:defRPr>
            </a:lvl7pPr>
            <a:lvl8pPr indent="0" lvl="7" marL="0" algn="ctr">
              <a:spcBef>
                <a:spcPts val="0"/>
              </a:spcBef>
              <a:buNone/>
              <a:defRPr sz="2800">
                <a:solidFill>
                  <a:schemeClr val="lt1"/>
                </a:solidFill>
                <a:latin typeface="Open Sans"/>
                <a:ea typeface="Open Sans"/>
                <a:cs typeface="Open Sans"/>
                <a:sym typeface="Open Sans"/>
              </a:defRPr>
            </a:lvl8pPr>
            <a:lvl9pPr indent="0" lvl="8" marL="0" algn="ctr">
              <a:spcBef>
                <a:spcPts val="0"/>
              </a:spcBef>
              <a:buNone/>
              <a:defRPr sz="2800">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25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par>
                                <p:cTn fill="hold" nodeType="withEffect" presetClass="entr" presetID="2" presetSubtype="8">
                                  <p:stCondLst>
                                    <p:cond delay="125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500"/>
                                        <p:tgtEl>
                                          <p:spTgt spid="1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 calcmode="lin" valueType="num">
                                      <p:cBhvr additive="base">
                                        <p:cTn dur="500"/>
                                        <p:tgtEl>
                                          <p:spTgt spid="19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 calcmode="lin" valueType="num">
                                      <p:cBhvr additive="base">
                                        <p:cTn dur="500"/>
                                        <p:tgtEl>
                                          <p:spTgt spid="19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 calcmode="lin" valueType="num">
                                      <p:cBhvr additive="base">
                                        <p:cTn dur="500"/>
                                        <p:tgtEl>
                                          <p:spTgt spid="19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 calcmode="lin" valueType="num">
                                      <p:cBhvr additive="base">
                                        <p:cTn dur="500"/>
                                        <p:tgtEl>
                                          <p:spTgt spid="19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 calcmode="lin" valueType="num">
                                      <p:cBhvr additive="base">
                                        <p:cTn dur="500"/>
                                        <p:tgtEl>
                                          <p:spTgt spid="19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 calcmode="lin" valueType="num">
                                      <p:cBhvr additive="base">
                                        <p:cTn dur="500"/>
                                        <p:tgtEl>
                                          <p:spTgt spid="19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 calcmode="lin" valueType="num">
                                      <p:cBhvr additive="base">
                                        <p:cTn dur="500"/>
                                        <p:tgtEl>
                                          <p:spTgt spid="19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anim calcmode="lin" valueType="num">
                                      <p:cBhvr additive="base">
                                        <p:cTn dur="500"/>
                                        <p:tgtEl>
                                          <p:spTgt spid="19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anim calcmode="lin" valueType="num">
                                      <p:cBhvr additive="base">
                                        <p:cTn dur="500"/>
                                        <p:tgtEl>
                                          <p:spTgt spid="197">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bile 1">
  <p:cSld name="Mobile 1">
    <p:bg>
      <p:bgPr>
        <a:solidFill>
          <a:schemeClr val="dk2"/>
        </a:solidFill>
      </p:bgPr>
    </p:bg>
    <p:spTree>
      <p:nvGrpSpPr>
        <p:cNvPr id="199" name="Shape 199"/>
        <p:cNvGrpSpPr/>
        <p:nvPr/>
      </p:nvGrpSpPr>
      <p:grpSpPr>
        <a:xfrm>
          <a:off x="0" y="0"/>
          <a:ext cx="0" cy="0"/>
          <a:chOff x="0" y="0"/>
          <a:chExt cx="0" cy="0"/>
        </a:xfrm>
      </p:grpSpPr>
      <p:sp>
        <p:nvSpPr>
          <p:cNvPr id="200" name="Google Shape;200;p13"/>
          <p:cNvSpPr/>
          <p:nvPr/>
        </p:nvSpPr>
        <p:spPr>
          <a:xfrm>
            <a:off x="-1" y="0"/>
            <a:ext cx="18286413"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1" name="Google Shape;201;p13"/>
          <p:cNvSpPr/>
          <p:nvPr/>
        </p:nvSpPr>
        <p:spPr>
          <a:xfrm rot="2700000">
            <a:off x="1374700" y="4510269"/>
            <a:ext cx="12846751" cy="8431181"/>
          </a:xfrm>
          <a:custGeom>
            <a:rect b="b" l="l" r="r" t="t"/>
            <a:pathLst>
              <a:path extrusionOk="0" h="8431181" w="1284675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rgbClr val="436117">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2" name="Google Shape;202;p13"/>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3"/>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pic>
        <p:nvPicPr>
          <p:cNvPr id="204" name="Google Shape;204;p13"/>
          <p:cNvPicPr preferRelativeResize="0"/>
          <p:nvPr/>
        </p:nvPicPr>
        <p:blipFill rotWithShape="1">
          <a:blip r:embed="rId2">
            <a:alphaModFix/>
          </a:blip>
          <a:srcRect b="0" l="0" r="0" t="0"/>
          <a:stretch/>
        </p:blipFill>
        <p:spPr>
          <a:xfrm>
            <a:off x="2154569" y="911133"/>
            <a:ext cx="4142834" cy="8464733"/>
          </a:xfrm>
          <a:prstGeom prst="rect">
            <a:avLst/>
          </a:prstGeom>
          <a:noFill/>
          <a:ln>
            <a:noFill/>
          </a:ln>
        </p:spPr>
      </p:pic>
      <p:sp>
        <p:nvSpPr>
          <p:cNvPr id="205" name="Google Shape;205;p13"/>
          <p:cNvSpPr/>
          <p:nvPr>
            <p:ph idx="2" type="pic"/>
          </p:nvPr>
        </p:nvSpPr>
        <p:spPr>
          <a:xfrm>
            <a:off x="2455893" y="2008413"/>
            <a:ext cx="3525807" cy="6317252"/>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000"/>
              <a:buFont typeface="Arial"/>
              <a:buNone/>
              <a:defRPr b="0" i="0" sz="20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06" name="Google Shape;206;p13"/>
          <p:cNvSpPr txBox="1"/>
          <p:nvPr>
            <p:ph type="title"/>
          </p:nvPr>
        </p:nvSpPr>
        <p:spPr>
          <a:xfrm>
            <a:off x="6635932" y="1946365"/>
            <a:ext cx="10930282" cy="3098659"/>
          </a:xfrm>
          <a:prstGeom prst="rect">
            <a:avLst/>
          </a:prstGeom>
          <a:noFill/>
          <a:ln>
            <a:noFill/>
          </a:ln>
        </p:spPr>
        <p:txBody>
          <a:bodyPr anchorCtr="0" anchor="b" bIns="81625" lIns="163275" spcFirstLastPara="1" rIns="163275" wrap="square" tIns="81625"/>
          <a:lstStyle>
            <a:lvl1pPr lvl="0" algn="l">
              <a:spcBef>
                <a:spcPts val="0"/>
              </a:spcBef>
              <a:spcAft>
                <a:spcPts val="0"/>
              </a:spcAft>
              <a:buClr>
                <a:schemeClr val="lt1"/>
              </a:buClr>
              <a:buSzPts val="6000"/>
              <a:buFont typeface="Ultr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13"/>
          <p:cNvSpPr/>
          <p:nvPr/>
        </p:nvSpPr>
        <p:spPr>
          <a:xfrm>
            <a:off x="6767064" y="5376509"/>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8" name="Google Shape;208;p13"/>
          <p:cNvSpPr txBox="1"/>
          <p:nvPr>
            <p:ph idx="1" type="body"/>
          </p:nvPr>
        </p:nvSpPr>
        <p:spPr>
          <a:xfrm>
            <a:off x="6635931" y="5497339"/>
            <a:ext cx="10954256" cy="3018971"/>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2000"/>
              <a:buNone/>
              <a:defRPr i="0" sz="20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750"/>
                                        <p:tgtEl>
                                          <p:spTgt spid="2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750"/>
                                        <p:tgtEl>
                                          <p:spTgt spid="205"/>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750"/>
                                        <p:tgtEl>
                                          <p:spTgt spid="201"/>
                                        </p:tgtEl>
                                      </p:cBhvr>
                                    </p:animEffect>
                                  </p:childTnLst>
                                </p:cTn>
                              </p:par>
                            </p:childTnLst>
                          </p:cTn>
                        </p:par>
                        <p:par>
                          <p:cTn fill="hold">
                            <p:stCondLst>
                              <p:cond delay="2000"/>
                            </p:stCondLst>
                            <p:childTnLst>
                              <p:par>
                                <p:cTn fill="hold" nodeType="afterEffect" presetClass="entr" presetID="2" presetSubtype="8">
                                  <p:stCondLst>
                                    <p:cond delay="25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50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208">
                                            <p:txEl>
                                              <p:pRg end="0" st="0"/>
                                            </p:txEl>
                                          </p:spTgt>
                                        </p:tgtEl>
                                        <p:attrNameLst>
                                          <p:attrName>style.visibility</p:attrName>
                                        </p:attrNameLst>
                                      </p:cBhvr>
                                      <p:to>
                                        <p:strVal val="visible"/>
                                      </p:to>
                                    </p:set>
                                    <p:anim calcmode="lin" valueType="num">
                                      <p:cBhvr additive="base">
                                        <p:cTn dur="500"/>
                                        <p:tgtEl>
                                          <p:spTgt spid="20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08">
                                            <p:txEl>
                                              <p:pRg end="1" st="1"/>
                                            </p:txEl>
                                          </p:spTgt>
                                        </p:tgtEl>
                                        <p:attrNameLst>
                                          <p:attrName>style.visibility</p:attrName>
                                        </p:attrNameLst>
                                      </p:cBhvr>
                                      <p:to>
                                        <p:strVal val="visible"/>
                                      </p:to>
                                    </p:set>
                                    <p:anim calcmode="lin" valueType="num">
                                      <p:cBhvr additive="base">
                                        <p:cTn dur="500"/>
                                        <p:tgtEl>
                                          <p:spTgt spid="20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08">
                                            <p:txEl>
                                              <p:pRg end="2" st="2"/>
                                            </p:txEl>
                                          </p:spTgt>
                                        </p:tgtEl>
                                        <p:attrNameLst>
                                          <p:attrName>style.visibility</p:attrName>
                                        </p:attrNameLst>
                                      </p:cBhvr>
                                      <p:to>
                                        <p:strVal val="visible"/>
                                      </p:to>
                                    </p:set>
                                    <p:anim calcmode="lin" valueType="num">
                                      <p:cBhvr additive="base">
                                        <p:cTn dur="500"/>
                                        <p:tgtEl>
                                          <p:spTgt spid="20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08">
                                            <p:txEl>
                                              <p:pRg end="3" st="3"/>
                                            </p:txEl>
                                          </p:spTgt>
                                        </p:tgtEl>
                                        <p:attrNameLst>
                                          <p:attrName>style.visibility</p:attrName>
                                        </p:attrNameLst>
                                      </p:cBhvr>
                                      <p:to>
                                        <p:strVal val="visible"/>
                                      </p:to>
                                    </p:set>
                                    <p:anim calcmode="lin" valueType="num">
                                      <p:cBhvr additive="base">
                                        <p:cTn dur="500"/>
                                        <p:tgtEl>
                                          <p:spTgt spid="20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08">
                                            <p:txEl>
                                              <p:pRg end="4" st="4"/>
                                            </p:txEl>
                                          </p:spTgt>
                                        </p:tgtEl>
                                        <p:attrNameLst>
                                          <p:attrName>style.visibility</p:attrName>
                                        </p:attrNameLst>
                                      </p:cBhvr>
                                      <p:to>
                                        <p:strVal val="visible"/>
                                      </p:to>
                                    </p:set>
                                    <p:anim calcmode="lin" valueType="num">
                                      <p:cBhvr additive="base">
                                        <p:cTn dur="500"/>
                                        <p:tgtEl>
                                          <p:spTgt spid="20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08">
                                            <p:txEl>
                                              <p:pRg end="5" st="5"/>
                                            </p:txEl>
                                          </p:spTgt>
                                        </p:tgtEl>
                                        <p:attrNameLst>
                                          <p:attrName>style.visibility</p:attrName>
                                        </p:attrNameLst>
                                      </p:cBhvr>
                                      <p:to>
                                        <p:strVal val="visible"/>
                                      </p:to>
                                    </p:set>
                                    <p:anim calcmode="lin" valueType="num">
                                      <p:cBhvr additive="base">
                                        <p:cTn dur="500"/>
                                        <p:tgtEl>
                                          <p:spTgt spid="20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08">
                                            <p:txEl>
                                              <p:pRg end="6" st="6"/>
                                            </p:txEl>
                                          </p:spTgt>
                                        </p:tgtEl>
                                        <p:attrNameLst>
                                          <p:attrName>style.visibility</p:attrName>
                                        </p:attrNameLst>
                                      </p:cBhvr>
                                      <p:to>
                                        <p:strVal val="visible"/>
                                      </p:to>
                                    </p:set>
                                    <p:anim calcmode="lin" valueType="num">
                                      <p:cBhvr additive="base">
                                        <p:cTn dur="500"/>
                                        <p:tgtEl>
                                          <p:spTgt spid="20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08">
                                            <p:txEl>
                                              <p:pRg end="7" st="7"/>
                                            </p:txEl>
                                          </p:spTgt>
                                        </p:tgtEl>
                                        <p:attrNameLst>
                                          <p:attrName>style.visibility</p:attrName>
                                        </p:attrNameLst>
                                      </p:cBhvr>
                                      <p:to>
                                        <p:strVal val="visible"/>
                                      </p:to>
                                    </p:set>
                                    <p:anim calcmode="lin" valueType="num">
                                      <p:cBhvr additive="base">
                                        <p:cTn dur="500"/>
                                        <p:tgtEl>
                                          <p:spTgt spid="20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08">
                                            <p:txEl>
                                              <p:pRg end="8" st="8"/>
                                            </p:txEl>
                                          </p:spTgt>
                                        </p:tgtEl>
                                        <p:attrNameLst>
                                          <p:attrName>style.visibility</p:attrName>
                                        </p:attrNameLst>
                                      </p:cBhvr>
                                      <p:to>
                                        <p:strVal val="visible"/>
                                      </p:to>
                                    </p:set>
                                    <p:anim calcmode="lin" valueType="num">
                                      <p:cBhvr additive="base">
                                        <p:cTn dur="500"/>
                                        <p:tgtEl>
                                          <p:spTgt spid="20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bile 2">
  <p:cSld name="Mobile 2">
    <p:bg>
      <p:bgPr>
        <a:solidFill>
          <a:schemeClr val="dk2"/>
        </a:solidFill>
      </p:bgPr>
    </p:bg>
    <p:spTree>
      <p:nvGrpSpPr>
        <p:cNvPr id="209" name="Shape 209"/>
        <p:cNvGrpSpPr/>
        <p:nvPr/>
      </p:nvGrpSpPr>
      <p:grpSpPr>
        <a:xfrm>
          <a:off x="0" y="0"/>
          <a:ext cx="0" cy="0"/>
          <a:chOff x="0" y="0"/>
          <a:chExt cx="0" cy="0"/>
        </a:xfrm>
      </p:grpSpPr>
      <p:sp>
        <p:nvSpPr>
          <p:cNvPr id="210" name="Google Shape;210;p14"/>
          <p:cNvSpPr/>
          <p:nvPr/>
        </p:nvSpPr>
        <p:spPr>
          <a:xfrm>
            <a:off x="-1" y="0"/>
            <a:ext cx="18286413"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11" name="Google Shape;211;p14"/>
          <p:cNvSpPr/>
          <p:nvPr/>
        </p:nvSpPr>
        <p:spPr>
          <a:xfrm rot="2700000">
            <a:off x="677416" y="6669596"/>
            <a:ext cx="8096797" cy="5313838"/>
          </a:xfrm>
          <a:custGeom>
            <a:rect b="b" l="l" r="r" t="t"/>
            <a:pathLst>
              <a:path extrusionOk="0" h="8431181" w="1284675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rgbClr val="436117">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12" name="Google Shape;212;p14"/>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14"/>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pic>
        <p:nvPicPr>
          <p:cNvPr id="214" name="Google Shape;214;p14"/>
          <p:cNvPicPr preferRelativeResize="0"/>
          <p:nvPr/>
        </p:nvPicPr>
        <p:blipFill rotWithShape="1">
          <a:blip r:embed="rId2">
            <a:alphaModFix/>
          </a:blip>
          <a:srcRect b="0" l="0" r="0" t="0"/>
          <a:stretch/>
        </p:blipFill>
        <p:spPr>
          <a:xfrm>
            <a:off x="3540795" y="1327349"/>
            <a:ext cx="5884221" cy="8366379"/>
          </a:xfrm>
          <a:prstGeom prst="rect">
            <a:avLst/>
          </a:prstGeom>
          <a:noFill/>
          <a:ln>
            <a:noFill/>
          </a:ln>
        </p:spPr>
      </p:pic>
      <p:pic>
        <p:nvPicPr>
          <p:cNvPr id="215" name="Google Shape;215;p14"/>
          <p:cNvPicPr preferRelativeResize="0"/>
          <p:nvPr/>
        </p:nvPicPr>
        <p:blipFill rotWithShape="1">
          <a:blip r:embed="rId3">
            <a:alphaModFix/>
          </a:blip>
          <a:srcRect b="0" l="0" r="0" t="0"/>
          <a:stretch/>
        </p:blipFill>
        <p:spPr>
          <a:xfrm>
            <a:off x="1168937" y="4401204"/>
            <a:ext cx="2611063" cy="5334986"/>
          </a:xfrm>
          <a:prstGeom prst="rect">
            <a:avLst/>
          </a:prstGeom>
          <a:noFill/>
          <a:ln>
            <a:noFill/>
          </a:ln>
        </p:spPr>
      </p:pic>
      <p:sp>
        <p:nvSpPr>
          <p:cNvPr id="216" name="Google Shape;216;p14"/>
          <p:cNvSpPr/>
          <p:nvPr>
            <p:ph idx="2" type="pic"/>
          </p:nvPr>
        </p:nvSpPr>
        <p:spPr>
          <a:xfrm>
            <a:off x="3940519" y="2115503"/>
            <a:ext cx="5089181" cy="6761798"/>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000"/>
              <a:buFont typeface="Arial"/>
              <a:buNone/>
              <a:defRPr b="0" i="0" sz="20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17" name="Google Shape;217;p14"/>
          <p:cNvSpPr/>
          <p:nvPr>
            <p:ph idx="3" type="pic"/>
          </p:nvPr>
        </p:nvSpPr>
        <p:spPr>
          <a:xfrm>
            <a:off x="1379954" y="5114472"/>
            <a:ext cx="2179345" cy="3930468"/>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000"/>
              <a:buFont typeface="Arial"/>
              <a:buNone/>
              <a:defRPr b="0" i="0" sz="20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18" name="Google Shape;218;p14"/>
          <p:cNvSpPr/>
          <p:nvPr/>
        </p:nvSpPr>
        <p:spPr>
          <a:xfrm rot="2700000">
            <a:off x="4379955" y="4588006"/>
            <a:ext cx="12380312" cy="9026445"/>
          </a:xfrm>
          <a:custGeom>
            <a:rect b="b" l="l" r="r" t="t"/>
            <a:pathLst>
              <a:path extrusionOk="0" h="9026445" w="12380312">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rgbClr val="436117">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19" name="Google Shape;219;p14"/>
          <p:cNvSpPr txBox="1"/>
          <p:nvPr>
            <p:ph type="title"/>
          </p:nvPr>
        </p:nvSpPr>
        <p:spPr>
          <a:xfrm>
            <a:off x="9775491" y="1946365"/>
            <a:ext cx="7777111" cy="3098659"/>
          </a:xfrm>
          <a:prstGeom prst="rect">
            <a:avLst/>
          </a:prstGeom>
          <a:noFill/>
          <a:ln>
            <a:noFill/>
          </a:ln>
        </p:spPr>
        <p:txBody>
          <a:bodyPr anchorCtr="0" anchor="b" bIns="81625" lIns="163275" spcFirstLastPara="1" rIns="163275" wrap="square" tIns="81625"/>
          <a:lstStyle>
            <a:lvl1pPr lvl="0" algn="l">
              <a:spcBef>
                <a:spcPts val="0"/>
              </a:spcBef>
              <a:spcAft>
                <a:spcPts val="0"/>
              </a:spcAft>
              <a:buClr>
                <a:schemeClr val="lt1"/>
              </a:buClr>
              <a:buSzPts val="6000"/>
              <a:buFont typeface="Ultr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4"/>
          <p:cNvSpPr/>
          <p:nvPr/>
        </p:nvSpPr>
        <p:spPr>
          <a:xfrm>
            <a:off x="9873123" y="5376509"/>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21" name="Google Shape;221;p14"/>
          <p:cNvSpPr txBox="1"/>
          <p:nvPr>
            <p:ph idx="1" type="body"/>
          </p:nvPr>
        </p:nvSpPr>
        <p:spPr>
          <a:xfrm>
            <a:off x="9782631" y="5497339"/>
            <a:ext cx="7794169" cy="3018971"/>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2000"/>
              <a:buNone/>
              <a:defRPr i="0" sz="20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750"/>
                                        <p:tgtEl>
                                          <p:spTgt spid="21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750"/>
                                        <p:tgtEl>
                                          <p:spTgt spid="214"/>
                                        </p:tgtEl>
                                      </p:cBhvr>
                                    </p:animEffect>
                                  </p:childTnLst>
                                </p:cTn>
                              </p:par>
                              <p:par>
                                <p:cTn fill="hold" nodeType="withEffect" presetClass="entr" presetID="2" presetSubtype="1">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750"/>
                                        <p:tgtEl>
                                          <p:spTgt spid="21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750"/>
                                        <p:tgtEl>
                                          <p:spTgt spid="216"/>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750"/>
                                        <p:tgtEl>
                                          <p:spTgt spid="218"/>
                                        </p:tgtEl>
                                      </p:cBhvr>
                                    </p:animEffect>
                                  </p:childTnLst>
                                </p:cTn>
                              </p:par>
                              <p:par>
                                <p:cTn fill="hold" nodeType="withEffect" presetClass="entr" presetID="2" presetSubtype="1">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750"/>
                                        <p:tgtEl>
                                          <p:spTgt spid="21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750"/>
                                        <p:tgtEl>
                                          <p:spTgt spid="215"/>
                                        </p:tgtEl>
                                      </p:cBhvr>
                                    </p:animEffect>
                                  </p:childTnLst>
                                </p:cTn>
                              </p:par>
                              <p:par>
                                <p:cTn fill="hold" nodeType="withEffect" presetClass="entr" presetID="2" presetSubtype="1">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750"/>
                                        <p:tgtEl>
                                          <p:spTgt spid="21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750"/>
                                        <p:tgtEl>
                                          <p:spTgt spid="21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750"/>
                                        <p:tgtEl>
                                          <p:spTgt spid="211"/>
                                        </p:tgtEl>
                                      </p:cBhvr>
                                    </p:animEffect>
                                  </p:childTnLst>
                                </p:cTn>
                              </p:par>
                              <p:par>
                                <p:cTn fill="hold" nodeType="withEffect" presetClass="entr" presetID="2" presetSubtype="8">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50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500"/>
                                        <p:tgtEl>
                                          <p:spTgt spid="2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221">
                                            <p:txEl>
                                              <p:pRg end="0" st="0"/>
                                            </p:txEl>
                                          </p:spTgt>
                                        </p:tgtEl>
                                        <p:attrNameLst>
                                          <p:attrName>style.visibility</p:attrName>
                                        </p:attrNameLst>
                                      </p:cBhvr>
                                      <p:to>
                                        <p:strVal val="visible"/>
                                      </p:to>
                                    </p:set>
                                    <p:anim calcmode="lin" valueType="num">
                                      <p:cBhvr additive="base">
                                        <p:cTn dur="500"/>
                                        <p:tgtEl>
                                          <p:spTgt spid="22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21">
                                            <p:txEl>
                                              <p:pRg end="1" st="1"/>
                                            </p:txEl>
                                          </p:spTgt>
                                        </p:tgtEl>
                                        <p:attrNameLst>
                                          <p:attrName>style.visibility</p:attrName>
                                        </p:attrNameLst>
                                      </p:cBhvr>
                                      <p:to>
                                        <p:strVal val="visible"/>
                                      </p:to>
                                    </p:set>
                                    <p:anim calcmode="lin" valueType="num">
                                      <p:cBhvr additive="base">
                                        <p:cTn dur="500"/>
                                        <p:tgtEl>
                                          <p:spTgt spid="22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21">
                                            <p:txEl>
                                              <p:pRg end="2" st="2"/>
                                            </p:txEl>
                                          </p:spTgt>
                                        </p:tgtEl>
                                        <p:attrNameLst>
                                          <p:attrName>style.visibility</p:attrName>
                                        </p:attrNameLst>
                                      </p:cBhvr>
                                      <p:to>
                                        <p:strVal val="visible"/>
                                      </p:to>
                                    </p:set>
                                    <p:anim calcmode="lin" valueType="num">
                                      <p:cBhvr additive="base">
                                        <p:cTn dur="500"/>
                                        <p:tgtEl>
                                          <p:spTgt spid="221">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21">
                                            <p:txEl>
                                              <p:pRg end="3" st="3"/>
                                            </p:txEl>
                                          </p:spTgt>
                                        </p:tgtEl>
                                        <p:attrNameLst>
                                          <p:attrName>style.visibility</p:attrName>
                                        </p:attrNameLst>
                                      </p:cBhvr>
                                      <p:to>
                                        <p:strVal val="visible"/>
                                      </p:to>
                                    </p:set>
                                    <p:anim calcmode="lin" valueType="num">
                                      <p:cBhvr additive="base">
                                        <p:cTn dur="500"/>
                                        <p:tgtEl>
                                          <p:spTgt spid="221">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21">
                                            <p:txEl>
                                              <p:pRg end="4" st="4"/>
                                            </p:txEl>
                                          </p:spTgt>
                                        </p:tgtEl>
                                        <p:attrNameLst>
                                          <p:attrName>style.visibility</p:attrName>
                                        </p:attrNameLst>
                                      </p:cBhvr>
                                      <p:to>
                                        <p:strVal val="visible"/>
                                      </p:to>
                                    </p:set>
                                    <p:anim calcmode="lin" valueType="num">
                                      <p:cBhvr additive="base">
                                        <p:cTn dur="500"/>
                                        <p:tgtEl>
                                          <p:spTgt spid="221">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21">
                                            <p:txEl>
                                              <p:pRg end="5" st="5"/>
                                            </p:txEl>
                                          </p:spTgt>
                                        </p:tgtEl>
                                        <p:attrNameLst>
                                          <p:attrName>style.visibility</p:attrName>
                                        </p:attrNameLst>
                                      </p:cBhvr>
                                      <p:to>
                                        <p:strVal val="visible"/>
                                      </p:to>
                                    </p:set>
                                    <p:anim calcmode="lin" valueType="num">
                                      <p:cBhvr additive="base">
                                        <p:cTn dur="500"/>
                                        <p:tgtEl>
                                          <p:spTgt spid="221">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21">
                                            <p:txEl>
                                              <p:pRg end="6" st="6"/>
                                            </p:txEl>
                                          </p:spTgt>
                                        </p:tgtEl>
                                        <p:attrNameLst>
                                          <p:attrName>style.visibility</p:attrName>
                                        </p:attrNameLst>
                                      </p:cBhvr>
                                      <p:to>
                                        <p:strVal val="visible"/>
                                      </p:to>
                                    </p:set>
                                    <p:anim calcmode="lin" valueType="num">
                                      <p:cBhvr additive="base">
                                        <p:cTn dur="500"/>
                                        <p:tgtEl>
                                          <p:spTgt spid="221">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21">
                                            <p:txEl>
                                              <p:pRg end="7" st="7"/>
                                            </p:txEl>
                                          </p:spTgt>
                                        </p:tgtEl>
                                        <p:attrNameLst>
                                          <p:attrName>style.visibility</p:attrName>
                                        </p:attrNameLst>
                                      </p:cBhvr>
                                      <p:to>
                                        <p:strVal val="visible"/>
                                      </p:to>
                                    </p:set>
                                    <p:anim calcmode="lin" valueType="num">
                                      <p:cBhvr additive="base">
                                        <p:cTn dur="500"/>
                                        <p:tgtEl>
                                          <p:spTgt spid="221">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21">
                                            <p:txEl>
                                              <p:pRg end="8" st="8"/>
                                            </p:txEl>
                                          </p:spTgt>
                                        </p:tgtEl>
                                        <p:attrNameLst>
                                          <p:attrName>style.visibility</p:attrName>
                                        </p:attrNameLst>
                                      </p:cBhvr>
                                      <p:to>
                                        <p:strVal val="visible"/>
                                      </p:to>
                                    </p:set>
                                    <p:anim calcmode="lin" valueType="num">
                                      <p:cBhvr additive="base">
                                        <p:cTn dur="500"/>
                                        <p:tgtEl>
                                          <p:spTgt spid="22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bile and 4 Points">
  <p:cSld name="Mobile and 4 Points">
    <p:bg>
      <p:bgPr>
        <a:solidFill>
          <a:schemeClr val="dk2"/>
        </a:solidFill>
      </p:bgPr>
    </p:bg>
    <p:spTree>
      <p:nvGrpSpPr>
        <p:cNvPr id="222" name="Shape 222"/>
        <p:cNvGrpSpPr/>
        <p:nvPr/>
      </p:nvGrpSpPr>
      <p:grpSpPr>
        <a:xfrm>
          <a:off x="0" y="0"/>
          <a:ext cx="0" cy="0"/>
          <a:chOff x="0" y="0"/>
          <a:chExt cx="0" cy="0"/>
        </a:xfrm>
      </p:grpSpPr>
      <p:sp>
        <p:nvSpPr>
          <p:cNvPr id="223" name="Google Shape;223;p15"/>
          <p:cNvSpPr/>
          <p:nvPr/>
        </p:nvSpPr>
        <p:spPr>
          <a:xfrm>
            <a:off x="-1" y="-1"/>
            <a:ext cx="18286413" cy="620485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24" name="Google Shape;224;p15"/>
          <p:cNvSpPr/>
          <p:nvPr/>
        </p:nvSpPr>
        <p:spPr>
          <a:xfrm rot="2700000">
            <a:off x="6717808" y="2315279"/>
            <a:ext cx="8354720" cy="6389625"/>
          </a:xfrm>
          <a:custGeom>
            <a:rect b="b" l="l" r="r" t="t"/>
            <a:pathLst>
              <a:path extrusionOk="0" h="6389625" w="8354720">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dk2">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25" name="Google Shape;225;p15"/>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5"/>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27" name="Google Shape;227;p15"/>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28" name="Google Shape;228;p15"/>
          <p:cNvSpPr txBox="1"/>
          <p:nvPr>
            <p:ph type="title"/>
          </p:nvPr>
        </p:nvSpPr>
        <p:spPr>
          <a:xfrm>
            <a:off x="725714" y="6321681"/>
            <a:ext cx="16822057" cy="1350907"/>
          </a:xfrm>
          <a:prstGeom prst="rect">
            <a:avLst/>
          </a:prstGeom>
          <a:noFill/>
          <a:ln>
            <a:noFill/>
          </a:ln>
        </p:spPr>
        <p:txBody>
          <a:bodyPr anchorCtr="0" anchor="b" bIns="81625" lIns="163275" spcFirstLastPara="1" rIns="163275" wrap="square" tIns="81625"/>
          <a:lstStyle>
            <a:lvl1pPr lvl="0" algn="ctr">
              <a:spcBef>
                <a:spcPts val="0"/>
              </a:spcBef>
              <a:spcAft>
                <a:spcPts val="0"/>
              </a:spcAft>
              <a:buClr>
                <a:schemeClr val="lt1"/>
              </a:buClr>
              <a:buSzPts val="6600"/>
              <a:buFont typeface="Ultra"/>
              <a:buNone/>
              <a:defRPr sz="66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15"/>
          <p:cNvSpPr/>
          <p:nvPr/>
        </p:nvSpPr>
        <p:spPr>
          <a:xfrm>
            <a:off x="7522233" y="7687812"/>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30" name="Google Shape;230;p15"/>
          <p:cNvSpPr txBox="1"/>
          <p:nvPr>
            <p:ph idx="1" type="body"/>
          </p:nvPr>
        </p:nvSpPr>
        <p:spPr>
          <a:xfrm>
            <a:off x="430238" y="7982857"/>
            <a:ext cx="17425936" cy="1461589"/>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2000"/>
              <a:buNone/>
              <a:defRPr b="0" i="0" sz="2000" u="none">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31" name="Google Shape;231;p15"/>
          <p:cNvPicPr preferRelativeResize="0"/>
          <p:nvPr/>
        </p:nvPicPr>
        <p:blipFill rotWithShape="1">
          <a:blip r:embed="rId2">
            <a:alphaModFix/>
          </a:blip>
          <a:srcRect b="37462" l="0" r="0" t="0"/>
          <a:stretch/>
        </p:blipFill>
        <p:spPr>
          <a:xfrm>
            <a:off x="7071788" y="911133"/>
            <a:ext cx="4142834" cy="5293723"/>
          </a:xfrm>
          <a:prstGeom prst="rect">
            <a:avLst/>
          </a:prstGeom>
          <a:noFill/>
          <a:ln>
            <a:noFill/>
          </a:ln>
        </p:spPr>
      </p:pic>
      <p:sp>
        <p:nvSpPr>
          <p:cNvPr id="232" name="Google Shape;232;p15"/>
          <p:cNvSpPr/>
          <p:nvPr>
            <p:ph idx="2" type="pic"/>
          </p:nvPr>
        </p:nvSpPr>
        <p:spPr>
          <a:xfrm>
            <a:off x="7373112" y="2008413"/>
            <a:ext cx="3525807" cy="4196443"/>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000"/>
              <a:buFont typeface="Arial"/>
              <a:buNone/>
              <a:defRPr b="0" i="0" sz="20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33" name="Google Shape;233;p15"/>
          <p:cNvSpPr/>
          <p:nvPr/>
        </p:nvSpPr>
        <p:spPr>
          <a:xfrm>
            <a:off x="5152572" y="1698258"/>
            <a:ext cx="1400539" cy="140053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34" name="Google Shape;234;p15"/>
          <p:cNvSpPr/>
          <p:nvPr>
            <p:ph idx="3" type="pic"/>
          </p:nvPr>
        </p:nvSpPr>
        <p:spPr>
          <a:xfrm>
            <a:off x="5520614" y="2066300"/>
            <a:ext cx="664454" cy="66445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35" name="Google Shape;235;p15"/>
          <p:cNvSpPr txBox="1"/>
          <p:nvPr>
            <p:ph idx="4" type="body"/>
          </p:nvPr>
        </p:nvSpPr>
        <p:spPr>
          <a:xfrm>
            <a:off x="828165" y="1689841"/>
            <a:ext cx="4210864" cy="720080"/>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accent1"/>
              </a:buClr>
              <a:buSzPts val="2800"/>
              <a:buNone/>
              <a:defRPr i="0" sz="28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6" name="Google Shape;236;p15"/>
          <p:cNvSpPr txBox="1"/>
          <p:nvPr>
            <p:ph idx="5" type="body"/>
          </p:nvPr>
        </p:nvSpPr>
        <p:spPr>
          <a:xfrm>
            <a:off x="783770" y="2235366"/>
            <a:ext cx="4259915" cy="896089"/>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7" name="Google Shape;237;p15"/>
          <p:cNvSpPr/>
          <p:nvPr/>
        </p:nvSpPr>
        <p:spPr>
          <a:xfrm>
            <a:off x="5152571" y="3955229"/>
            <a:ext cx="1400539" cy="140053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38" name="Google Shape;238;p15"/>
          <p:cNvSpPr/>
          <p:nvPr>
            <p:ph idx="6" type="pic"/>
          </p:nvPr>
        </p:nvSpPr>
        <p:spPr>
          <a:xfrm>
            <a:off x="5520613" y="4323271"/>
            <a:ext cx="664454" cy="66445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39" name="Google Shape;239;p15"/>
          <p:cNvSpPr txBox="1"/>
          <p:nvPr>
            <p:ph idx="7" type="body"/>
          </p:nvPr>
        </p:nvSpPr>
        <p:spPr>
          <a:xfrm>
            <a:off x="828164" y="3946812"/>
            <a:ext cx="4210864" cy="720080"/>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accent3"/>
              </a:buClr>
              <a:buSzPts val="2800"/>
              <a:buNone/>
              <a:defRPr i="0"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0" name="Google Shape;240;p15"/>
          <p:cNvSpPr txBox="1"/>
          <p:nvPr>
            <p:ph idx="8" type="body"/>
          </p:nvPr>
        </p:nvSpPr>
        <p:spPr>
          <a:xfrm>
            <a:off x="783769" y="4492337"/>
            <a:ext cx="4259915" cy="896089"/>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1" name="Google Shape;241;p15"/>
          <p:cNvSpPr/>
          <p:nvPr/>
        </p:nvSpPr>
        <p:spPr>
          <a:xfrm>
            <a:off x="11749315" y="1694628"/>
            <a:ext cx="1400539" cy="140053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3"/>
              </a:solidFill>
              <a:latin typeface="Open Sans"/>
              <a:ea typeface="Open Sans"/>
              <a:cs typeface="Open Sans"/>
              <a:sym typeface="Open Sans"/>
            </a:endParaRPr>
          </a:p>
        </p:txBody>
      </p:sp>
      <p:sp>
        <p:nvSpPr>
          <p:cNvPr id="242" name="Google Shape;242;p15"/>
          <p:cNvSpPr/>
          <p:nvPr>
            <p:ph idx="9" type="pic"/>
          </p:nvPr>
        </p:nvSpPr>
        <p:spPr>
          <a:xfrm>
            <a:off x="12117357" y="2062670"/>
            <a:ext cx="664454" cy="66445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43" name="Google Shape;243;p15"/>
          <p:cNvSpPr txBox="1"/>
          <p:nvPr>
            <p:ph idx="13" type="body"/>
          </p:nvPr>
        </p:nvSpPr>
        <p:spPr>
          <a:xfrm>
            <a:off x="13288681" y="1686211"/>
            <a:ext cx="4210864"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2"/>
              </a:buClr>
              <a:buSzPts val="2800"/>
              <a:buNone/>
              <a:defRPr i="0"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4" name="Google Shape;244;p15"/>
          <p:cNvSpPr txBox="1"/>
          <p:nvPr>
            <p:ph idx="14" type="body"/>
          </p:nvPr>
        </p:nvSpPr>
        <p:spPr>
          <a:xfrm>
            <a:off x="13287830" y="2231736"/>
            <a:ext cx="4259915" cy="896089"/>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5" name="Google Shape;245;p15"/>
          <p:cNvSpPr/>
          <p:nvPr/>
        </p:nvSpPr>
        <p:spPr>
          <a:xfrm>
            <a:off x="11749315" y="3955228"/>
            <a:ext cx="1400539" cy="140053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46" name="Google Shape;246;p15"/>
          <p:cNvSpPr/>
          <p:nvPr>
            <p:ph idx="15" type="pic"/>
          </p:nvPr>
        </p:nvSpPr>
        <p:spPr>
          <a:xfrm>
            <a:off x="12117357" y="4323270"/>
            <a:ext cx="664454" cy="66445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47" name="Google Shape;247;p15"/>
          <p:cNvSpPr txBox="1"/>
          <p:nvPr>
            <p:ph idx="16" type="body"/>
          </p:nvPr>
        </p:nvSpPr>
        <p:spPr>
          <a:xfrm>
            <a:off x="13288681" y="3946811"/>
            <a:ext cx="4210864"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5"/>
              </a:buClr>
              <a:buSzPts val="2800"/>
              <a:buNone/>
              <a:defRPr i="0" sz="28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8" name="Google Shape;248;p15"/>
          <p:cNvSpPr txBox="1"/>
          <p:nvPr>
            <p:ph idx="17" type="body"/>
          </p:nvPr>
        </p:nvSpPr>
        <p:spPr>
          <a:xfrm>
            <a:off x="13287830" y="4492336"/>
            <a:ext cx="4259915" cy="896089"/>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 calcmode="lin" valueType="num">
                                      <p:cBhvr additive="base">
                                        <p:cTn dur="500"/>
                                        <p:tgtEl>
                                          <p:spTgt spid="23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 calcmode="lin" valueType="num">
                                      <p:cBhvr additive="base">
                                        <p:cTn dur="500"/>
                                        <p:tgtEl>
                                          <p:spTgt spid="23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 calcmode="lin" valueType="num">
                                      <p:cBhvr additive="base">
                                        <p:cTn dur="500"/>
                                        <p:tgtEl>
                                          <p:spTgt spid="23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 calcmode="lin" valueType="num">
                                      <p:cBhvr additive="base">
                                        <p:cTn dur="500"/>
                                        <p:tgtEl>
                                          <p:spTgt spid="23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 calcmode="lin" valueType="num">
                                      <p:cBhvr additive="base">
                                        <p:cTn dur="500"/>
                                        <p:tgtEl>
                                          <p:spTgt spid="23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anim calcmode="lin" valueType="num">
                                      <p:cBhvr additive="base">
                                        <p:cTn dur="500"/>
                                        <p:tgtEl>
                                          <p:spTgt spid="23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235">
                                            <p:txEl>
                                              <p:pRg end="6" st="6"/>
                                            </p:txEl>
                                          </p:spTgt>
                                        </p:tgtEl>
                                        <p:attrNameLst>
                                          <p:attrName>style.visibility</p:attrName>
                                        </p:attrNameLst>
                                      </p:cBhvr>
                                      <p:to>
                                        <p:strVal val="visible"/>
                                      </p:to>
                                    </p:set>
                                    <p:anim calcmode="lin" valueType="num">
                                      <p:cBhvr additive="base">
                                        <p:cTn dur="500"/>
                                        <p:tgtEl>
                                          <p:spTgt spid="23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235">
                                            <p:txEl>
                                              <p:pRg end="7" st="7"/>
                                            </p:txEl>
                                          </p:spTgt>
                                        </p:tgtEl>
                                        <p:attrNameLst>
                                          <p:attrName>style.visibility</p:attrName>
                                        </p:attrNameLst>
                                      </p:cBhvr>
                                      <p:to>
                                        <p:strVal val="visible"/>
                                      </p:to>
                                    </p:set>
                                    <p:anim calcmode="lin" valueType="num">
                                      <p:cBhvr additive="base">
                                        <p:cTn dur="500"/>
                                        <p:tgtEl>
                                          <p:spTgt spid="23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8">
                                  <p:stCondLst>
                                    <p:cond delay="0"/>
                                  </p:stCondLst>
                                  <p:childTnLst>
                                    <p:set>
                                      <p:cBhvr>
                                        <p:cTn dur="1" fill="hold">
                                          <p:stCondLst>
                                            <p:cond delay="0"/>
                                          </p:stCondLst>
                                        </p:cTn>
                                        <p:tgtEl>
                                          <p:spTgt spid="235">
                                            <p:txEl>
                                              <p:pRg end="8" st="8"/>
                                            </p:txEl>
                                          </p:spTgt>
                                        </p:tgtEl>
                                        <p:attrNameLst>
                                          <p:attrName>style.visibility</p:attrName>
                                        </p:attrNameLst>
                                      </p:cBhvr>
                                      <p:to>
                                        <p:strVal val="visible"/>
                                      </p:to>
                                    </p:set>
                                    <p:anim calcmode="lin" valueType="num">
                                      <p:cBhvr additive="base">
                                        <p:cTn dur="500"/>
                                        <p:tgtEl>
                                          <p:spTgt spid="23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36">
                                            <p:txEl>
                                              <p:pRg end="0" st="0"/>
                                            </p:txEl>
                                          </p:spTgt>
                                        </p:tgtEl>
                                        <p:attrNameLst>
                                          <p:attrName>style.visibility</p:attrName>
                                        </p:attrNameLst>
                                      </p:cBhvr>
                                      <p:to>
                                        <p:strVal val="visible"/>
                                      </p:to>
                                    </p:set>
                                    <p:anim calcmode="lin" valueType="num">
                                      <p:cBhvr additive="base">
                                        <p:cTn dur="500"/>
                                        <p:tgtEl>
                                          <p:spTgt spid="23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36">
                                            <p:txEl>
                                              <p:pRg end="1" st="1"/>
                                            </p:txEl>
                                          </p:spTgt>
                                        </p:tgtEl>
                                        <p:attrNameLst>
                                          <p:attrName>style.visibility</p:attrName>
                                        </p:attrNameLst>
                                      </p:cBhvr>
                                      <p:to>
                                        <p:strVal val="visible"/>
                                      </p:to>
                                    </p:set>
                                    <p:anim calcmode="lin" valueType="num">
                                      <p:cBhvr additive="base">
                                        <p:cTn dur="500"/>
                                        <p:tgtEl>
                                          <p:spTgt spid="23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36">
                                            <p:txEl>
                                              <p:pRg end="2" st="2"/>
                                            </p:txEl>
                                          </p:spTgt>
                                        </p:tgtEl>
                                        <p:attrNameLst>
                                          <p:attrName>style.visibility</p:attrName>
                                        </p:attrNameLst>
                                      </p:cBhvr>
                                      <p:to>
                                        <p:strVal val="visible"/>
                                      </p:to>
                                    </p:set>
                                    <p:anim calcmode="lin" valueType="num">
                                      <p:cBhvr additive="base">
                                        <p:cTn dur="500"/>
                                        <p:tgtEl>
                                          <p:spTgt spid="23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36">
                                            <p:txEl>
                                              <p:pRg end="3" st="3"/>
                                            </p:txEl>
                                          </p:spTgt>
                                        </p:tgtEl>
                                        <p:attrNameLst>
                                          <p:attrName>style.visibility</p:attrName>
                                        </p:attrNameLst>
                                      </p:cBhvr>
                                      <p:to>
                                        <p:strVal val="visible"/>
                                      </p:to>
                                    </p:set>
                                    <p:anim calcmode="lin" valueType="num">
                                      <p:cBhvr additive="base">
                                        <p:cTn dur="500"/>
                                        <p:tgtEl>
                                          <p:spTgt spid="23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36">
                                            <p:txEl>
                                              <p:pRg end="4" st="4"/>
                                            </p:txEl>
                                          </p:spTgt>
                                        </p:tgtEl>
                                        <p:attrNameLst>
                                          <p:attrName>style.visibility</p:attrName>
                                        </p:attrNameLst>
                                      </p:cBhvr>
                                      <p:to>
                                        <p:strVal val="visible"/>
                                      </p:to>
                                    </p:set>
                                    <p:anim calcmode="lin" valueType="num">
                                      <p:cBhvr additive="base">
                                        <p:cTn dur="500"/>
                                        <p:tgtEl>
                                          <p:spTgt spid="23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36">
                                            <p:txEl>
                                              <p:pRg end="5" st="5"/>
                                            </p:txEl>
                                          </p:spTgt>
                                        </p:tgtEl>
                                        <p:attrNameLst>
                                          <p:attrName>style.visibility</p:attrName>
                                        </p:attrNameLst>
                                      </p:cBhvr>
                                      <p:to>
                                        <p:strVal val="visible"/>
                                      </p:to>
                                    </p:set>
                                    <p:anim calcmode="lin" valueType="num">
                                      <p:cBhvr additive="base">
                                        <p:cTn dur="500"/>
                                        <p:tgtEl>
                                          <p:spTgt spid="23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36">
                                            <p:txEl>
                                              <p:pRg end="6" st="6"/>
                                            </p:txEl>
                                          </p:spTgt>
                                        </p:tgtEl>
                                        <p:attrNameLst>
                                          <p:attrName>style.visibility</p:attrName>
                                        </p:attrNameLst>
                                      </p:cBhvr>
                                      <p:to>
                                        <p:strVal val="visible"/>
                                      </p:to>
                                    </p:set>
                                    <p:anim calcmode="lin" valueType="num">
                                      <p:cBhvr additive="base">
                                        <p:cTn dur="500"/>
                                        <p:tgtEl>
                                          <p:spTgt spid="23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36">
                                            <p:txEl>
                                              <p:pRg end="7" st="7"/>
                                            </p:txEl>
                                          </p:spTgt>
                                        </p:tgtEl>
                                        <p:attrNameLst>
                                          <p:attrName>style.visibility</p:attrName>
                                        </p:attrNameLst>
                                      </p:cBhvr>
                                      <p:to>
                                        <p:strVal val="visible"/>
                                      </p:to>
                                    </p:set>
                                    <p:anim calcmode="lin" valueType="num">
                                      <p:cBhvr additive="base">
                                        <p:cTn dur="500"/>
                                        <p:tgtEl>
                                          <p:spTgt spid="23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36">
                                            <p:txEl>
                                              <p:pRg end="8" st="8"/>
                                            </p:txEl>
                                          </p:spTgt>
                                        </p:tgtEl>
                                        <p:attrNameLst>
                                          <p:attrName>style.visibility</p:attrName>
                                        </p:attrNameLst>
                                      </p:cBhvr>
                                      <p:to>
                                        <p:strVal val="visible"/>
                                      </p:to>
                                    </p:set>
                                    <p:anim calcmode="lin" valueType="num">
                                      <p:cBhvr additive="base">
                                        <p:cTn dur="500"/>
                                        <p:tgtEl>
                                          <p:spTgt spid="23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 calcmode="lin" valueType="num">
                                      <p:cBhvr additive="base">
                                        <p:cTn dur="500"/>
                                        <p:tgtEl>
                                          <p:spTgt spid="24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 calcmode="lin" valueType="num">
                                      <p:cBhvr additive="base">
                                        <p:cTn dur="500"/>
                                        <p:tgtEl>
                                          <p:spTgt spid="24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 calcmode="lin" valueType="num">
                                      <p:cBhvr additive="base">
                                        <p:cTn dur="500"/>
                                        <p:tgtEl>
                                          <p:spTgt spid="24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 calcmode="lin" valueType="num">
                                      <p:cBhvr additive="base">
                                        <p:cTn dur="500"/>
                                        <p:tgtEl>
                                          <p:spTgt spid="24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 calcmode="lin" valueType="num">
                                      <p:cBhvr additive="base">
                                        <p:cTn dur="500"/>
                                        <p:tgtEl>
                                          <p:spTgt spid="24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anim calcmode="lin" valueType="num">
                                      <p:cBhvr additive="base">
                                        <p:cTn dur="500"/>
                                        <p:tgtEl>
                                          <p:spTgt spid="24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2">
                                  <p:stCondLst>
                                    <p:cond delay="0"/>
                                  </p:stCondLst>
                                  <p:childTnLst>
                                    <p:set>
                                      <p:cBhvr>
                                        <p:cTn dur="1" fill="hold">
                                          <p:stCondLst>
                                            <p:cond delay="0"/>
                                          </p:stCondLst>
                                        </p:cTn>
                                        <p:tgtEl>
                                          <p:spTgt spid="243">
                                            <p:txEl>
                                              <p:pRg end="6" st="6"/>
                                            </p:txEl>
                                          </p:spTgt>
                                        </p:tgtEl>
                                        <p:attrNameLst>
                                          <p:attrName>style.visibility</p:attrName>
                                        </p:attrNameLst>
                                      </p:cBhvr>
                                      <p:to>
                                        <p:strVal val="visible"/>
                                      </p:to>
                                    </p:set>
                                    <p:anim calcmode="lin" valueType="num">
                                      <p:cBhvr additive="base">
                                        <p:cTn dur="500"/>
                                        <p:tgtEl>
                                          <p:spTgt spid="24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0"/>
                                  </p:stCondLst>
                                  <p:childTnLst>
                                    <p:set>
                                      <p:cBhvr>
                                        <p:cTn dur="1" fill="hold">
                                          <p:stCondLst>
                                            <p:cond delay="0"/>
                                          </p:stCondLst>
                                        </p:cTn>
                                        <p:tgtEl>
                                          <p:spTgt spid="243">
                                            <p:txEl>
                                              <p:pRg end="7" st="7"/>
                                            </p:txEl>
                                          </p:spTgt>
                                        </p:tgtEl>
                                        <p:attrNameLst>
                                          <p:attrName>style.visibility</p:attrName>
                                        </p:attrNameLst>
                                      </p:cBhvr>
                                      <p:to>
                                        <p:strVal val="visible"/>
                                      </p:to>
                                    </p:set>
                                    <p:anim calcmode="lin" valueType="num">
                                      <p:cBhvr additive="base">
                                        <p:cTn dur="500"/>
                                        <p:tgtEl>
                                          <p:spTgt spid="24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0"/>
                                  </p:stCondLst>
                                  <p:childTnLst>
                                    <p:set>
                                      <p:cBhvr>
                                        <p:cTn dur="1" fill="hold">
                                          <p:stCondLst>
                                            <p:cond delay="0"/>
                                          </p:stCondLst>
                                        </p:cTn>
                                        <p:tgtEl>
                                          <p:spTgt spid="243">
                                            <p:txEl>
                                              <p:pRg end="8" st="8"/>
                                            </p:txEl>
                                          </p:spTgt>
                                        </p:tgtEl>
                                        <p:attrNameLst>
                                          <p:attrName>style.visibility</p:attrName>
                                        </p:attrNameLst>
                                      </p:cBhvr>
                                      <p:to>
                                        <p:strVal val="visible"/>
                                      </p:to>
                                    </p:set>
                                    <p:anim calcmode="lin" valueType="num">
                                      <p:cBhvr additive="base">
                                        <p:cTn dur="500"/>
                                        <p:tgtEl>
                                          <p:spTgt spid="24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4">
                                            <p:txEl>
                                              <p:pRg end="0" st="0"/>
                                            </p:txEl>
                                          </p:spTgt>
                                        </p:tgtEl>
                                        <p:attrNameLst>
                                          <p:attrName>style.visibility</p:attrName>
                                        </p:attrNameLst>
                                      </p:cBhvr>
                                      <p:to>
                                        <p:strVal val="visible"/>
                                      </p:to>
                                    </p:set>
                                    <p:anim calcmode="lin" valueType="num">
                                      <p:cBhvr additive="base">
                                        <p:cTn dur="500"/>
                                        <p:tgtEl>
                                          <p:spTgt spid="24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4">
                                            <p:txEl>
                                              <p:pRg end="1" st="1"/>
                                            </p:txEl>
                                          </p:spTgt>
                                        </p:tgtEl>
                                        <p:attrNameLst>
                                          <p:attrName>style.visibility</p:attrName>
                                        </p:attrNameLst>
                                      </p:cBhvr>
                                      <p:to>
                                        <p:strVal val="visible"/>
                                      </p:to>
                                    </p:set>
                                    <p:anim calcmode="lin" valueType="num">
                                      <p:cBhvr additive="base">
                                        <p:cTn dur="500"/>
                                        <p:tgtEl>
                                          <p:spTgt spid="24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4">
                                            <p:txEl>
                                              <p:pRg end="2" st="2"/>
                                            </p:txEl>
                                          </p:spTgt>
                                        </p:tgtEl>
                                        <p:attrNameLst>
                                          <p:attrName>style.visibility</p:attrName>
                                        </p:attrNameLst>
                                      </p:cBhvr>
                                      <p:to>
                                        <p:strVal val="visible"/>
                                      </p:to>
                                    </p:set>
                                    <p:anim calcmode="lin" valueType="num">
                                      <p:cBhvr additive="base">
                                        <p:cTn dur="500"/>
                                        <p:tgtEl>
                                          <p:spTgt spid="24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4">
                                            <p:txEl>
                                              <p:pRg end="3" st="3"/>
                                            </p:txEl>
                                          </p:spTgt>
                                        </p:tgtEl>
                                        <p:attrNameLst>
                                          <p:attrName>style.visibility</p:attrName>
                                        </p:attrNameLst>
                                      </p:cBhvr>
                                      <p:to>
                                        <p:strVal val="visible"/>
                                      </p:to>
                                    </p:set>
                                    <p:anim calcmode="lin" valueType="num">
                                      <p:cBhvr additive="base">
                                        <p:cTn dur="500"/>
                                        <p:tgtEl>
                                          <p:spTgt spid="24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4">
                                            <p:txEl>
                                              <p:pRg end="4" st="4"/>
                                            </p:txEl>
                                          </p:spTgt>
                                        </p:tgtEl>
                                        <p:attrNameLst>
                                          <p:attrName>style.visibility</p:attrName>
                                        </p:attrNameLst>
                                      </p:cBhvr>
                                      <p:to>
                                        <p:strVal val="visible"/>
                                      </p:to>
                                    </p:set>
                                    <p:anim calcmode="lin" valueType="num">
                                      <p:cBhvr additive="base">
                                        <p:cTn dur="500"/>
                                        <p:tgtEl>
                                          <p:spTgt spid="24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4">
                                            <p:txEl>
                                              <p:pRg end="5" st="5"/>
                                            </p:txEl>
                                          </p:spTgt>
                                        </p:tgtEl>
                                        <p:attrNameLst>
                                          <p:attrName>style.visibility</p:attrName>
                                        </p:attrNameLst>
                                      </p:cBhvr>
                                      <p:to>
                                        <p:strVal val="visible"/>
                                      </p:to>
                                    </p:set>
                                    <p:anim calcmode="lin" valueType="num">
                                      <p:cBhvr additive="base">
                                        <p:cTn dur="500"/>
                                        <p:tgtEl>
                                          <p:spTgt spid="24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4">
                                            <p:txEl>
                                              <p:pRg end="6" st="6"/>
                                            </p:txEl>
                                          </p:spTgt>
                                        </p:tgtEl>
                                        <p:attrNameLst>
                                          <p:attrName>style.visibility</p:attrName>
                                        </p:attrNameLst>
                                      </p:cBhvr>
                                      <p:to>
                                        <p:strVal val="visible"/>
                                      </p:to>
                                    </p:set>
                                    <p:anim calcmode="lin" valueType="num">
                                      <p:cBhvr additive="base">
                                        <p:cTn dur="500"/>
                                        <p:tgtEl>
                                          <p:spTgt spid="24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4">
                                            <p:txEl>
                                              <p:pRg end="7" st="7"/>
                                            </p:txEl>
                                          </p:spTgt>
                                        </p:tgtEl>
                                        <p:attrNameLst>
                                          <p:attrName>style.visibility</p:attrName>
                                        </p:attrNameLst>
                                      </p:cBhvr>
                                      <p:to>
                                        <p:strVal val="visible"/>
                                      </p:to>
                                    </p:set>
                                    <p:anim calcmode="lin" valueType="num">
                                      <p:cBhvr additive="base">
                                        <p:cTn dur="500"/>
                                        <p:tgtEl>
                                          <p:spTgt spid="24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4">
                                            <p:txEl>
                                              <p:pRg end="8" st="8"/>
                                            </p:txEl>
                                          </p:spTgt>
                                        </p:tgtEl>
                                        <p:attrNameLst>
                                          <p:attrName>style.visibility</p:attrName>
                                        </p:attrNameLst>
                                      </p:cBhvr>
                                      <p:to>
                                        <p:strVal val="visible"/>
                                      </p:to>
                                    </p:set>
                                    <p:anim calcmode="lin" valueType="num">
                                      <p:cBhvr additive="base">
                                        <p:cTn dur="500"/>
                                        <p:tgtEl>
                                          <p:spTgt spid="24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par>
                          <p:cTn fill="hold">
                            <p:stCondLst>
                              <p:cond delay="11500"/>
                            </p:stCondLst>
                            <p:childTnLst>
                              <p:par>
                                <p:cTn fill="hold" nodeType="afterEffect" presetClass="entr" presetID="2" presetSubtype="8">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 calcmode="lin" valueType="num">
                                      <p:cBhvr additive="base">
                                        <p:cTn dur="500"/>
                                        <p:tgtEl>
                                          <p:spTgt spid="23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8">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 calcmode="lin" valueType="num">
                                      <p:cBhvr additive="base">
                                        <p:cTn dur="500"/>
                                        <p:tgtEl>
                                          <p:spTgt spid="23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0"/>
                            </p:stCondLst>
                            <p:childTnLst>
                              <p:par>
                                <p:cTn fill="hold" nodeType="afterEffect" presetClass="entr" presetID="2" presetSubtype="8">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 calcmode="lin" valueType="num">
                                      <p:cBhvr additive="base">
                                        <p:cTn dur="500"/>
                                        <p:tgtEl>
                                          <p:spTgt spid="23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8">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anim calcmode="lin" valueType="num">
                                      <p:cBhvr additive="base">
                                        <p:cTn dur="500"/>
                                        <p:tgtEl>
                                          <p:spTgt spid="23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8">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anim calcmode="lin" valueType="num">
                                      <p:cBhvr additive="base">
                                        <p:cTn dur="500"/>
                                        <p:tgtEl>
                                          <p:spTgt spid="23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8">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anim calcmode="lin" valueType="num">
                                      <p:cBhvr additive="base">
                                        <p:cTn dur="500"/>
                                        <p:tgtEl>
                                          <p:spTgt spid="23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500"/>
                            </p:stCondLst>
                            <p:childTnLst>
                              <p:par>
                                <p:cTn fill="hold" nodeType="afterEffect" presetClass="entr" presetID="2" presetSubtype="8">
                                  <p:stCondLst>
                                    <p:cond delay="0"/>
                                  </p:stCondLst>
                                  <p:childTnLst>
                                    <p:set>
                                      <p:cBhvr>
                                        <p:cTn dur="1" fill="hold">
                                          <p:stCondLst>
                                            <p:cond delay="0"/>
                                          </p:stCondLst>
                                        </p:cTn>
                                        <p:tgtEl>
                                          <p:spTgt spid="239">
                                            <p:txEl>
                                              <p:pRg end="6" st="6"/>
                                            </p:txEl>
                                          </p:spTgt>
                                        </p:tgtEl>
                                        <p:attrNameLst>
                                          <p:attrName>style.visibility</p:attrName>
                                        </p:attrNameLst>
                                      </p:cBhvr>
                                      <p:to>
                                        <p:strVal val="visible"/>
                                      </p:to>
                                    </p:set>
                                    <p:anim calcmode="lin" valueType="num">
                                      <p:cBhvr additive="base">
                                        <p:cTn dur="500"/>
                                        <p:tgtEl>
                                          <p:spTgt spid="239">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2" presetSubtype="8">
                                  <p:stCondLst>
                                    <p:cond delay="0"/>
                                  </p:stCondLst>
                                  <p:childTnLst>
                                    <p:set>
                                      <p:cBhvr>
                                        <p:cTn dur="1" fill="hold">
                                          <p:stCondLst>
                                            <p:cond delay="0"/>
                                          </p:stCondLst>
                                        </p:cTn>
                                        <p:tgtEl>
                                          <p:spTgt spid="239">
                                            <p:txEl>
                                              <p:pRg end="7" st="7"/>
                                            </p:txEl>
                                          </p:spTgt>
                                        </p:tgtEl>
                                        <p:attrNameLst>
                                          <p:attrName>style.visibility</p:attrName>
                                        </p:attrNameLst>
                                      </p:cBhvr>
                                      <p:to>
                                        <p:strVal val="visible"/>
                                      </p:to>
                                    </p:set>
                                    <p:anim calcmode="lin" valueType="num">
                                      <p:cBhvr additive="base">
                                        <p:cTn dur="500"/>
                                        <p:tgtEl>
                                          <p:spTgt spid="239">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500"/>
                            </p:stCondLst>
                            <p:childTnLst>
                              <p:par>
                                <p:cTn fill="hold" nodeType="afterEffect" presetClass="entr" presetID="2" presetSubtype="8">
                                  <p:stCondLst>
                                    <p:cond delay="0"/>
                                  </p:stCondLst>
                                  <p:childTnLst>
                                    <p:set>
                                      <p:cBhvr>
                                        <p:cTn dur="1" fill="hold">
                                          <p:stCondLst>
                                            <p:cond delay="0"/>
                                          </p:stCondLst>
                                        </p:cTn>
                                        <p:tgtEl>
                                          <p:spTgt spid="239">
                                            <p:txEl>
                                              <p:pRg end="8" st="8"/>
                                            </p:txEl>
                                          </p:spTgt>
                                        </p:tgtEl>
                                        <p:attrNameLst>
                                          <p:attrName>style.visibility</p:attrName>
                                        </p:attrNameLst>
                                      </p:cBhvr>
                                      <p:to>
                                        <p:strVal val="visible"/>
                                      </p:to>
                                    </p:set>
                                    <p:anim calcmode="lin" valueType="num">
                                      <p:cBhvr additive="base">
                                        <p:cTn dur="500"/>
                                        <p:tgtEl>
                                          <p:spTgt spid="23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40">
                                            <p:txEl>
                                              <p:pRg end="0" st="0"/>
                                            </p:txEl>
                                          </p:spTgt>
                                        </p:tgtEl>
                                        <p:attrNameLst>
                                          <p:attrName>style.visibility</p:attrName>
                                        </p:attrNameLst>
                                      </p:cBhvr>
                                      <p:to>
                                        <p:strVal val="visible"/>
                                      </p:to>
                                    </p:set>
                                    <p:anim calcmode="lin" valueType="num">
                                      <p:cBhvr additive="base">
                                        <p:cTn dur="500"/>
                                        <p:tgtEl>
                                          <p:spTgt spid="240">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40">
                                            <p:txEl>
                                              <p:pRg end="1" st="1"/>
                                            </p:txEl>
                                          </p:spTgt>
                                        </p:tgtEl>
                                        <p:attrNameLst>
                                          <p:attrName>style.visibility</p:attrName>
                                        </p:attrNameLst>
                                      </p:cBhvr>
                                      <p:to>
                                        <p:strVal val="visible"/>
                                      </p:to>
                                    </p:set>
                                    <p:anim calcmode="lin" valueType="num">
                                      <p:cBhvr additive="base">
                                        <p:cTn dur="500"/>
                                        <p:tgtEl>
                                          <p:spTgt spid="240">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40">
                                            <p:txEl>
                                              <p:pRg end="2" st="2"/>
                                            </p:txEl>
                                          </p:spTgt>
                                        </p:tgtEl>
                                        <p:attrNameLst>
                                          <p:attrName>style.visibility</p:attrName>
                                        </p:attrNameLst>
                                      </p:cBhvr>
                                      <p:to>
                                        <p:strVal val="visible"/>
                                      </p:to>
                                    </p:set>
                                    <p:anim calcmode="lin" valueType="num">
                                      <p:cBhvr additive="base">
                                        <p:cTn dur="500"/>
                                        <p:tgtEl>
                                          <p:spTgt spid="240">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40">
                                            <p:txEl>
                                              <p:pRg end="3" st="3"/>
                                            </p:txEl>
                                          </p:spTgt>
                                        </p:tgtEl>
                                        <p:attrNameLst>
                                          <p:attrName>style.visibility</p:attrName>
                                        </p:attrNameLst>
                                      </p:cBhvr>
                                      <p:to>
                                        <p:strVal val="visible"/>
                                      </p:to>
                                    </p:set>
                                    <p:anim calcmode="lin" valueType="num">
                                      <p:cBhvr additive="base">
                                        <p:cTn dur="500"/>
                                        <p:tgtEl>
                                          <p:spTgt spid="240">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40">
                                            <p:txEl>
                                              <p:pRg end="4" st="4"/>
                                            </p:txEl>
                                          </p:spTgt>
                                        </p:tgtEl>
                                        <p:attrNameLst>
                                          <p:attrName>style.visibility</p:attrName>
                                        </p:attrNameLst>
                                      </p:cBhvr>
                                      <p:to>
                                        <p:strVal val="visible"/>
                                      </p:to>
                                    </p:set>
                                    <p:anim calcmode="lin" valueType="num">
                                      <p:cBhvr additive="base">
                                        <p:cTn dur="500"/>
                                        <p:tgtEl>
                                          <p:spTgt spid="240">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40">
                                            <p:txEl>
                                              <p:pRg end="5" st="5"/>
                                            </p:txEl>
                                          </p:spTgt>
                                        </p:tgtEl>
                                        <p:attrNameLst>
                                          <p:attrName>style.visibility</p:attrName>
                                        </p:attrNameLst>
                                      </p:cBhvr>
                                      <p:to>
                                        <p:strVal val="visible"/>
                                      </p:to>
                                    </p:set>
                                    <p:anim calcmode="lin" valueType="num">
                                      <p:cBhvr additive="base">
                                        <p:cTn dur="500"/>
                                        <p:tgtEl>
                                          <p:spTgt spid="240">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40">
                                            <p:txEl>
                                              <p:pRg end="6" st="6"/>
                                            </p:txEl>
                                          </p:spTgt>
                                        </p:tgtEl>
                                        <p:attrNameLst>
                                          <p:attrName>style.visibility</p:attrName>
                                        </p:attrNameLst>
                                      </p:cBhvr>
                                      <p:to>
                                        <p:strVal val="visible"/>
                                      </p:to>
                                    </p:set>
                                    <p:anim calcmode="lin" valueType="num">
                                      <p:cBhvr additive="base">
                                        <p:cTn dur="500"/>
                                        <p:tgtEl>
                                          <p:spTgt spid="240">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40">
                                            <p:txEl>
                                              <p:pRg end="7" st="7"/>
                                            </p:txEl>
                                          </p:spTgt>
                                        </p:tgtEl>
                                        <p:attrNameLst>
                                          <p:attrName>style.visibility</p:attrName>
                                        </p:attrNameLst>
                                      </p:cBhvr>
                                      <p:to>
                                        <p:strVal val="visible"/>
                                      </p:to>
                                    </p:set>
                                    <p:anim calcmode="lin" valueType="num">
                                      <p:cBhvr additive="base">
                                        <p:cTn dur="500"/>
                                        <p:tgtEl>
                                          <p:spTgt spid="240">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240">
                                            <p:txEl>
                                              <p:pRg end="8" st="8"/>
                                            </p:txEl>
                                          </p:spTgt>
                                        </p:tgtEl>
                                        <p:attrNameLst>
                                          <p:attrName>style.visibility</p:attrName>
                                        </p:attrNameLst>
                                      </p:cBhvr>
                                      <p:to>
                                        <p:strVal val="visible"/>
                                      </p:to>
                                    </p:set>
                                    <p:anim calcmode="lin" valueType="num">
                                      <p:cBhvr additive="base">
                                        <p:cTn dur="500"/>
                                        <p:tgtEl>
                                          <p:spTgt spid="24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par>
                          <p:cTn fill="hold">
                            <p:stCondLst>
                              <p:cond delay="16500"/>
                            </p:stCondLst>
                            <p:childTnLst>
                              <p:par>
                                <p:cTn fill="hold" nodeType="afterEffect" presetClass="entr" presetID="2" presetSubtype="2">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 calcmode="lin" valueType="num">
                                      <p:cBhvr additive="base">
                                        <p:cTn dur="500"/>
                                        <p:tgtEl>
                                          <p:spTgt spid="24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0"/>
                            </p:stCondLst>
                            <p:childTnLst>
                              <p:par>
                                <p:cTn fill="hold" nodeType="afterEffect" presetClass="entr" presetID="2" presetSubtype="2">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 calcmode="lin" valueType="num">
                                      <p:cBhvr additive="base">
                                        <p:cTn dur="500"/>
                                        <p:tgtEl>
                                          <p:spTgt spid="24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0"/>
                            </p:stCondLst>
                            <p:childTnLst>
                              <p:par>
                                <p:cTn fill="hold" nodeType="afterEffect" presetClass="entr" presetID="2" presetSubtype="2">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 calcmode="lin" valueType="num">
                                      <p:cBhvr additive="base">
                                        <p:cTn dur="500"/>
                                        <p:tgtEl>
                                          <p:spTgt spid="24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ntr" presetID="2" presetSubtype="2">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 calcmode="lin" valueType="num">
                                      <p:cBhvr additive="base">
                                        <p:cTn dur="500"/>
                                        <p:tgtEl>
                                          <p:spTgt spid="24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2">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 calcmode="lin" valueType="num">
                                      <p:cBhvr additive="base">
                                        <p:cTn dur="500"/>
                                        <p:tgtEl>
                                          <p:spTgt spid="24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0"/>
                            </p:stCondLst>
                            <p:childTnLst>
                              <p:par>
                                <p:cTn fill="hold" nodeType="afterEffect" presetClass="entr" presetID="2" presetSubtype="2">
                                  <p:stCondLst>
                                    <p:cond delay="0"/>
                                  </p:stCondLst>
                                  <p:childTnLst>
                                    <p:set>
                                      <p:cBhvr>
                                        <p:cTn dur="1" fill="hold">
                                          <p:stCondLst>
                                            <p:cond delay="0"/>
                                          </p:stCondLst>
                                        </p:cTn>
                                        <p:tgtEl>
                                          <p:spTgt spid="247">
                                            <p:txEl>
                                              <p:pRg end="5" st="5"/>
                                            </p:txEl>
                                          </p:spTgt>
                                        </p:tgtEl>
                                        <p:attrNameLst>
                                          <p:attrName>style.visibility</p:attrName>
                                        </p:attrNameLst>
                                      </p:cBhvr>
                                      <p:to>
                                        <p:strVal val="visible"/>
                                      </p:to>
                                    </p:set>
                                    <p:anim calcmode="lin" valueType="num">
                                      <p:cBhvr additive="base">
                                        <p:cTn dur="500"/>
                                        <p:tgtEl>
                                          <p:spTgt spid="24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2">
                                  <p:stCondLst>
                                    <p:cond delay="0"/>
                                  </p:stCondLst>
                                  <p:childTnLst>
                                    <p:set>
                                      <p:cBhvr>
                                        <p:cTn dur="1" fill="hold">
                                          <p:stCondLst>
                                            <p:cond delay="0"/>
                                          </p:stCondLst>
                                        </p:cTn>
                                        <p:tgtEl>
                                          <p:spTgt spid="247">
                                            <p:txEl>
                                              <p:pRg end="6" st="6"/>
                                            </p:txEl>
                                          </p:spTgt>
                                        </p:tgtEl>
                                        <p:attrNameLst>
                                          <p:attrName>style.visibility</p:attrName>
                                        </p:attrNameLst>
                                      </p:cBhvr>
                                      <p:to>
                                        <p:strVal val="visible"/>
                                      </p:to>
                                    </p:set>
                                    <p:anim calcmode="lin" valueType="num">
                                      <p:cBhvr additive="base">
                                        <p:cTn dur="500"/>
                                        <p:tgtEl>
                                          <p:spTgt spid="24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0"/>
                            </p:stCondLst>
                            <p:childTnLst>
                              <p:par>
                                <p:cTn fill="hold" nodeType="afterEffect" presetClass="entr" presetID="2" presetSubtype="2">
                                  <p:stCondLst>
                                    <p:cond delay="0"/>
                                  </p:stCondLst>
                                  <p:childTnLst>
                                    <p:set>
                                      <p:cBhvr>
                                        <p:cTn dur="1" fill="hold">
                                          <p:stCondLst>
                                            <p:cond delay="0"/>
                                          </p:stCondLst>
                                        </p:cTn>
                                        <p:tgtEl>
                                          <p:spTgt spid="247">
                                            <p:txEl>
                                              <p:pRg end="7" st="7"/>
                                            </p:txEl>
                                          </p:spTgt>
                                        </p:tgtEl>
                                        <p:attrNameLst>
                                          <p:attrName>style.visibility</p:attrName>
                                        </p:attrNameLst>
                                      </p:cBhvr>
                                      <p:to>
                                        <p:strVal val="visible"/>
                                      </p:to>
                                    </p:set>
                                    <p:anim calcmode="lin" valueType="num">
                                      <p:cBhvr additive="base">
                                        <p:cTn dur="500"/>
                                        <p:tgtEl>
                                          <p:spTgt spid="24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500"/>
                            </p:stCondLst>
                            <p:childTnLst>
                              <p:par>
                                <p:cTn fill="hold" nodeType="afterEffect" presetClass="entr" presetID="2" presetSubtype="2">
                                  <p:stCondLst>
                                    <p:cond delay="0"/>
                                  </p:stCondLst>
                                  <p:childTnLst>
                                    <p:set>
                                      <p:cBhvr>
                                        <p:cTn dur="1" fill="hold">
                                          <p:stCondLst>
                                            <p:cond delay="0"/>
                                          </p:stCondLst>
                                        </p:cTn>
                                        <p:tgtEl>
                                          <p:spTgt spid="247">
                                            <p:txEl>
                                              <p:pRg end="8" st="8"/>
                                            </p:txEl>
                                          </p:spTgt>
                                        </p:tgtEl>
                                        <p:attrNameLst>
                                          <p:attrName>style.visibility</p:attrName>
                                        </p:attrNameLst>
                                      </p:cBhvr>
                                      <p:to>
                                        <p:strVal val="visible"/>
                                      </p:to>
                                    </p:set>
                                    <p:anim calcmode="lin" valueType="num">
                                      <p:cBhvr additive="base">
                                        <p:cTn dur="500"/>
                                        <p:tgtEl>
                                          <p:spTgt spid="24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8">
                                            <p:txEl>
                                              <p:pRg end="0" st="0"/>
                                            </p:txEl>
                                          </p:spTgt>
                                        </p:tgtEl>
                                        <p:attrNameLst>
                                          <p:attrName>style.visibility</p:attrName>
                                        </p:attrNameLst>
                                      </p:cBhvr>
                                      <p:to>
                                        <p:strVal val="visible"/>
                                      </p:to>
                                    </p:set>
                                    <p:anim calcmode="lin" valueType="num">
                                      <p:cBhvr additive="base">
                                        <p:cTn dur="500"/>
                                        <p:tgtEl>
                                          <p:spTgt spid="24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8">
                                            <p:txEl>
                                              <p:pRg end="1" st="1"/>
                                            </p:txEl>
                                          </p:spTgt>
                                        </p:tgtEl>
                                        <p:attrNameLst>
                                          <p:attrName>style.visibility</p:attrName>
                                        </p:attrNameLst>
                                      </p:cBhvr>
                                      <p:to>
                                        <p:strVal val="visible"/>
                                      </p:to>
                                    </p:set>
                                    <p:anim calcmode="lin" valueType="num">
                                      <p:cBhvr additive="base">
                                        <p:cTn dur="500"/>
                                        <p:tgtEl>
                                          <p:spTgt spid="248">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8">
                                            <p:txEl>
                                              <p:pRg end="2" st="2"/>
                                            </p:txEl>
                                          </p:spTgt>
                                        </p:tgtEl>
                                        <p:attrNameLst>
                                          <p:attrName>style.visibility</p:attrName>
                                        </p:attrNameLst>
                                      </p:cBhvr>
                                      <p:to>
                                        <p:strVal val="visible"/>
                                      </p:to>
                                    </p:set>
                                    <p:anim calcmode="lin" valueType="num">
                                      <p:cBhvr additive="base">
                                        <p:cTn dur="500"/>
                                        <p:tgtEl>
                                          <p:spTgt spid="248">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8">
                                            <p:txEl>
                                              <p:pRg end="3" st="3"/>
                                            </p:txEl>
                                          </p:spTgt>
                                        </p:tgtEl>
                                        <p:attrNameLst>
                                          <p:attrName>style.visibility</p:attrName>
                                        </p:attrNameLst>
                                      </p:cBhvr>
                                      <p:to>
                                        <p:strVal val="visible"/>
                                      </p:to>
                                    </p:set>
                                    <p:anim calcmode="lin" valueType="num">
                                      <p:cBhvr additive="base">
                                        <p:cTn dur="500"/>
                                        <p:tgtEl>
                                          <p:spTgt spid="248">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8">
                                            <p:txEl>
                                              <p:pRg end="4" st="4"/>
                                            </p:txEl>
                                          </p:spTgt>
                                        </p:tgtEl>
                                        <p:attrNameLst>
                                          <p:attrName>style.visibility</p:attrName>
                                        </p:attrNameLst>
                                      </p:cBhvr>
                                      <p:to>
                                        <p:strVal val="visible"/>
                                      </p:to>
                                    </p:set>
                                    <p:anim calcmode="lin" valueType="num">
                                      <p:cBhvr additive="base">
                                        <p:cTn dur="500"/>
                                        <p:tgtEl>
                                          <p:spTgt spid="248">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8">
                                            <p:txEl>
                                              <p:pRg end="5" st="5"/>
                                            </p:txEl>
                                          </p:spTgt>
                                        </p:tgtEl>
                                        <p:attrNameLst>
                                          <p:attrName>style.visibility</p:attrName>
                                        </p:attrNameLst>
                                      </p:cBhvr>
                                      <p:to>
                                        <p:strVal val="visible"/>
                                      </p:to>
                                    </p:set>
                                    <p:anim calcmode="lin" valueType="num">
                                      <p:cBhvr additive="base">
                                        <p:cTn dur="500"/>
                                        <p:tgtEl>
                                          <p:spTgt spid="248">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8">
                                            <p:txEl>
                                              <p:pRg end="6" st="6"/>
                                            </p:txEl>
                                          </p:spTgt>
                                        </p:tgtEl>
                                        <p:attrNameLst>
                                          <p:attrName>style.visibility</p:attrName>
                                        </p:attrNameLst>
                                      </p:cBhvr>
                                      <p:to>
                                        <p:strVal val="visible"/>
                                      </p:to>
                                    </p:set>
                                    <p:anim calcmode="lin" valueType="num">
                                      <p:cBhvr additive="base">
                                        <p:cTn dur="500"/>
                                        <p:tgtEl>
                                          <p:spTgt spid="248">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8">
                                            <p:txEl>
                                              <p:pRg end="7" st="7"/>
                                            </p:txEl>
                                          </p:spTgt>
                                        </p:tgtEl>
                                        <p:attrNameLst>
                                          <p:attrName>style.visibility</p:attrName>
                                        </p:attrNameLst>
                                      </p:cBhvr>
                                      <p:to>
                                        <p:strVal val="visible"/>
                                      </p:to>
                                    </p:set>
                                    <p:anim calcmode="lin" valueType="num">
                                      <p:cBhvr additive="base">
                                        <p:cTn dur="500"/>
                                        <p:tgtEl>
                                          <p:spTgt spid="248">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
                                  </p:stCondLst>
                                  <p:childTnLst>
                                    <p:set>
                                      <p:cBhvr>
                                        <p:cTn dur="1" fill="hold">
                                          <p:stCondLst>
                                            <p:cond delay="0"/>
                                          </p:stCondLst>
                                        </p:cTn>
                                        <p:tgtEl>
                                          <p:spTgt spid="248">
                                            <p:txEl>
                                              <p:pRg end="8" st="8"/>
                                            </p:txEl>
                                          </p:spTgt>
                                        </p:tgtEl>
                                        <p:attrNameLst>
                                          <p:attrName>style.visibility</p:attrName>
                                        </p:attrNameLst>
                                      </p:cBhvr>
                                      <p:to>
                                        <p:strVal val="visible"/>
                                      </p:to>
                                    </p:set>
                                    <p:anim calcmode="lin" valueType="num">
                                      <p:cBhvr additive="base">
                                        <p:cTn dur="500"/>
                                        <p:tgtEl>
                                          <p:spTgt spid="24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8">
                                  <p:stCondLst>
                                    <p:cond delay="50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ppt_x</p:attrName>
                                        </p:attrNameLst>
                                      </p:cBhvr>
                                      <p:tavLst>
                                        <p:tav fmla="" tm="0">
                                          <p:val>
                                            <p:strVal val="#ppt_x+1"/>
                                          </p:val>
                                        </p:tav>
                                        <p:tav fmla="" tm="100000">
                                          <p:val>
                                            <p:strVal val="#ppt_x"/>
                                          </p:val>
                                        </p:tav>
                                      </p:tavLst>
                                    </p:anim>
                                  </p:childTnLst>
                                </p:cTn>
                              </p:par>
                            </p:childTnLst>
                          </p:cTn>
                        </p:par>
                        <p:par>
                          <p:cTn fill="hold">
                            <p:stCondLst>
                              <p:cond delay="21500"/>
                            </p:stCondLst>
                            <p:childTnLst>
                              <p:par>
                                <p:cTn fill="hold" nodeType="afterEffect" presetClass="entr" presetID="10" presetSubtype="0">
                                  <p:stCondLst>
                                    <p:cond delay="25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500"/>
                                        <p:tgtEl>
                                          <p:spTgt spid="230">
                                            <p:txEl>
                                              <p:pRg end="0" st="0"/>
                                            </p:txEl>
                                          </p:spTgt>
                                        </p:tgtEl>
                                      </p:cBhvr>
                                    </p:animEffect>
                                  </p:childTnLst>
                                </p:cTn>
                              </p:par>
                            </p:childTnLst>
                          </p:cTn>
                        </p:par>
                        <p:par>
                          <p:cTn fill="hold">
                            <p:stCondLst>
                              <p:cond delay="22000"/>
                            </p:stCondLst>
                            <p:childTnLst>
                              <p:par>
                                <p:cTn fill="hold" nodeType="afterEffect" presetClass="entr" presetID="10" presetSubtype="0">
                                  <p:stCondLst>
                                    <p:cond delay="25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500"/>
                                        <p:tgtEl>
                                          <p:spTgt spid="230">
                                            <p:txEl>
                                              <p:pRg end="1" st="1"/>
                                            </p:txEl>
                                          </p:spTgt>
                                        </p:tgtEl>
                                      </p:cBhvr>
                                    </p:animEffect>
                                  </p:childTnLst>
                                </p:cTn>
                              </p:par>
                            </p:childTnLst>
                          </p:cTn>
                        </p:par>
                        <p:par>
                          <p:cTn fill="hold">
                            <p:stCondLst>
                              <p:cond delay="22500"/>
                            </p:stCondLst>
                            <p:childTnLst>
                              <p:par>
                                <p:cTn fill="hold" nodeType="afterEffect" presetClass="entr" presetID="10" presetSubtype="0">
                                  <p:stCondLst>
                                    <p:cond delay="25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500"/>
                                        <p:tgtEl>
                                          <p:spTgt spid="230">
                                            <p:txEl>
                                              <p:pRg end="2" st="2"/>
                                            </p:txEl>
                                          </p:spTgt>
                                        </p:tgtEl>
                                      </p:cBhvr>
                                    </p:animEffect>
                                  </p:childTnLst>
                                </p:cTn>
                              </p:par>
                            </p:childTnLst>
                          </p:cTn>
                        </p:par>
                        <p:par>
                          <p:cTn fill="hold">
                            <p:stCondLst>
                              <p:cond delay="23000"/>
                            </p:stCondLst>
                            <p:childTnLst>
                              <p:par>
                                <p:cTn fill="hold" nodeType="afterEffect" presetClass="entr" presetID="10" presetSubtype="0">
                                  <p:stCondLst>
                                    <p:cond delay="25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500"/>
                                        <p:tgtEl>
                                          <p:spTgt spid="230">
                                            <p:txEl>
                                              <p:pRg end="3" st="3"/>
                                            </p:txEl>
                                          </p:spTgt>
                                        </p:tgtEl>
                                      </p:cBhvr>
                                    </p:animEffect>
                                  </p:childTnLst>
                                </p:cTn>
                              </p:par>
                            </p:childTnLst>
                          </p:cTn>
                        </p:par>
                        <p:par>
                          <p:cTn fill="hold">
                            <p:stCondLst>
                              <p:cond delay="23500"/>
                            </p:stCondLst>
                            <p:childTnLst>
                              <p:par>
                                <p:cTn fill="hold" nodeType="afterEffect" presetClass="entr" presetID="10" presetSubtype="0">
                                  <p:stCondLst>
                                    <p:cond delay="25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500"/>
                                        <p:tgtEl>
                                          <p:spTgt spid="230">
                                            <p:txEl>
                                              <p:pRg end="4" st="4"/>
                                            </p:txEl>
                                          </p:spTgt>
                                        </p:tgtEl>
                                      </p:cBhvr>
                                    </p:animEffect>
                                  </p:childTnLst>
                                </p:cTn>
                              </p:par>
                            </p:childTnLst>
                          </p:cTn>
                        </p:par>
                        <p:par>
                          <p:cTn fill="hold">
                            <p:stCondLst>
                              <p:cond delay="24000"/>
                            </p:stCondLst>
                            <p:childTnLst>
                              <p:par>
                                <p:cTn fill="hold" nodeType="afterEffect" presetClass="entr" presetID="10" presetSubtype="0">
                                  <p:stCondLst>
                                    <p:cond delay="25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500"/>
                                        <p:tgtEl>
                                          <p:spTgt spid="230">
                                            <p:txEl>
                                              <p:pRg end="5" st="5"/>
                                            </p:txEl>
                                          </p:spTgt>
                                        </p:tgtEl>
                                      </p:cBhvr>
                                    </p:animEffect>
                                  </p:childTnLst>
                                </p:cTn>
                              </p:par>
                            </p:childTnLst>
                          </p:cTn>
                        </p:par>
                        <p:par>
                          <p:cTn fill="hold">
                            <p:stCondLst>
                              <p:cond delay="24500"/>
                            </p:stCondLst>
                            <p:childTnLst>
                              <p:par>
                                <p:cTn fill="hold" nodeType="afterEffect" presetClass="entr" presetID="10" presetSubtype="0">
                                  <p:stCondLst>
                                    <p:cond delay="25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500"/>
                                        <p:tgtEl>
                                          <p:spTgt spid="230">
                                            <p:txEl>
                                              <p:pRg end="6" st="6"/>
                                            </p:txEl>
                                          </p:spTgt>
                                        </p:tgtEl>
                                      </p:cBhvr>
                                    </p:animEffect>
                                  </p:childTnLst>
                                </p:cTn>
                              </p:par>
                            </p:childTnLst>
                          </p:cTn>
                        </p:par>
                        <p:par>
                          <p:cTn fill="hold">
                            <p:stCondLst>
                              <p:cond delay="25000"/>
                            </p:stCondLst>
                            <p:childTnLst>
                              <p:par>
                                <p:cTn fill="hold" nodeType="afterEffect" presetClass="entr" presetID="10" presetSubtype="0">
                                  <p:stCondLst>
                                    <p:cond delay="25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500"/>
                                        <p:tgtEl>
                                          <p:spTgt spid="230">
                                            <p:txEl>
                                              <p:pRg end="7" st="7"/>
                                            </p:txEl>
                                          </p:spTgt>
                                        </p:tgtEl>
                                      </p:cBhvr>
                                    </p:animEffect>
                                  </p:childTnLst>
                                </p:cTn>
                              </p:par>
                            </p:childTnLst>
                          </p:cTn>
                        </p:par>
                        <p:par>
                          <p:cTn fill="hold">
                            <p:stCondLst>
                              <p:cond delay="25500"/>
                            </p:stCondLst>
                            <p:childTnLst>
                              <p:par>
                                <p:cTn fill="hold" nodeType="afterEffect" presetClass="entr" presetID="10" presetSubtype="0">
                                  <p:stCondLst>
                                    <p:cond delay="25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500"/>
                                        <p:tgtEl>
                                          <p:spTgt spid="23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b">
  <p:cSld name="Web">
    <p:bg>
      <p:bgPr>
        <a:solidFill>
          <a:schemeClr val="dk2"/>
        </a:solidFill>
      </p:bgPr>
    </p:bg>
    <p:spTree>
      <p:nvGrpSpPr>
        <p:cNvPr id="249" name="Shape 249"/>
        <p:cNvGrpSpPr/>
        <p:nvPr/>
      </p:nvGrpSpPr>
      <p:grpSpPr>
        <a:xfrm>
          <a:off x="0" y="0"/>
          <a:ext cx="0" cy="0"/>
          <a:chOff x="0" y="0"/>
          <a:chExt cx="0" cy="0"/>
        </a:xfrm>
      </p:grpSpPr>
      <p:sp>
        <p:nvSpPr>
          <p:cNvPr id="250" name="Google Shape;250;p16"/>
          <p:cNvSpPr/>
          <p:nvPr/>
        </p:nvSpPr>
        <p:spPr>
          <a:xfrm>
            <a:off x="0" y="1"/>
            <a:ext cx="18286413"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51" name="Google Shape;251;p16"/>
          <p:cNvSpPr/>
          <p:nvPr/>
        </p:nvSpPr>
        <p:spPr>
          <a:xfrm rot="-2700000">
            <a:off x="3883795" y="2082069"/>
            <a:ext cx="11703601" cy="13856870"/>
          </a:xfrm>
          <a:custGeom>
            <a:rect b="b" l="l" r="r" t="t"/>
            <a:pathLst>
              <a:path extrusionOk="0" h="13856870" w="11703601">
                <a:moveTo>
                  <a:pt x="11703601" y="2930668"/>
                </a:moveTo>
                <a:lnTo>
                  <a:pt x="11703601" y="13128263"/>
                </a:lnTo>
                <a:lnTo>
                  <a:pt x="10974994" y="13856870"/>
                </a:lnTo>
                <a:lnTo>
                  <a:pt x="0" y="2881876"/>
                </a:lnTo>
                <a:lnTo>
                  <a:pt x="1" y="0"/>
                </a:lnTo>
                <a:lnTo>
                  <a:pt x="7317135" y="7317134"/>
                </a:lnTo>
                <a:close/>
              </a:path>
            </a:pathLst>
          </a:custGeom>
          <a:solidFill>
            <a:srgbClr val="436117">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52" name="Google Shape;252;p16"/>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16"/>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54" name="Google Shape;254;p16"/>
          <p:cNvSpPr/>
          <p:nvPr>
            <p:ph idx="2" type="pic"/>
          </p:nvPr>
        </p:nvSpPr>
        <p:spPr>
          <a:xfrm>
            <a:off x="677771" y="2393778"/>
            <a:ext cx="10397852" cy="5846066"/>
          </a:xfrm>
          <a:prstGeom prst="rect">
            <a:avLst/>
          </a:prstGeom>
          <a:solidFill>
            <a:srgbClr val="E7F4D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grpSp>
        <p:nvGrpSpPr>
          <p:cNvPr id="255" name="Google Shape;255;p16"/>
          <p:cNvGrpSpPr/>
          <p:nvPr/>
        </p:nvGrpSpPr>
        <p:grpSpPr>
          <a:xfrm>
            <a:off x="677772" y="1800272"/>
            <a:ext cx="10397851" cy="593505"/>
            <a:chOff x="4888773" y="2065794"/>
            <a:chExt cx="8534400" cy="487140"/>
          </a:xfrm>
        </p:grpSpPr>
        <p:sp>
          <p:nvSpPr>
            <p:cNvPr id="256" name="Google Shape;256;p16"/>
            <p:cNvSpPr/>
            <p:nvPr/>
          </p:nvSpPr>
          <p:spPr>
            <a:xfrm>
              <a:off x="4888773" y="2065794"/>
              <a:ext cx="8534400" cy="487140"/>
            </a:xfrm>
            <a:custGeom>
              <a:rect b="b" l="l" r="r" t="t"/>
              <a:pathLst>
                <a:path extrusionOk="0" h="487140" w="853440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57" name="Google Shape;257;p16"/>
            <p:cNvSpPr/>
            <p:nvPr/>
          </p:nvSpPr>
          <p:spPr>
            <a:xfrm>
              <a:off x="4888773" y="2489434"/>
              <a:ext cx="8534400" cy="63500"/>
            </a:xfrm>
            <a:prstGeom prst="rect">
              <a:avLst/>
            </a:pr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nvGrpSpPr>
            <p:cNvPr id="258" name="Google Shape;258;p16"/>
            <p:cNvGrpSpPr/>
            <p:nvPr/>
          </p:nvGrpSpPr>
          <p:grpSpPr>
            <a:xfrm>
              <a:off x="5071109" y="2204589"/>
              <a:ext cx="542925" cy="142875"/>
              <a:chOff x="2524125" y="1614487"/>
              <a:chExt cx="542925" cy="142875"/>
            </a:xfrm>
          </p:grpSpPr>
          <p:sp>
            <p:nvSpPr>
              <p:cNvPr id="259" name="Google Shape;259;p16"/>
              <p:cNvSpPr/>
              <p:nvPr/>
            </p:nvSpPr>
            <p:spPr>
              <a:xfrm>
                <a:off x="2524125" y="1614487"/>
                <a:ext cx="142875" cy="14287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60" name="Google Shape;260;p16"/>
              <p:cNvSpPr/>
              <p:nvPr/>
            </p:nvSpPr>
            <p:spPr>
              <a:xfrm>
                <a:off x="2724150" y="1614487"/>
                <a:ext cx="142875" cy="14287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61" name="Google Shape;261;p16"/>
              <p:cNvSpPr/>
              <p:nvPr/>
            </p:nvSpPr>
            <p:spPr>
              <a:xfrm>
                <a:off x="2924175" y="1614487"/>
                <a:ext cx="142875" cy="1428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262" name="Google Shape;262;p16"/>
            <p:cNvGrpSpPr/>
            <p:nvPr/>
          </p:nvGrpSpPr>
          <p:grpSpPr>
            <a:xfrm>
              <a:off x="13043533" y="2180776"/>
              <a:ext cx="200026" cy="190500"/>
              <a:chOff x="7781924" y="1704975"/>
              <a:chExt cx="200026" cy="190500"/>
            </a:xfrm>
          </p:grpSpPr>
          <p:sp>
            <p:nvSpPr>
              <p:cNvPr id="263" name="Google Shape;263;p16"/>
              <p:cNvSpPr/>
              <p:nvPr/>
            </p:nvSpPr>
            <p:spPr>
              <a:xfrm>
                <a:off x="7781925" y="1704975"/>
                <a:ext cx="200025" cy="47625"/>
              </a:xfrm>
              <a:prstGeom prst="rect">
                <a:avLst/>
              </a:prstGeom>
              <a:solidFill>
                <a:srgbClr val="8D8D8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64" name="Google Shape;264;p16"/>
              <p:cNvSpPr/>
              <p:nvPr/>
            </p:nvSpPr>
            <p:spPr>
              <a:xfrm>
                <a:off x="7781925" y="1776413"/>
                <a:ext cx="200025" cy="47625"/>
              </a:xfrm>
              <a:prstGeom prst="rect">
                <a:avLst/>
              </a:prstGeom>
              <a:solidFill>
                <a:srgbClr val="8D8D8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65" name="Google Shape;265;p16"/>
              <p:cNvSpPr/>
              <p:nvPr/>
            </p:nvSpPr>
            <p:spPr>
              <a:xfrm>
                <a:off x="7781924" y="1847850"/>
                <a:ext cx="200025" cy="47625"/>
              </a:xfrm>
              <a:prstGeom prst="rect">
                <a:avLst/>
              </a:prstGeom>
              <a:solidFill>
                <a:srgbClr val="8D8D8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sp>
        <p:nvSpPr>
          <p:cNvPr id="266" name="Google Shape;266;p16"/>
          <p:cNvSpPr txBox="1"/>
          <p:nvPr>
            <p:ph type="title"/>
          </p:nvPr>
        </p:nvSpPr>
        <p:spPr>
          <a:xfrm>
            <a:off x="11375454" y="829993"/>
            <a:ext cx="6192688" cy="4215032"/>
          </a:xfrm>
          <a:prstGeom prst="rect">
            <a:avLst/>
          </a:prstGeom>
          <a:noFill/>
          <a:ln>
            <a:noFill/>
          </a:ln>
        </p:spPr>
        <p:txBody>
          <a:bodyPr anchorCtr="0" anchor="b" bIns="81625" lIns="163275" spcFirstLastPara="1" rIns="163275" wrap="square" tIns="81625"/>
          <a:lstStyle>
            <a:lvl1pPr lvl="0" algn="l">
              <a:spcBef>
                <a:spcPts val="0"/>
              </a:spcBef>
              <a:spcAft>
                <a:spcPts val="0"/>
              </a:spcAft>
              <a:buClr>
                <a:schemeClr val="dk2"/>
              </a:buClr>
              <a:buSzPts val="6000"/>
              <a:buFont typeface="Ultra"/>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16"/>
          <p:cNvSpPr/>
          <p:nvPr/>
        </p:nvSpPr>
        <p:spPr>
          <a:xfrm>
            <a:off x="11447462" y="5376509"/>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68" name="Google Shape;268;p16"/>
          <p:cNvSpPr txBox="1"/>
          <p:nvPr>
            <p:ph idx="1" type="body"/>
          </p:nvPr>
        </p:nvSpPr>
        <p:spPr>
          <a:xfrm>
            <a:off x="11395429" y="5497339"/>
            <a:ext cx="6196784" cy="3462585"/>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D8D8D8"/>
              </a:buClr>
              <a:buSzPts val="2000"/>
              <a:buNone/>
              <a:defRPr i="0" sz="2000">
                <a:solidFill>
                  <a:srgbClr val="D8D8D8"/>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9" name="Google Shape;269;p16"/>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1000"/>
                                        <p:tgtEl>
                                          <p:spTgt spid="2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1000"/>
                                        <p:tgtEl>
                                          <p:spTgt spid="25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par>
                          <p:cTn fill="hold">
                            <p:stCondLst>
                              <p:cond delay="2000"/>
                            </p:stCondLst>
                            <p:childTnLst>
                              <p:par>
                                <p:cTn fill="hold" nodeType="afterEffect" presetClass="entr" presetID="2" presetSubtype="8">
                                  <p:stCondLst>
                                    <p:cond delay="25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500"/>
                                        <p:tgtEl>
                                          <p:spTgt spid="266"/>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50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268">
                                            <p:txEl>
                                              <p:pRg end="0" st="0"/>
                                            </p:txEl>
                                          </p:spTgt>
                                        </p:tgtEl>
                                        <p:attrNameLst>
                                          <p:attrName>style.visibility</p:attrName>
                                        </p:attrNameLst>
                                      </p:cBhvr>
                                      <p:to>
                                        <p:strVal val="visible"/>
                                      </p:to>
                                    </p:set>
                                    <p:anim calcmode="lin" valueType="num">
                                      <p:cBhvr additive="base">
                                        <p:cTn dur="500"/>
                                        <p:tgtEl>
                                          <p:spTgt spid="26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68">
                                            <p:txEl>
                                              <p:pRg end="1" st="1"/>
                                            </p:txEl>
                                          </p:spTgt>
                                        </p:tgtEl>
                                        <p:attrNameLst>
                                          <p:attrName>style.visibility</p:attrName>
                                        </p:attrNameLst>
                                      </p:cBhvr>
                                      <p:to>
                                        <p:strVal val="visible"/>
                                      </p:to>
                                    </p:set>
                                    <p:anim calcmode="lin" valueType="num">
                                      <p:cBhvr additive="base">
                                        <p:cTn dur="500"/>
                                        <p:tgtEl>
                                          <p:spTgt spid="26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68">
                                            <p:txEl>
                                              <p:pRg end="2" st="2"/>
                                            </p:txEl>
                                          </p:spTgt>
                                        </p:tgtEl>
                                        <p:attrNameLst>
                                          <p:attrName>style.visibility</p:attrName>
                                        </p:attrNameLst>
                                      </p:cBhvr>
                                      <p:to>
                                        <p:strVal val="visible"/>
                                      </p:to>
                                    </p:set>
                                    <p:anim calcmode="lin" valueType="num">
                                      <p:cBhvr additive="base">
                                        <p:cTn dur="500"/>
                                        <p:tgtEl>
                                          <p:spTgt spid="26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68">
                                            <p:txEl>
                                              <p:pRg end="3" st="3"/>
                                            </p:txEl>
                                          </p:spTgt>
                                        </p:tgtEl>
                                        <p:attrNameLst>
                                          <p:attrName>style.visibility</p:attrName>
                                        </p:attrNameLst>
                                      </p:cBhvr>
                                      <p:to>
                                        <p:strVal val="visible"/>
                                      </p:to>
                                    </p:set>
                                    <p:anim calcmode="lin" valueType="num">
                                      <p:cBhvr additive="base">
                                        <p:cTn dur="500"/>
                                        <p:tgtEl>
                                          <p:spTgt spid="26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68">
                                            <p:txEl>
                                              <p:pRg end="4" st="4"/>
                                            </p:txEl>
                                          </p:spTgt>
                                        </p:tgtEl>
                                        <p:attrNameLst>
                                          <p:attrName>style.visibility</p:attrName>
                                        </p:attrNameLst>
                                      </p:cBhvr>
                                      <p:to>
                                        <p:strVal val="visible"/>
                                      </p:to>
                                    </p:set>
                                    <p:anim calcmode="lin" valueType="num">
                                      <p:cBhvr additive="base">
                                        <p:cTn dur="500"/>
                                        <p:tgtEl>
                                          <p:spTgt spid="26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68">
                                            <p:txEl>
                                              <p:pRg end="5" st="5"/>
                                            </p:txEl>
                                          </p:spTgt>
                                        </p:tgtEl>
                                        <p:attrNameLst>
                                          <p:attrName>style.visibility</p:attrName>
                                        </p:attrNameLst>
                                      </p:cBhvr>
                                      <p:to>
                                        <p:strVal val="visible"/>
                                      </p:to>
                                    </p:set>
                                    <p:anim calcmode="lin" valueType="num">
                                      <p:cBhvr additive="base">
                                        <p:cTn dur="500"/>
                                        <p:tgtEl>
                                          <p:spTgt spid="26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68">
                                            <p:txEl>
                                              <p:pRg end="6" st="6"/>
                                            </p:txEl>
                                          </p:spTgt>
                                        </p:tgtEl>
                                        <p:attrNameLst>
                                          <p:attrName>style.visibility</p:attrName>
                                        </p:attrNameLst>
                                      </p:cBhvr>
                                      <p:to>
                                        <p:strVal val="visible"/>
                                      </p:to>
                                    </p:set>
                                    <p:anim calcmode="lin" valueType="num">
                                      <p:cBhvr additive="base">
                                        <p:cTn dur="500"/>
                                        <p:tgtEl>
                                          <p:spTgt spid="26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68">
                                            <p:txEl>
                                              <p:pRg end="7" st="7"/>
                                            </p:txEl>
                                          </p:spTgt>
                                        </p:tgtEl>
                                        <p:attrNameLst>
                                          <p:attrName>style.visibility</p:attrName>
                                        </p:attrNameLst>
                                      </p:cBhvr>
                                      <p:to>
                                        <p:strVal val="visible"/>
                                      </p:to>
                                    </p:set>
                                    <p:anim calcmode="lin" valueType="num">
                                      <p:cBhvr additive="base">
                                        <p:cTn dur="500"/>
                                        <p:tgtEl>
                                          <p:spTgt spid="26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68">
                                            <p:txEl>
                                              <p:pRg end="8" st="8"/>
                                            </p:txEl>
                                          </p:spTgt>
                                        </p:tgtEl>
                                        <p:attrNameLst>
                                          <p:attrName>style.visibility</p:attrName>
                                        </p:attrNameLst>
                                      </p:cBhvr>
                                      <p:to>
                                        <p:strVal val="visible"/>
                                      </p:to>
                                    </p:set>
                                    <p:anim calcmode="lin" valueType="num">
                                      <p:cBhvr additive="base">
                                        <p:cTn dur="500"/>
                                        <p:tgtEl>
                                          <p:spTgt spid="26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and Text">
  <p:cSld name="Big Title and Text">
    <p:spTree>
      <p:nvGrpSpPr>
        <p:cNvPr id="270" name="Shape 270"/>
        <p:cNvGrpSpPr/>
        <p:nvPr/>
      </p:nvGrpSpPr>
      <p:grpSpPr>
        <a:xfrm>
          <a:off x="0" y="0"/>
          <a:ext cx="0" cy="0"/>
          <a:chOff x="0" y="0"/>
          <a:chExt cx="0" cy="0"/>
        </a:xfrm>
      </p:grpSpPr>
      <p:sp>
        <p:nvSpPr>
          <p:cNvPr id="271" name="Google Shape;271;p17"/>
          <p:cNvSpPr/>
          <p:nvPr/>
        </p:nvSpPr>
        <p:spPr>
          <a:xfrm>
            <a:off x="0" y="0"/>
            <a:ext cx="18286413" cy="44849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72" name="Google Shape;272;p17"/>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17"/>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74" name="Google Shape;274;p17"/>
          <p:cNvSpPr txBox="1"/>
          <p:nvPr>
            <p:ph type="title"/>
          </p:nvPr>
        </p:nvSpPr>
        <p:spPr>
          <a:xfrm>
            <a:off x="682170" y="986976"/>
            <a:ext cx="17199429" cy="3381824"/>
          </a:xfrm>
          <a:prstGeom prst="rect">
            <a:avLst/>
          </a:prstGeom>
          <a:noFill/>
          <a:ln>
            <a:noFill/>
          </a:ln>
        </p:spPr>
        <p:txBody>
          <a:bodyPr anchorCtr="0" anchor="b" bIns="81625" lIns="163275" spcFirstLastPara="1" rIns="163275" wrap="square" tIns="81625"/>
          <a:lstStyle>
            <a:lvl1pPr lvl="0" algn="l">
              <a:spcBef>
                <a:spcPts val="0"/>
              </a:spcBef>
              <a:spcAft>
                <a:spcPts val="0"/>
              </a:spcAft>
              <a:buClr>
                <a:schemeClr val="lt1"/>
              </a:buClr>
              <a:buSzPts val="18000"/>
              <a:buFont typeface="Ultra"/>
              <a:buNone/>
              <a:defRPr sz="1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17"/>
          <p:cNvSpPr txBox="1"/>
          <p:nvPr>
            <p:ph idx="1" type="body"/>
          </p:nvPr>
        </p:nvSpPr>
        <p:spPr>
          <a:xfrm>
            <a:off x="682172" y="4571998"/>
            <a:ext cx="8069942" cy="4542971"/>
          </a:xfrm>
          <a:prstGeom prst="rect">
            <a:avLst/>
          </a:prstGeom>
          <a:noFill/>
          <a:ln>
            <a:noFill/>
          </a:ln>
        </p:spPr>
        <p:txBody>
          <a:bodyPr anchorCtr="0" anchor="t" bIns="81625" lIns="163275" spcFirstLastPara="1" rIns="163275" wrap="square" tIns="81625"/>
          <a:lstStyle>
            <a:lvl1pPr indent="-228600" lvl="0" marL="457200" algn="l">
              <a:lnSpc>
                <a:spcPct val="100000"/>
              </a:lnSpc>
              <a:spcBef>
                <a:spcPts val="0"/>
              </a:spcBef>
              <a:spcAft>
                <a:spcPts val="0"/>
              </a:spcAft>
              <a:buClr>
                <a:schemeClr val="accent2"/>
              </a:buClr>
              <a:buSzPts val="7200"/>
              <a:buNone/>
              <a:defRPr sz="7200">
                <a:solidFill>
                  <a:schemeClr val="accent2"/>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6" name="Google Shape;276;p17"/>
          <p:cNvSpPr txBox="1"/>
          <p:nvPr>
            <p:ph idx="2" type="body"/>
          </p:nvPr>
        </p:nvSpPr>
        <p:spPr>
          <a:xfrm>
            <a:off x="8768342" y="4760682"/>
            <a:ext cx="9113257" cy="4339775"/>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7" name="Google Shape;277;p17"/>
          <p:cNvSpPr/>
          <p:nvPr>
            <p:ph idx="3" type="body"/>
          </p:nvPr>
        </p:nvSpPr>
        <p:spPr>
          <a:xfrm flipH="1">
            <a:off x="-9496426" y="0"/>
            <a:ext cx="5353051" cy="10287000"/>
          </a:xfrm>
          <a:prstGeom prst="parallelogram">
            <a:avLst>
              <a:gd fmla="val 67559" name="adj"/>
            </a:avLst>
          </a:prstGeom>
          <a:solidFill>
            <a:schemeClr val="accent2">
              <a:alpha val="29803"/>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8" name="Google Shape;278;p17"/>
          <p:cNvSpPr/>
          <p:nvPr>
            <p:ph idx="4" type="body"/>
          </p:nvPr>
        </p:nvSpPr>
        <p:spPr>
          <a:xfrm flipH="1">
            <a:off x="-6619883" y="0"/>
            <a:ext cx="4648207" cy="10287000"/>
          </a:xfrm>
          <a:prstGeom prst="parallelogram">
            <a:avLst>
              <a:gd fmla="val 77247" name="adj"/>
            </a:avLst>
          </a:prstGeom>
          <a:solidFill>
            <a:schemeClr val="accent2">
              <a:alpha val="29803"/>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9" name="Google Shape;279;p17"/>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1000"/>
                                        <p:tgtEl>
                                          <p:spTgt spid="27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0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750"/>
                                        <p:tgtEl>
                                          <p:spTgt spid="2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750"/>
                                        <p:tgtEl>
                                          <p:spTgt spid="27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par>
                                <p:cTn fill="hold" nodeType="withEffect" presetClass="entr" presetID="2" presetSubtype="2">
                                  <p:stCondLst>
                                    <p:cond delay="750"/>
                                  </p:stCondLst>
                                  <p:childTnLst>
                                    <p:set>
                                      <p:cBhvr>
                                        <p:cTn dur="1" fill="hold">
                                          <p:stCondLst>
                                            <p:cond delay="0"/>
                                          </p:stCondLst>
                                        </p:cTn>
                                        <p:tgtEl>
                                          <p:spTgt spid="275">
                                            <p:txEl>
                                              <p:pRg end="0" st="0"/>
                                            </p:txEl>
                                          </p:spTgt>
                                        </p:tgtEl>
                                        <p:attrNameLst>
                                          <p:attrName>style.visibility</p:attrName>
                                        </p:attrNameLst>
                                      </p:cBhvr>
                                      <p:to>
                                        <p:strVal val="visible"/>
                                      </p:to>
                                    </p:set>
                                    <p:anim calcmode="lin" valueType="num">
                                      <p:cBhvr additive="base">
                                        <p:cTn dur="750"/>
                                        <p:tgtEl>
                                          <p:spTgt spid="27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75">
                                            <p:txEl>
                                              <p:pRg end="1" st="1"/>
                                            </p:txEl>
                                          </p:spTgt>
                                        </p:tgtEl>
                                        <p:attrNameLst>
                                          <p:attrName>style.visibility</p:attrName>
                                        </p:attrNameLst>
                                      </p:cBhvr>
                                      <p:to>
                                        <p:strVal val="visible"/>
                                      </p:to>
                                    </p:set>
                                    <p:anim calcmode="lin" valueType="num">
                                      <p:cBhvr additive="base">
                                        <p:cTn dur="750"/>
                                        <p:tgtEl>
                                          <p:spTgt spid="27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75">
                                            <p:txEl>
                                              <p:pRg end="2" st="2"/>
                                            </p:txEl>
                                          </p:spTgt>
                                        </p:tgtEl>
                                        <p:attrNameLst>
                                          <p:attrName>style.visibility</p:attrName>
                                        </p:attrNameLst>
                                      </p:cBhvr>
                                      <p:to>
                                        <p:strVal val="visible"/>
                                      </p:to>
                                    </p:set>
                                    <p:anim calcmode="lin" valueType="num">
                                      <p:cBhvr additive="base">
                                        <p:cTn dur="750"/>
                                        <p:tgtEl>
                                          <p:spTgt spid="27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75">
                                            <p:txEl>
                                              <p:pRg end="3" st="3"/>
                                            </p:txEl>
                                          </p:spTgt>
                                        </p:tgtEl>
                                        <p:attrNameLst>
                                          <p:attrName>style.visibility</p:attrName>
                                        </p:attrNameLst>
                                      </p:cBhvr>
                                      <p:to>
                                        <p:strVal val="visible"/>
                                      </p:to>
                                    </p:set>
                                    <p:anim calcmode="lin" valueType="num">
                                      <p:cBhvr additive="base">
                                        <p:cTn dur="750"/>
                                        <p:tgtEl>
                                          <p:spTgt spid="27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75">
                                            <p:txEl>
                                              <p:pRg end="4" st="4"/>
                                            </p:txEl>
                                          </p:spTgt>
                                        </p:tgtEl>
                                        <p:attrNameLst>
                                          <p:attrName>style.visibility</p:attrName>
                                        </p:attrNameLst>
                                      </p:cBhvr>
                                      <p:to>
                                        <p:strVal val="visible"/>
                                      </p:to>
                                    </p:set>
                                    <p:anim calcmode="lin" valueType="num">
                                      <p:cBhvr additive="base">
                                        <p:cTn dur="750"/>
                                        <p:tgtEl>
                                          <p:spTgt spid="27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75">
                                            <p:txEl>
                                              <p:pRg end="5" st="5"/>
                                            </p:txEl>
                                          </p:spTgt>
                                        </p:tgtEl>
                                        <p:attrNameLst>
                                          <p:attrName>style.visibility</p:attrName>
                                        </p:attrNameLst>
                                      </p:cBhvr>
                                      <p:to>
                                        <p:strVal val="visible"/>
                                      </p:to>
                                    </p:set>
                                    <p:anim calcmode="lin" valueType="num">
                                      <p:cBhvr additive="base">
                                        <p:cTn dur="750"/>
                                        <p:tgtEl>
                                          <p:spTgt spid="27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75">
                                            <p:txEl>
                                              <p:pRg end="6" st="6"/>
                                            </p:txEl>
                                          </p:spTgt>
                                        </p:tgtEl>
                                        <p:attrNameLst>
                                          <p:attrName>style.visibility</p:attrName>
                                        </p:attrNameLst>
                                      </p:cBhvr>
                                      <p:to>
                                        <p:strVal val="visible"/>
                                      </p:to>
                                    </p:set>
                                    <p:anim calcmode="lin" valueType="num">
                                      <p:cBhvr additive="base">
                                        <p:cTn dur="750"/>
                                        <p:tgtEl>
                                          <p:spTgt spid="27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75">
                                            <p:txEl>
                                              <p:pRg end="7" st="7"/>
                                            </p:txEl>
                                          </p:spTgt>
                                        </p:tgtEl>
                                        <p:attrNameLst>
                                          <p:attrName>style.visibility</p:attrName>
                                        </p:attrNameLst>
                                      </p:cBhvr>
                                      <p:to>
                                        <p:strVal val="visible"/>
                                      </p:to>
                                    </p:set>
                                    <p:anim calcmode="lin" valueType="num">
                                      <p:cBhvr additive="base">
                                        <p:cTn dur="750"/>
                                        <p:tgtEl>
                                          <p:spTgt spid="27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275">
                                            <p:txEl>
                                              <p:pRg end="8" st="8"/>
                                            </p:txEl>
                                          </p:spTgt>
                                        </p:tgtEl>
                                        <p:attrNameLst>
                                          <p:attrName>style.visibility</p:attrName>
                                        </p:attrNameLst>
                                      </p:cBhvr>
                                      <p:to>
                                        <p:strVal val="visible"/>
                                      </p:to>
                                    </p:set>
                                    <p:anim calcmode="lin" valueType="num">
                                      <p:cBhvr additive="base">
                                        <p:cTn dur="750"/>
                                        <p:tgtEl>
                                          <p:spTgt spid="27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750"/>
                                        <p:tgtEl>
                                          <p:spTgt spid="2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s, Icons and Descriptions">
  <p:cSld name="Images, Icons and Descriptions">
    <p:spTree>
      <p:nvGrpSpPr>
        <p:cNvPr id="280" name="Shape 280"/>
        <p:cNvGrpSpPr/>
        <p:nvPr/>
      </p:nvGrpSpPr>
      <p:grpSpPr>
        <a:xfrm>
          <a:off x="0" y="0"/>
          <a:ext cx="0" cy="0"/>
          <a:chOff x="0" y="0"/>
          <a:chExt cx="0" cy="0"/>
        </a:xfrm>
      </p:grpSpPr>
      <p:sp>
        <p:nvSpPr>
          <p:cNvPr id="281" name="Google Shape;281;p18"/>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18"/>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83" name="Google Shape;283;p18"/>
          <p:cNvSpPr/>
          <p:nvPr>
            <p:ph idx="2" type="pic"/>
          </p:nvPr>
        </p:nvSpPr>
        <p:spPr>
          <a:xfrm>
            <a:off x="38182" y="43542"/>
            <a:ext cx="3600000" cy="461554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84" name="Google Shape;284;p18"/>
          <p:cNvSpPr/>
          <p:nvPr>
            <p:ph idx="3" type="pic"/>
          </p:nvPr>
        </p:nvSpPr>
        <p:spPr>
          <a:xfrm>
            <a:off x="3687753" y="4706599"/>
            <a:ext cx="3600000" cy="4615544"/>
          </a:xfrm>
          <a:prstGeom prst="rect">
            <a:avLst/>
          </a:prstGeom>
          <a:noFill/>
          <a:ln>
            <a:noFill/>
          </a:ln>
        </p:spPr>
        <p:txBody>
          <a:bodyPr anchorCtr="0" anchor="t" bIns="81625" lIns="163275" spcFirstLastPara="1" rIns="163275" wrap="square" tIns="81625"/>
          <a:lstStyle>
            <a:lvl1pPr lvl="0" marR="0" rtl="0" algn="l">
              <a:lnSpc>
                <a:spcPct val="100000"/>
              </a:lnSpc>
              <a:spcBef>
                <a:spcPts val="36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85" name="Google Shape;285;p18"/>
          <p:cNvSpPr/>
          <p:nvPr>
            <p:ph idx="4" type="pic"/>
          </p:nvPr>
        </p:nvSpPr>
        <p:spPr>
          <a:xfrm>
            <a:off x="7337324" y="43542"/>
            <a:ext cx="3600000" cy="4615544"/>
          </a:xfrm>
          <a:prstGeom prst="rect">
            <a:avLst/>
          </a:prstGeom>
          <a:noFill/>
          <a:ln>
            <a:noFill/>
          </a:ln>
        </p:spPr>
        <p:txBody>
          <a:bodyPr anchorCtr="0" anchor="t" bIns="81625" lIns="163275" spcFirstLastPara="1" rIns="163275" wrap="square" tIns="81625"/>
          <a:lstStyle>
            <a:lvl1pPr lvl="0" marR="0" rtl="0" algn="l">
              <a:lnSpc>
                <a:spcPct val="100000"/>
              </a:lnSpc>
              <a:spcBef>
                <a:spcPts val="36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86" name="Google Shape;286;p18"/>
          <p:cNvSpPr/>
          <p:nvPr>
            <p:ph idx="5" type="pic"/>
          </p:nvPr>
        </p:nvSpPr>
        <p:spPr>
          <a:xfrm>
            <a:off x="10988185" y="4706943"/>
            <a:ext cx="3600000" cy="4615544"/>
          </a:xfrm>
          <a:prstGeom prst="rect">
            <a:avLst/>
          </a:prstGeom>
          <a:noFill/>
          <a:ln>
            <a:noFill/>
          </a:ln>
        </p:spPr>
        <p:txBody>
          <a:bodyPr anchorCtr="0" anchor="t" bIns="81625" lIns="163275" spcFirstLastPara="1" rIns="163275" wrap="square" tIns="81625"/>
          <a:lstStyle>
            <a:lvl1pPr lvl="0" marR="0" rtl="0" algn="l">
              <a:lnSpc>
                <a:spcPct val="100000"/>
              </a:lnSpc>
              <a:spcBef>
                <a:spcPts val="36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87" name="Google Shape;287;p18"/>
          <p:cNvSpPr/>
          <p:nvPr>
            <p:ph idx="6" type="pic"/>
          </p:nvPr>
        </p:nvSpPr>
        <p:spPr>
          <a:xfrm>
            <a:off x="14636467" y="43542"/>
            <a:ext cx="3600000" cy="4615544"/>
          </a:xfrm>
          <a:prstGeom prst="rect">
            <a:avLst/>
          </a:prstGeom>
          <a:noFill/>
          <a:ln>
            <a:noFill/>
          </a:ln>
        </p:spPr>
        <p:txBody>
          <a:bodyPr anchorCtr="0" anchor="t" bIns="81625" lIns="163275" spcFirstLastPara="1" rIns="163275" wrap="square" tIns="81625"/>
          <a:lstStyle>
            <a:lvl1pPr lvl="0" marR="0" rtl="0" algn="l">
              <a:lnSpc>
                <a:spcPct val="100000"/>
              </a:lnSpc>
              <a:spcBef>
                <a:spcPts val="36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88" name="Google Shape;288;p18"/>
          <p:cNvSpPr/>
          <p:nvPr/>
        </p:nvSpPr>
        <p:spPr>
          <a:xfrm>
            <a:off x="38182" y="4706943"/>
            <a:ext cx="3600000" cy="4615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89" name="Google Shape;289;p18"/>
          <p:cNvSpPr/>
          <p:nvPr/>
        </p:nvSpPr>
        <p:spPr>
          <a:xfrm>
            <a:off x="3687753" y="43886"/>
            <a:ext cx="3600000" cy="4615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90" name="Google Shape;290;p18"/>
          <p:cNvSpPr/>
          <p:nvPr/>
        </p:nvSpPr>
        <p:spPr>
          <a:xfrm>
            <a:off x="7337324" y="4706943"/>
            <a:ext cx="3600000" cy="4615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91" name="Google Shape;291;p18"/>
          <p:cNvSpPr/>
          <p:nvPr/>
        </p:nvSpPr>
        <p:spPr>
          <a:xfrm>
            <a:off x="10988185" y="43886"/>
            <a:ext cx="3600000" cy="46152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92" name="Google Shape;292;p18"/>
          <p:cNvSpPr/>
          <p:nvPr/>
        </p:nvSpPr>
        <p:spPr>
          <a:xfrm>
            <a:off x="14636467" y="4707287"/>
            <a:ext cx="3600000" cy="4615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93" name="Google Shape;293;p18"/>
          <p:cNvSpPr/>
          <p:nvPr>
            <p:ph idx="7" type="pic"/>
          </p:nvPr>
        </p:nvSpPr>
        <p:spPr>
          <a:xfrm>
            <a:off x="1454109" y="5122780"/>
            <a:ext cx="784532" cy="784532"/>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94" name="Google Shape;294;p18"/>
          <p:cNvSpPr/>
          <p:nvPr>
            <p:ph idx="8" type="pic"/>
          </p:nvPr>
        </p:nvSpPr>
        <p:spPr>
          <a:xfrm>
            <a:off x="5103679" y="510178"/>
            <a:ext cx="784532" cy="784532"/>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95" name="Google Shape;295;p18"/>
          <p:cNvSpPr/>
          <p:nvPr>
            <p:ph idx="9" type="pic"/>
          </p:nvPr>
        </p:nvSpPr>
        <p:spPr>
          <a:xfrm>
            <a:off x="8753250" y="5122780"/>
            <a:ext cx="784532" cy="784532"/>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96" name="Google Shape;296;p18"/>
          <p:cNvSpPr/>
          <p:nvPr>
            <p:ph idx="13" type="pic"/>
          </p:nvPr>
        </p:nvSpPr>
        <p:spPr>
          <a:xfrm>
            <a:off x="16052394" y="5122780"/>
            <a:ext cx="784532" cy="784532"/>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97" name="Google Shape;297;p18"/>
          <p:cNvSpPr/>
          <p:nvPr>
            <p:ph idx="14" type="pic"/>
          </p:nvPr>
        </p:nvSpPr>
        <p:spPr>
          <a:xfrm>
            <a:off x="12404112" y="510178"/>
            <a:ext cx="784532" cy="784532"/>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298" name="Google Shape;298;p18"/>
          <p:cNvSpPr txBox="1"/>
          <p:nvPr>
            <p:ph idx="1" type="body"/>
          </p:nvPr>
        </p:nvSpPr>
        <p:spPr>
          <a:xfrm>
            <a:off x="41589" y="5908320"/>
            <a:ext cx="3538537" cy="598397"/>
          </a:xfrm>
          <a:prstGeom prst="rect">
            <a:avLst/>
          </a:prstGeom>
          <a:noFill/>
          <a:ln>
            <a:noFill/>
          </a:ln>
        </p:spPr>
        <p:txBody>
          <a:bodyPr anchorCtr="0" anchor="t" bIns="81625" lIns="163275" spcFirstLastPara="1" rIns="163275" wrap="square" tIns="81625"/>
          <a:lstStyle>
            <a:lvl1pPr indent="-228600" lvl="0" marL="457200" algn="ctr">
              <a:lnSpc>
                <a:spcPct val="100000"/>
              </a:lnSpc>
              <a:spcBef>
                <a:spcPts val="0"/>
              </a:spcBef>
              <a:spcAft>
                <a:spcPts val="0"/>
              </a:spcAft>
              <a:buClr>
                <a:schemeClr val="lt1"/>
              </a:buClr>
              <a:buSzPts val="2800"/>
              <a:buNone/>
              <a:defRPr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9" name="Google Shape;299;p18"/>
          <p:cNvSpPr txBox="1"/>
          <p:nvPr>
            <p:ph idx="15" type="body"/>
          </p:nvPr>
        </p:nvSpPr>
        <p:spPr>
          <a:xfrm>
            <a:off x="213781" y="6535743"/>
            <a:ext cx="3182561" cy="243840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0" name="Google Shape;300;p18"/>
          <p:cNvSpPr txBox="1"/>
          <p:nvPr>
            <p:ph idx="16" type="body"/>
          </p:nvPr>
        </p:nvSpPr>
        <p:spPr>
          <a:xfrm>
            <a:off x="3734702" y="1281205"/>
            <a:ext cx="3538537" cy="598397"/>
          </a:xfrm>
          <a:prstGeom prst="rect">
            <a:avLst/>
          </a:prstGeom>
          <a:noFill/>
          <a:ln>
            <a:noFill/>
          </a:ln>
        </p:spPr>
        <p:txBody>
          <a:bodyPr anchorCtr="0" anchor="t" bIns="81625" lIns="163275" spcFirstLastPara="1" rIns="163275" wrap="square" tIns="81625"/>
          <a:lstStyle>
            <a:lvl1pPr indent="-228600" lvl="0" marL="457200" algn="ctr">
              <a:lnSpc>
                <a:spcPct val="100000"/>
              </a:lnSpc>
              <a:spcBef>
                <a:spcPts val="0"/>
              </a:spcBef>
              <a:spcAft>
                <a:spcPts val="0"/>
              </a:spcAft>
              <a:buClr>
                <a:schemeClr val="lt1"/>
              </a:buClr>
              <a:buSzPts val="2800"/>
              <a:buNone/>
              <a:defRPr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1" name="Google Shape;301;p18"/>
          <p:cNvSpPr txBox="1"/>
          <p:nvPr>
            <p:ph idx="17" type="body"/>
          </p:nvPr>
        </p:nvSpPr>
        <p:spPr>
          <a:xfrm>
            <a:off x="3906894" y="1908628"/>
            <a:ext cx="3182561" cy="243840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2" name="Google Shape;302;p18"/>
          <p:cNvSpPr txBox="1"/>
          <p:nvPr>
            <p:ph idx="18" type="body"/>
          </p:nvPr>
        </p:nvSpPr>
        <p:spPr>
          <a:xfrm>
            <a:off x="11035134" y="1281206"/>
            <a:ext cx="3538537" cy="598397"/>
          </a:xfrm>
          <a:prstGeom prst="rect">
            <a:avLst/>
          </a:prstGeom>
          <a:noFill/>
          <a:ln>
            <a:noFill/>
          </a:ln>
        </p:spPr>
        <p:txBody>
          <a:bodyPr anchorCtr="0" anchor="t" bIns="81625" lIns="163275" spcFirstLastPara="1" rIns="163275" wrap="square" tIns="81625"/>
          <a:lstStyle>
            <a:lvl1pPr indent="-228600" lvl="0" marL="457200" algn="ctr">
              <a:lnSpc>
                <a:spcPct val="100000"/>
              </a:lnSpc>
              <a:spcBef>
                <a:spcPts val="0"/>
              </a:spcBef>
              <a:spcAft>
                <a:spcPts val="0"/>
              </a:spcAft>
              <a:buClr>
                <a:schemeClr val="lt1"/>
              </a:buClr>
              <a:buSzPts val="2800"/>
              <a:buNone/>
              <a:defRPr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3" name="Google Shape;303;p18"/>
          <p:cNvSpPr txBox="1"/>
          <p:nvPr>
            <p:ph idx="19" type="body"/>
          </p:nvPr>
        </p:nvSpPr>
        <p:spPr>
          <a:xfrm>
            <a:off x="11207326" y="1908629"/>
            <a:ext cx="3182561" cy="243840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4" name="Google Shape;304;p18"/>
          <p:cNvSpPr txBox="1"/>
          <p:nvPr>
            <p:ph idx="20" type="body"/>
          </p:nvPr>
        </p:nvSpPr>
        <p:spPr>
          <a:xfrm>
            <a:off x="7367934" y="5908320"/>
            <a:ext cx="3538537" cy="598397"/>
          </a:xfrm>
          <a:prstGeom prst="rect">
            <a:avLst/>
          </a:prstGeom>
          <a:noFill/>
          <a:ln>
            <a:noFill/>
          </a:ln>
        </p:spPr>
        <p:txBody>
          <a:bodyPr anchorCtr="0" anchor="t" bIns="81625" lIns="163275" spcFirstLastPara="1" rIns="163275" wrap="square" tIns="81625"/>
          <a:lstStyle>
            <a:lvl1pPr indent="-228600" lvl="0" marL="457200" algn="ctr">
              <a:lnSpc>
                <a:spcPct val="100000"/>
              </a:lnSpc>
              <a:spcBef>
                <a:spcPts val="0"/>
              </a:spcBef>
              <a:spcAft>
                <a:spcPts val="0"/>
              </a:spcAft>
              <a:buClr>
                <a:schemeClr val="lt1"/>
              </a:buClr>
              <a:buSzPts val="2800"/>
              <a:buNone/>
              <a:defRPr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5" name="Google Shape;305;p18"/>
          <p:cNvSpPr txBox="1"/>
          <p:nvPr>
            <p:ph idx="21" type="body"/>
          </p:nvPr>
        </p:nvSpPr>
        <p:spPr>
          <a:xfrm>
            <a:off x="7540126" y="6535743"/>
            <a:ext cx="3182561" cy="243840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6" name="Google Shape;306;p18"/>
          <p:cNvSpPr txBox="1"/>
          <p:nvPr>
            <p:ph idx="22" type="body"/>
          </p:nvPr>
        </p:nvSpPr>
        <p:spPr>
          <a:xfrm>
            <a:off x="14668366" y="5908321"/>
            <a:ext cx="3538537" cy="598397"/>
          </a:xfrm>
          <a:prstGeom prst="rect">
            <a:avLst/>
          </a:prstGeom>
          <a:noFill/>
          <a:ln>
            <a:noFill/>
          </a:ln>
        </p:spPr>
        <p:txBody>
          <a:bodyPr anchorCtr="0" anchor="t" bIns="81625" lIns="163275" spcFirstLastPara="1" rIns="163275" wrap="square" tIns="81625"/>
          <a:lstStyle>
            <a:lvl1pPr indent="-228600" lvl="0" marL="457200" algn="ctr">
              <a:lnSpc>
                <a:spcPct val="100000"/>
              </a:lnSpc>
              <a:spcBef>
                <a:spcPts val="0"/>
              </a:spcBef>
              <a:spcAft>
                <a:spcPts val="0"/>
              </a:spcAft>
              <a:buClr>
                <a:schemeClr val="lt1"/>
              </a:buClr>
              <a:buSzPts val="2800"/>
              <a:buNone/>
              <a:defRPr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7" name="Google Shape;307;p18"/>
          <p:cNvSpPr txBox="1"/>
          <p:nvPr>
            <p:ph idx="23" type="body"/>
          </p:nvPr>
        </p:nvSpPr>
        <p:spPr>
          <a:xfrm>
            <a:off x="14840558" y="6535744"/>
            <a:ext cx="3182561" cy="243840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8" name="Google Shape;308;p18"/>
          <p:cNvSpPr/>
          <p:nvPr>
            <p:ph idx="24" type="pic"/>
          </p:nvPr>
        </p:nvSpPr>
        <p:spPr>
          <a:xfrm>
            <a:off x="1574657" y="4401558"/>
            <a:ext cx="451795" cy="451795"/>
          </a:xfrm>
          <a:prstGeom prst="triangle">
            <a:avLst>
              <a:gd fmla="val 50000" name="adj"/>
            </a:avLst>
          </a:prstGeom>
          <a:solidFill>
            <a:schemeClr val="accent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309" name="Google Shape;309;p18"/>
          <p:cNvSpPr/>
          <p:nvPr>
            <p:ph idx="25" type="pic"/>
          </p:nvPr>
        </p:nvSpPr>
        <p:spPr>
          <a:xfrm>
            <a:off x="8878888" y="4401558"/>
            <a:ext cx="451795" cy="451795"/>
          </a:xfrm>
          <a:prstGeom prst="triangle">
            <a:avLst>
              <a:gd fmla="val 50000" name="adj"/>
            </a:avLst>
          </a:prstGeom>
          <a:solidFill>
            <a:schemeClr val="accent1"/>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310" name="Google Shape;310;p18"/>
          <p:cNvSpPr/>
          <p:nvPr>
            <p:ph idx="26" type="pic"/>
          </p:nvPr>
        </p:nvSpPr>
        <p:spPr>
          <a:xfrm>
            <a:off x="16172942" y="4401558"/>
            <a:ext cx="451795" cy="451795"/>
          </a:xfrm>
          <a:prstGeom prst="triangle">
            <a:avLst>
              <a:gd fmla="val 50000" name="adj"/>
            </a:avLst>
          </a:prstGeom>
          <a:solidFill>
            <a:schemeClr val="accent5"/>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311" name="Google Shape;311;p18"/>
          <p:cNvSpPr/>
          <p:nvPr>
            <p:ph idx="27" type="pic"/>
          </p:nvPr>
        </p:nvSpPr>
        <p:spPr>
          <a:xfrm rot="10800000">
            <a:off x="5261856" y="4505027"/>
            <a:ext cx="451795" cy="451795"/>
          </a:xfrm>
          <a:prstGeom prst="triangle">
            <a:avLst>
              <a:gd fmla="val 50000" name="adj"/>
            </a:avLst>
          </a:prstGeom>
          <a:solidFill>
            <a:schemeClr val="accent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312" name="Google Shape;312;p18"/>
          <p:cNvSpPr/>
          <p:nvPr>
            <p:ph idx="28" type="pic"/>
          </p:nvPr>
        </p:nvSpPr>
        <p:spPr>
          <a:xfrm rot="10800000">
            <a:off x="12524660" y="4505027"/>
            <a:ext cx="451795" cy="451795"/>
          </a:xfrm>
          <a:prstGeom prst="triangle">
            <a:avLst>
              <a:gd fmla="val 50000" name="adj"/>
            </a:avLst>
          </a:prstGeom>
          <a:solidFill>
            <a:schemeClr val="accent4"/>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0" presetSubtype="0">
                                  <p:stCondLst>
                                    <p:cond delay="500"/>
                                  </p:stCondLst>
                                  <p:childTnLst>
                                    <p:set>
                                      <p:cBhvr>
                                        <p:cTn dur="1" fill="hold">
                                          <p:stCondLst>
                                            <p:cond delay="0"/>
                                          </p:stCondLst>
                                        </p:cTn>
                                        <p:tgtEl>
                                          <p:spTgt spid="308"/>
                                        </p:tgtEl>
                                        <p:attrNameLst>
                                          <p:attrName>style.visibility</p:attrName>
                                        </p:attrNameLst>
                                      </p:cBhvr>
                                      <p:to>
                                        <p:strVal val="visible"/>
                                      </p:to>
                                    </p:set>
                                    <p:animEffect filter="fade" transition="in">
                                      <p:cBhvr>
                                        <p:cTn dur="100"/>
                                        <p:tgtEl>
                                          <p:spTgt spid="308"/>
                                        </p:tgtEl>
                                      </p:cBhvr>
                                    </p:animEffect>
                                  </p:childTnLst>
                                </p:cTn>
                              </p:par>
                              <p:par>
                                <p:cTn fill="hold" nodeType="withEffect" presetClass="entr" presetID="10" presetSubtype="0">
                                  <p:stCondLst>
                                    <p:cond delay="50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par>
                                <p:cTn fill="hold" nodeType="withEffect" presetClass="entr" presetID="10" presetSubtype="0">
                                  <p:stCondLst>
                                    <p:cond delay="50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par>
                                <p:cTn fill="hold" nodeType="withEffect" presetClass="entr" presetID="10" presetSubtype="0">
                                  <p:stCondLst>
                                    <p:cond delay="50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par>
                          <p:cTn fill="hold">
                            <p:stCondLst>
                              <p:cond delay="1000"/>
                            </p:stCondLst>
                            <p:childTnLst>
                              <p:par>
                                <p:cTn fill="hold" nodeType="afterEffect" presetClass="entr" presetID="10" presetSubtype="0">
                                  <p:stCondLst>
                                    <p:cond delay="25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par>
                          <p:cTn fill="hold">
                            <p:stCondLst>
                              <p:cond delay="2500"/>
                            </p:stCondLst>
                            <p:childTnLst>
                              <p:par>
                                <p:cTn fill="hold" nodeType="afterEffect" presetClass="entr" presetID="10" presetSubtype="0">
                                  <p:stCondLst>
                                    <p:cond delay="25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par>
                          <p:cTn fill="hold">
                            <p:stCondLst>
                              <p:cond delay="4000"/>
                            </p:stCondLst>
                            <p:childTnLst>
                              <p:par>
                                <p:cTn fill="hold" nodeType="afterEffect" presetClass="entr" presetID="10" presetSubtype="0">
                                  <p:stCondLst>
                                    <p:cond delay="25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par>
                          <p:cTn fill="hold">
                            <p:stCondLst>
                              <p:cond delay="5500"/>
                            </p:stCondLst>
                            <p:childTnLst>
                              <p:par>
                                <p:cTn fill="hold" nodeType="afterEffect" presetClass="entr" presetID="10" presetSubtype="0">
                                  <p:stCondLst>
                                    <p:cond delay="25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lking">
  <p:cSld name="Talking">
    <p:spTree>
      <p:nvGrpSpPr>
        <p:cNvPr id="313" name="Shape 313"/>
        <p:cNvGrpSpPr/>
        <p:nvPr/>
      </p:nvGrpSpPr>
      <p:grpSpPr>
        <a:xfrm>
          <a:off x="0" y="0"/>
          <a:ext cx="0" cy="0"/>
          <a:chOff x="0" y="0"/>
          <a:chExt cx="0" cy="0"/>
        </a:xfrm>
      </p:grpSpPr>
      <p:sp>
        <p:nvSpPr>
          <p:cNvPr id="314" name="Google Shape;314;p19"/>
          <p:cNvSpPr/>
          <p:nvPr/>
        </p:nvSpPr>
        <p:spPr>
          <a:xfrm>
            <a:off x="0" y="1"/>
            <a:ext cx="18286413" cy="5143500"/>
          </a:xfrm>
          <a:prstGeom prst="rect">
            <a:avLst/>
          </a:prstGeom>
          <a:solidFill>
            <a:srgbClr val="CD7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15" name="Google Shape;315;p19"/>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19"/>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17" name="Google Shape;317;p19"/>
          <p:cNvSpPr/>
          <p:nvPr>
            <p:ph idx="2" type="pic"/>
          </p:nvPr>
        </p:nvSpPr>
        <p:spPr>
          <a:xfrm>
            <a:off x="928688" y="0"/>
            <a:ext cx="8213725" cy="10287000"/>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000"/>
              <a:buFont typeface="Arial"/>
              <a:buNone/>
              <a:defRPr b="0" i="0" sz="20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318" name="Google Shape;318;p19"/>
          <p:cNvSpPr txBox="1"/>
          <p:nvPr>
            <p:ph type="title"/>
          </p:nvPr>
        </p:nvSpPr>
        <p:spPr>
          <a:xfrm>
            <a:off x="9575254" y="829993"/>
            <a:ext cx="7990959" cy="4215032"/>
          </a:xfrm>
          <a:prstGeom prst="rect">
            <a:avLst/>
          </a:prstGeom>
          <a:noFill/>
          <a:ln>
            <a:noFill/>
          </a:ln>
        </p:spPr>
        <p:txBody>
          <a:bodyPr anchorCtr="0" anchor="b" bIns="81625" lIns="163275" spcFirstLastPara="1" rIns="163275" wrap="square" tIns="81625"/>
          <a:lstStyle>
            <a:lvl1pPr lvl="0" algn="l">
              <a:spcBef>
                <a:spcPts val="0"/>
              </a:spcBef>
              <a:spcAft>
                <a:spcPts val="0"/>
              </a:spcAft>
              <a:buClr>
                <a:schemeClr val="lt1"/>
              </a:buClr>
              <a:buSzPts val="6000"/>
              <a:buFont typeface="Ultr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9" name="Google Shape;319;p19"/>
          <p:cNvSpPr/>
          <p:nvPr/>
        </p:nvSpPr>
        <p:spPr>
          <a:xfrm>
            <a:off x="9719270" y="5376509"/>
            <a:ext cx="3240360" cy="7200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20" name="Google Shape;320;p19"/>
          <p:cNvSpPr txBox="1"/>
          <p:nvPr>
            <p:ph idx="1" type="body"/>
          </p:nvPr>
        </p:nvSpPr>
        <p:spPr>
          <a:xfrm>
            <a:off x="9593943" y="5497339"/>
            <a:ext cx="7996244" cy="3018971"/>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D8D8D8"/>
              </a:buClr>
              <a:buSzPts val="2000"/>
              <a:buNone/>
              <a:defRPr i="0" sz="2000">
                <a:solidFill>
                  <a:srgbClr val="D8D8D8"/>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par>
                          <p:cTn fill="hold">
                            <p:stCondLst>
                              <p:cond delay="1000"/>
                            </p:stCondLst>
                            <p:childTnLst>
                              <p:par>
                                <p:cTn fill="hold" nodeType="afterEffect" presetClass="entr" presetID="2" presetSubtype="8">
                                  <p:stCondLst>
                                    <p:cond delay="25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500"/>
                                        <p:tgtEl>
                                          <p:spTgt spid="318"/>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50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500"/>
                                        <p:tgtEl>
                                          <p:spTgt spid="3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320">
                                            <p:txEl>
                                              <p:pRg end="0" st="0"/>
                                            </p:txEl>
                                          </p:spTgt>
                                        </p:tgtEl>
                                        <p:attrNameLst>
                                          <p:attrName>style.visibility</p:attrName>
                                        </p:attrNameLst>
                                      </p:cBhvr>
                                      <p:to>
                                        <p:strVal val="visible"/>
                                      </p:to>
                                    </p:set>
                                    <p:anim calcmode="lin" valueType="num">
                                      <p:cBhvr additive="base">
                                        <p:cTn dur="500"/>
                                        <p:tgtEl>
                                          <p:spTgt spid="32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20">
                                            <p:txEl>
                                              <p:pRg end="1" st="1"/>
                                            </p:txEl>
                                          </p:spTgt>
                                        </p:tgtEl>
                                        <p:attrNameLst>
                                          <p:attrName>style.visibility</p:attrName>
                                        </p:attrNameLst>
                                      </p:cBhvr>
                                      <p:to>
                                        <p:strVal val="visible"/>
                                      </p:to>
                                    </p:set>
                                    <p:anim calcmode="lin" valueType="num">
                                      <p:cBhvr additive="base">
                                        <p:cTn dur="500"/>
                                        <p:tgtEl>
                                          <p:spTgt spid="32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20">
                                            <p:txEl>
                                              <p:pRg end="2" st="2"/>
                                            </p:txEl>
                                          </p:spTgt>
                                        </p:tgtEl>
                                        <p:attrNameLst>
                                          <p:attrName>style.visibility</p:attrName>
                                        </p:attrNameLst>
                                      </p:cBhvr>
                                      <p:to>
                                        <p:strVal val="visible"/>
                                      </p:to>
                                    </p:set>
                                    <p:anim calcmode="lin" valueType="num">
                                      <p:cBhvr additive="base">
                                        <p:cTn dur="500"/>
                                        <p:tgtEl>
                                          <p:spTgt spid="32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20">
                                            <p:txEl>
                                              <p:pRg end="3" st="3"/>
                                            </p:txEl>
                                          </p:spTgt>
                                        </p:tgtEl>
                                        <p:attrNameLst>
                                          <p:attrName>style.visibility</p:attrName>
                                        </p:attrNameLst>
                                      </p:cBhvr>
                                      <p:to>
                                        <p:strVal val="visible"/>
                                      </p:to>
                                    </p:set>
                                    <p:anim calcmode="lin" valueType="num">
                                      <p:cBhvr additive="base">
                                        <p:cTn dur="500"/>
                                        <p:tgtEl>
                                          <p:spTgt spid="32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20">
                                            <p:txEl>
                                              <p:pRg end="4" st="4"/>
                                            </p:txEl>
                                          </p:spTgt>
                                        </p:tgtEl>
                                        <p:attrNameLst>
                                          <p:attrName>style.visibility</p:attrName>
                                        </p:attrNameLst>
                                      </p:cBhvr>
                                      <p:to>
                                        <p:strVal val="visible"/>
                                      </p:to>
                                    </p:set>
                                    <p:anim calcmode="lin" valueType="num">
                                      <p:cBhvr additive="base">
                                        <p:cTn dur="500"/>
                                        <p:tgtEl>
                                          <p:spTgt spid="32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20">
                                            <p:txEl>
                                              <p:pRg end="5" st="5"/>
                                            </p:txEl>
                                          </p:spTgt>
                                        </p:tgtEl>
                                        <p:attrNameLst>
                                          <p:attrName>style.visibility</p:attrName>
                                        </p:attrNameLst>
                                      </p:cBhvr>
                                      <p:to>
                                        <p:strVal val="visible"/>
                                      </p:to>
                                    </p:set>
                                    <p:anim calcmode="lin" valueType="num">
                                      <p:cBhvr additive="base">
                                        <p:cTn dur="500"/>
                                        <p:tgtEl>
                                          <p:spTgt spid="32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20">
                                            <p:txEl>
                                              <p:pRg end="6" st="6"/>
                                            </p:txEl>
                                          </p:spTgt>
                                        </p:tgtEl>
                                        <p:attrNameLst>
                                          <p:attrName>style.visibility</p:attrName>
                                        </p:attrNameLst>
                                      </p:cBhvr>
                                      <p:to>
                                        <p:strVal val="visible"/>
                                      </p:to>
                                    </p:set>
                                    <p:anim calcmode="lin" valueType="num">
                                      <p:cBhvr additive="base">
                                        <p:cTn dur="500"/>
                                        <p:tgtEl>
                                          <p:spTgt spid="32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20">
                                            <p:txEl>
                                              <p:pRg end="7" st="7"/>
                                            </p:txEl>
                                          </p:spTgt>
                                        </p:tgtEl>
                                        <p:attrNameLst>
                                          <p:attrName>style.visibility</p:attrName>
                                        </p:attrNameLst>
                                      </p:cBhvr>
                                      <p:to>
                                        <p:strVal val="visible"/>
                                      </p:to>
                                    </p:set>
                                    <p:anim calcmode="lin" valueType="num">
                                      <p:cBhvr additive="base">
                                        <p:cTn dur="500"/>
                                        <p:tgtEl>
                                          <p:spTgt spid="32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320">
                                            <p:txEl>
                                              <p:pRg end="8" st="8"/>
                                            </p:txEl>
                                          </p:spTgt>
                                        </p:tgtEl>
                                        <p:attrNameLst>
                                          <p:attrName>style.visibility</p:attrName>
                                        </p:attrNameLst>
                                      </p:cBhvr>
                                      <p:to>
                                        <p:strVal val="visible"/>
                                      </p:to>
                                    </p:set>
                                    <p:anim calcmode="lin" valueType="num">
                                      <p:cBhvr additive="base">
                                        <p:cTn dur="500"/>
                                        <p:tgtEl>
                                          <p:spTgt spid="32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Pillars">
  <p:cSld name="4 Pillars">
    <p:spTree>
      <p:nvGrpSpPr>
        <p:cNvPr id="321" name="Shape 321"/>
        <p:cNvGrpSpPr/>
        <p:nvPr/>
      </p:nvGrpSpPr>
      <p:grpSpPr>
        <a:xfrm>
          <a:off x="0" y="0"/>
          <a:ext cx="0" cy="0"/>
          <a:chOff x="0" y="0"/>
          <a:chExt cx="0" cy="0"/>
        </a:xfrm>
      </p:grpSpPr>
      <p:sp>
        <p:nvSpPr>
          <p:cNvPr id="322" name="Google Shape;322;p20"/>
          <p:cNvSpPr/>
          <p:nvPr/>
        </p:nvSpPr>
        <p:spPr>
          <a:xfrm>
            <a:off x="761206" y="3352800"/>
            <a:ext cx="3920837" cy="3311236"/>
          </a:xfrm>
          <a:custGeom>
            <a:rect b="b" l="l" r="r" t="t"/>
            <a:pathLst>
              <a:path extrusionOk="0" h="3311236" w="3920837">
                <a:moveTo>
                  <a:pt x="0" y="0"/>
                </a:moveTo>
                <a:lnTo>
                  <a:pt x="3920837" y="0"/>
                </a:lnTo>
                <a:lnTo>
                  <a:pt x="3920837" y="3311236"/>
                </a:lnTo>
                <a:lnTo>
                  <a:pt x="1960419" y="2784764"/>
                </a:lnTo>
                <a:lnTo>
                  <a:pt x="0" y="3311236"/>
                </a:lnTo>
                <a:close/>
              </a:path>
            </a:pathLst>
          </a:custGeom>
          <a:solidFill>
            <a:schemeClr val="accent1"/>
          </a:solidFill>
          <a:ln>
            <a:noFill/>
          </a:ln>
          <a:effectLst>
            <a:outerShdw rotWithShape="0" algn="tl" dist="88900">
              <a:srgbClr val="0081A9"/>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23" name="Google Shape;323;p20"/>
          <p:cNvSpPr/>
          <p:nvPr/>
        </p:nvSpPr>
        <p:spPr>
          <a:xfrm>
            <a:off x="9323316" y="3352799"/>
            <a:ext cx="3920837" cy="4475019"/>
          </a:xfrm>
          <a:custGeom>
            <a:rect b="b" l="l" r="r" t="t"/>
            <a:pathLst>
              <a:path extrusionOk="0" h="4475019" w="3920837">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rotWithShape="0" algn="tl" dist="88900">
              <a:srgbClr val="F10246"/>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24" name="Google Shape;324;p20"/>
          <p:cNvSpPr/>
          <p:nvPr/>
        </p:nvSpPr>
        <p:spPr>
          <a:xfrm>
            <a:off x="13604369" y="3352799"/>
            <a:ext cx="3920838" cy="5001491"/>
          </a:xfrm>
          <a:custGeom>
            <a:rect b="b" l="l" r="r" t="t"/>
            <a:pathLst>
              <a:path extrusionOk="0" h="5001491" w="3920838">
                <a:moveTo>
                  <a:pt x="0" y="0"/>
                </a:moveTo>
                <a:lnTo>
                  <a:pt x="3920838" y="0"/>
                </a:lnTo>
                <a:lnTo>
                  <a:pt x="3920838" y="5001491"/>
                </a:lnTo>
                <a:lnTo>
                  <a:pt x="1960419" y="4475019"/>
                </a:lnTo>
                <a:lnTo>
                  <a:pt x="0" y="5001491"/>
                </a:lnTo>
                <a:close/>
              </a:path>
            </a:pathLst>
          </a:custGeom>
          <a:solidFill>
            <a:schemeClr val="accent5"/>
          </a:solidFill>
          <a:ln>
            <a:noFill/>
          </a:ln>
          <a:effectLst>
            <a:outerShdw rotWithShape="0" algn="tl" dist="88900">
              <a:srgbClr val="CD7F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25" name="Google Shape;325;p20"/>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20"/>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27" name="Google Shape;327;p20"/>
          <p:cNvSpPr/>
          <p:nvPr/>
        </p:nvSpPr>
        <p:spPr>
          <a:xfrm>
            <a:off x="-1" y="1"/>
            <a:ext cx="18286413" cy="3352799"/>
          </a:xfrm>
          <a:prstGeom prst="rect">
            <a:avLst/>
          </a:prstGeom>
          <a:solidFill>
            <a:srgbClr val="545454"/>
          </a:solidFill>
          <a:ln>
            <a:noFill/>
          </a:ln>
          <a:effectLst>
            <a:outerShdw rotWithShape="0" algn="t" dir="5400000" dist="88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28" name="Google Shape;328;p20"/>
          <p:cNvSpPr/>
          <p:nvPr/>
        </p:nvSpPr>
        <p:spPr>
          <a:xfrm>
            <a:off x="5042261" y="1"/>
            <a:ext cx="3920837" cy="7259781"/>
          </a:xfrm>
          <a:custGeom>
            <a:rect b="b" l="l" r="r" t="t"/>
            <a:pathLst>
              <a:path extrusionOk="0" h="7259781" w="3920837">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rotWithShape="0" algn="tl" dist="88900">
              <a:srgbClr val="659223"/>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29" name="Google Shape;329;p20"/>
          <p:cNvSpPr txBox="1"/>
          <p:nvPr/>
        </p:nvSpPr>
        <p:spPr>
          <a:xfrm>
            <a:off x="816625" y="2386804"/>
            <a:ext cx="2771703"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0">
                <a:solidFill>
                  <a:schemeClr val="lt1"/>
                </a:solidFill>
                <a:latin typeface="Open Sans Light"/>
                <a:ea typeface="Open Sans Light"/>
                <a:cs typeface="Open Sans Light"/>
                <a:sym typeface="Open Sans Light"/>
              </a:rPr>
              <a:t>01</a:t>
            </a:r>
            <a:endParaRPr sz="6000">
              <a:solidFill>
                <a:schemeClr val="lt1"/>
              </a:solidFill>
              <a:latin typeface="Open Sans Light"/>
              <a:ea typeface="Open Sans Light"/>
              <a:cs typeface="Open Sans Light"/>
              <a:sym typeface="Open Sans Light"/>
            </a:endParaRPr>
          </a:p>
        </p:txBody>
      </p:sp>
      <p:sp>
        <p:nvSpPr>
          <p:cNvPr id="330" name="Google Shape;330;p20"/>
          <p:cNvSpPr txBox="1"/>
          <p:nvPr/>
        </p:nvSpPr>
        <p:spPr>
          <a:xfrm>
            <a:off x="5106919" y="2386803"/>
            <a:ext cx="2771703"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0">
                <a:solidFill>
                  <a:schemeClr val="lt1"/>
                </a:solidFill>
                <a:latin typeface="Open Sans Light"/>
                <a:ea typeface="Open Sans Light"/>
                <a:cs typeface="Open Sans Light"/>
                <a:sym typeface="Open Sans Light"/>
              </a:rPr>
              <a:t>02</a:t>
            </a:r>
            <a:endParaRPr sz="6000">
              <a:solidFill>
                <a:schemeClr val="lt1"/>
              </a:solidFill>
              <a:latin typeface="Open Sans Light"/>
              <a:ea typeface="Open Sans Light"/>
              <a:cs typeface="Open Sans Light"/>
              <a:sym typeface="Open Sans Light"/>
            </a:endParaRPr>
          </a:p>
        </p:txBody>
      </p:sp>
      <p:sp>
        <p:nvSpPr>
          <p:cNvPr id="331" name="Google Shape;331;p20"/>
          <p:cNvSpPr txBox="1"/>
          <p:nvPr/>
        </p:nvSpPr>
        <p:spPr>
          <a:xfrm>
            <a:off x="9397213" y="2386803"/>
            <a:ext cx="2771703"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0">
                <a:solidFill>
                  <a:schemeClr val="lt1"/>
                </a:solidFill>
                <a:latin typeface="Open Sans Light"/>
                <a:ea typeface="Open Sans Light"/>
                <a:cs typeface="Open Sans Light"/>
                <a:sym typeface="Open Sans Light"/>
              </a:rPr>
              <a:t>03</a:t>
            </a:r>
            <a:endParaRPr sz="6000">
              <a:solidFill>
                <a:schemeClr val="lt1"/>
              </a:solidFill>
              <a:latin typeface="Open Sans Light"/>
              <a:ea typeface="Open Sans Light"/>
              <a:cs typeface="Open Sans Light"/>
              <a:sym typeface="Open Sans Light"/>
            </a:endParaRPr>
          </a:p>
        </p:txBody>
      </p:sp>
      <p:sp>
        <p:nvSpPr>
          <p:cNvPr id="332" name="Google Shape;332;p20"/>
          <p:cNvSpPr txBox="1"/>
          <p:nvPr/>
        </p:nvSpPr>
        <p:spPr>
          <a:xfrm>
            <a:off x="13687506" y="2386802"/>
            <a:ext cx="2771703"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000">
                <a:solidFill>
                  <a:schemeClr val="lt1"/>
                </a:solidFill>
                <a:latin typeface="Open Sans Light"/>
                <a:ea typeface="Open Sans Light"/>
                <a:cs typeface="Open Sans Light"/>
                <a:sym typeface="Open Sans Light"/>
              </a:rPr>
              <a:t>04</a:t>
            </a:r>
            <a:endParaRPr sz="6000">
              <a:solidFill>
                <a:schemeClr val="lt1"/>
              </a:solidFill>
              <a:latin typeface="Open Sans Light"/>
              <a:ea typeface="Open Sans Light"/>
              <a:cs typeface="Open Sans Light"/>
              <a:sym typeface="Open Sans Light"/>
            </a:endParaRPr>
          </a:p>
        </p:txBody>
      </p:sp>
      <p:sp>
        <p:nvSpPr>
          <p:cNvPr id="333" name="Google Shape;333;p20"/>
          <p:cNvSpPr txBox="1"/>
          <p:nvPr>
            <p:ph type="title"/>
          </p:nvPr>
        </p:nvSpPr>
        <p:spPr>
          <a:xfrm>
            <a:off x="9280957" y="248400"/>
            <a:ext cx="8244250"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chemeClr val="lt1"/>
              </a:buClr>
              <a:buSzPts val="6000"/>
              <a:buFont typeface="Ultra"/>
              <a:buNone/>
              <a:defRPr>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4" name="Google Shape;334;p20"/>
          <p:cNvSpPr/>
          <p:nvPr/>
        </p:nvSpPr>
        <p:spPr>
          <a:xfrm>
            <a:off x="9496981" y="1400400"/>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35" name="Google Shape;335;p20"/>
          <p:cNvSpPr txBox="1"/>
          <p:nvPr>
            <p:ph idx="1" type="body"/>
          </p:nvPr>
        </p:nvSpPr>
        <p:spPr>
          <a:xfrm>
            <a:off x="813675" y="3552224"/>
            <a:ext cx="3716212"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3200"/>
              <a:buNone/>
              <a:defRPr i="0"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6" name="Google Shape;336;p20"/>
          <p:cNvSpPr txBox="1"/>
          <p:nvPr>
            <p:ph idx="2" type="body"/>
          </p:nvPr>
        </p:nvSpPr>
        <p:spPr>
          <a:xfrm>
            <a:off x="828189" y="4184839"/>
            <a:ext cx="3729297" cy="1809561"/>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i="0"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7" name="Google Shape;337;p20"/>
          <p:cNvSpPr txBox="1"/>
          <p:nvPr>
            <p:ph idx="3" type="body"/>
          </p:nvPr>
        </p:nvSpPr>
        <p:spPr>
          <a:xfrm>
            <a:off x="5092230" y="3552224"/>
            <a:ext cx="3716212"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3200"/>
              <a:buNone/>
              <a:defRPr i="0"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8" name="Google Shape;338;p20"/>
          <p:cNvSpPr txBox="1"/>
          <p:nvPr>
            <p:ph idx="4" type="body"/>
          </p:nvPr>
        </p:nvSpPr>
        <p:spPr>
          <a:xfrm>
            <a:off x="5106744" y="4184839"/>
            <a:ext cx="3729297" cy="2479197"/>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i="0"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9" name="Google Shape;339;p20"/>
          <p:cNvSpPr txBox="1"/>
          <p:nvPr>
            <p:ph idx="5" type="body"/>
          </p:nvPr>
        </p:nvSpPr>
        <p:spPr>
          <a:xfrm>
            <a:off x="9370785" y="3552224"/>
            <a:ext cx="3716212"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3200"/>
              <a:buNone/>
              <a:defRPr i="0"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0" name="Google Shape;340;p20"/>
          <p:cNvSpPr txBox="1"/>
          <p:nvPr>
            <p:ph idx="6" type="body"/>
          </p:nvPr>
        </p:nvSpPr>
        <p:spPr>
          <a:xfrm>
            <a:off x="9385299" y="4184839"/>
            <a:ext cx="3729297" cy="289813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i="0"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1" name="Google Shape;341;p20"/>
          <p:cNvSpPr txBox="1"/>
          <p:nvPr>
            <p:ph idx="7" type="body"/>
          </p:nvPr>
        </p:nvSpPr>
        <p:spPr>
          <a:xfrm>
            <a:off x="13678369" y="3552224"/>
            <a:ext cx="3695231"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3200"/>
              <a:buNone/>
              <a:defRPr i="0"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2" name="Google Shape;342;p20"/>
          <p:cNvSpPr txBox="1"/>
          <p:nvPr>
            <p:ph idx="8" type="body"/>
          </p:nvPr>
        </p:nvSpPr>
        <p:spPr>
          <a:xfrm>
            <a:off x="13663855" y="4184839"/>
            <a:ext cx="3729297" cy="3522247"/>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i="0"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3" name="Google Shape;343;p20"/>
          <p:cNvSpPr txBox="1"/>
          <p:nvPr>
            <p:ph idx="9" type="body"/>
          </p:nvPr>
        </p:nvSpPr>
        <p:spPr>
          <a:xfrm>
            <a:off x="617191" y="8098971"/>
            <a:ext cx="12735952" cy="130628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4" name="Google Shape;344;p20"/>
          <p:cNvSpPr/>
          <p:nvPr/>
        </p:nvSpPr>
        <p:spPr>
          <a:xfrm>
            <a:off x="761206" y="7998731"/>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45" name="Google Shape;345;p20"/>
          <p:cNvSpPr txBox="1"/>
          <p:nvPr>
            <p:ph idx="13" type="body"/>
          </p:nvPr>
        </p:nvSpPr>
        <p:spPr>
          <a:xfrm>
            <a:off x="9323316" y="1543100"/>
            <a:ext cx="8098881"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F2F2F2"/>
              </a:buClr>
              <a:buSzPts val="2400"/>
              <a:buNone/>
              <a:defRPr i="1">
                <a:solidFill>
                  <a:srgbClr val="F2F2F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500"/>
                                        <p:tgtEl>
                                          <p:spTgt spid="3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500"/>
                                        <p:tgtEl>
                                          <p:spTgt spid="33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500"/>
                                        <p:tgtEl>
                                          <p:spTgt spid="345">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500"/>
                                        <p:tgtEl>
                                          <p:spTgt spid="345">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animEffect filter="fade" transition="in">
                                      <p:cBhvr>
                                        <p:cTn dur="500"/>
                                        <p:tgtEl>
                                          <p:spTgt spid="345">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45">
                                            <p:txEl>
                                              <p:pRg end="3" st="3"/>
                                            </p:txEl>
                                          </p:spTgt>
                                        </p:tgtEl>
                                        <p:attrNameLst>
                                          <p:attrName>style.visibility</p:attrName>
                                        </p:attrNameLst>
                                      </p:cBhvr>
                                      <p:to>
                                        <p:strVal val="visible"/>
                                      </p:to>
                                    </p:set>
                                    <p:animEffect filter="fade" transition="in">
                                      <p:cBhvr>
                                        <p:cTn dur="500"/>
                                        <p:tgtEl>
                                          <p:spTgt spid="345">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45">
                                            <p:txEl>
                                              <p:pRg end="4" st="4"/>
                                            </p:txEl>
                                          </p:spTgt>
                                        </p:tgtEl>
                                        <p:attrNameLst>
                                          <p:attrName>style.visibility</p:attrName>
                                        </p:attrNameLst>
                                      </p:cBhvr>
                                      <p:to>
                                        <p:strVal val="visible"/>
                                      </p:to>
                                    </p:set>
                                    <p:animEffect filter="fade" transition="in">
                                      <p:cBhvr>
                                        <p:cTn dur="500"/>
                                        <p:tgtEl>
                                          <p:spTgt spid="345">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45">
                                            <p:txEl>
                                              <p:pRg end="5" st="5"/>
                                            </p:txEl>
                                          </p:spTgt>
                                        </p:tgtEl>
                                        <p:attrNameLst>
                                          <p:attrName>style.visibility</p:attrName>
                                        </p:attrNameLst>
                                      </p:cBhvr>
                                      <p:to>
                                        <p:strVal val="visible"/>
                                      </p:to>
                                    </p:set>
                                    <p:animEffect filter="fade" transition="in">
                                      <p:cBhvr>
                                        <p:cTn dur="500"/>
                                        <p:tgtEl>
                                          <p:spTgt spid="345">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45">
                                            <p:txEl>
                                              <p:pRg end="6" st="6"/>
                                            </p:txEl>
                                          </p:spTgt>
                                        </p:tgtEl>
                                        <p:attrNameLst>
                                          <p:attrName>style.visibility</p:attrName>
                                        </p:attrNameLst>
                                      </p:cBhvr>
                                      <p:to>
                                        <p:strVal val="visible"/>
                                      </p:to>
                                    </p:set>
                                    <p:animEffect filter="fade" transition="in">
                                      <p:cBhvr>
                                        <p:cTn dur="500"/>
                                        <p:tgtEl>
                                          <p:spTgt spid="345">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45">
                                            <p:txEl>
                                              <p:pRg end="7" st="7"/>
                                            </p:txEl>
                                          </p:spTgt>
                                        </p:tgtEl>
                                        <p:attrNameLst>
                                          <p:attrName>style.visibility</p:attrName>
                                        </p:attrNameLst>
                                      </p:cBhvr>
                                      <p:to>
                                        <p:strVal val="visible"/>
                                      </p:to>
                                    </p:set>
                                    <p:animEffect filter="fade" transition="in">
                                      <p:cBhvr>
                                        <p:cTn dur="500"/>
                                        <p:tgtEl>
                                          <p:spTgt spid="345">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45">
                                            <p:txEl>
                                              <p:pRg end="8" st="8"/>
                                            </p:txEl>
                                          </p:spTgt>
                                        </p:tgtEl>
                                        <p:attrNameLst>
                                          <p:attrName>style.visibility</p:attrName>
                                        </p:attrNameLst>
                                      </p:cBhvr>
                                      <p:to>
                                        <p:strVal val="visible"/>
                                      </p:to>
                                    </p:set>
                                    <p:animEffect filter="fade" transition="in">
                                      <p:cBhvr>
                                        <p:cTn dur="500"/>
                                        <p:tgtEl>
                                          <p:spTgt spid="345">
                                            <p:txEl>
                                              <p:pRg end="8" st="8"/>
                                            </p:txEl>
                                          </p:spTgt>
                                        </p:tgtEl>
                                      </p:cBhvr>
                                    </p:animEffect>
                                  </p:childTnLst>
                                </p:cTn>
                              </p:par>
                            </p:childTnLst>
                          </p:cTn>
                        </p:par>
                        <p:par>
                          <p:cTn fill="hold">
                            <p:stCondLst>
                              <p:cond delay="5500"/>
                            </p:stCondLst>
                            <p:childTnLst>
                              <p:par>
                                <p:cTn fill="hold" nodeType="afterEffect" presetClass="entr" presetID="10" presetSubtype="0">
                                  <p:stCondLst>
                                    <p:cond delay="25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2" presetSubtype="1">
                                  <p:stCondLst>
                                    <p:cond delay="25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500"/>
                                        <p:tgtEl>
                                          <p:spTgt spid="32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50"/>
                                  </p:stCondLst>
                                  <p:childTnLst>
                                    <p:set>
                                      <p:cBhvr>
                                        <p:cTn dur="1" fill="hold">
                                          <p:stCondLst>
                                            <p:cond delay="0"/>
                                          </p:stCondLst>
                                        </p:cTn>
                                        <p:tgtEl>
                                          <p:spTgt spid="335">
                                            <p:txEl>
                                              <p:pRg end="0" st="0"/>
                                            </p:txEl>
                                          </p:spTgt>
                                        </p:tgtEl>
                                        <p:attrNameLst>
                                          <p:attrName>style.visibility</p:attrName>
                                        </p:attrNameLst>
                                      </p:cBhvr>
                                      <p:to>
                                        <p:strVal val="visible"/>
                                      </p:to>
                                    </p:set>
                                    <p:animEffect filter="fade" transition="in">
                                      <p:cBhvr>
                                        <p:cTn dur="500"/>
                                        <p:tgtEl>
                                          <p:spTgt spid="335">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5">
                                            <p:txEl>
                                              <p:pRg end="1" st="1"/>
                                            </p:txEl>
                                          </p:spTgt>
                                        </p:tgtEl>
                                        <p:attrNameLst>
                                          <p:attrName>style.visibility</p:attrName>
                                        </p:attrNameLst>
                                      </p:cBhvr>
                                      <p:to>
                                        <p:strVal val="visible"/>
                                      </p:to>
                                    </p:set>
                                    <p:animEffect filter="fade" transition="in">
                                      <p:cBhvr>
                                        <p:cTn dur="500"/>
                                        <p:tgtEl>
                                          <p:spTgt spid="335">
                                            <p:txEl>
                                              <p:pRg end="1" st="1"/>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5">
                                            <p:txEl>
                                              <p:pRg end="2" st="2"/>
                                            </p:txEl>
                                          </p:spTgt>
                                        </p:tgtEl>
                                        <p:attrNameLst>
                                          <p:attrName>style.visibility</p:attrName>
                                        </p:attrNameLst>
                                      </p:cBhvr>
                                      <p:to>
                                        <p:strVal val="visible"/>
                                      </p:to>
                                    </p:set>
                                    <p:animEffect filter="fade" transition="in">
                                      <p:cBhvr>
                                        <p:cTn dur="500"/>
                                        <p:tgtEl>
                                          <p:spTgt spid="335">
                                            <p:txEl>
                                              <p:pRg end="2" st="2"/>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5">
                                            <p:txEl>
                                              <p:pRg end="3" st="3"/>
                                            </p:txEl>
                                          </p:spTgt>
                                        </p:tgtEl>
                                        <p:attrNameLst>
                                          <p:attrName>style.visibility</p:attrName>
                                        </p:attrNameLst>
                                      </p:cBhvr>
                                      <p:to>
                                        <p:strVal val="visible"/>
                                      </p:to>
                                    </p:set>
                                    <p:animEffect filter="fade" transition="in">
                                      <p:cBhvr>
                                        <p:cTn dur="500"/>
                                        <p:tgtEl>
                                          <p:spTgt spid="335">
                                            <p:txEl>
                                              <p:pRg end="3" st="3"/>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5">
                                            <p:txEl>
                                              <p:pRg end="4" st="4"/>
                                            </p:txEl>
                                          </p:spTgt>
                                        </p:tgtEl>
                                        <p:attrNameLst>
                                          <p:attrName>style.visibility</p:attrName>
                                        </p:attrNameLst>
                                      </p:cBhvr>
                                      <p:to>
                                        <p:strVal val="visible"/>
                                      </p:to>
                                    </p:set>
                                    <p:animEffect filter="fade" transition="in">
                                      <p:cBhvr>
                                        <p:cTn dur="500"/>
                                        <p:tgtEl>
                                          <p:spTgt spid="335">
                                            <p:txEl>
                                              <p:pRg end="4" st="4"/>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5">
                                            <p:txEl>
                                              <p:pRg end="5" st="5"/>
                                            </p:txEl>
                                          </p:spTgt>
                                        </p:tgtEl>
                                        <p:attrNameLst>
                                          <p:attrName>style.visibility</p:attrName>
                                        </p:attrNameLst>
                                      </p:cBhvr>
                                      <p:to>
                                        <p:strVal val="visible"/>
                                      </p:to>
                                    </p:set>
                                    <p:animEffect filter="fade" transition="in">
                                      <p:cBhvr>
                                        <p:cTn dur="500"/>
                                        <p:tgtEl>
                                          <p:spTgt spid="335">
                                            <p:txEl>
                                              <p:pRg end="5" st="5"/>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5">
                                            <p:txEl>
                                              <p:pRg end="6" st="6"/>
                                            </p:txEl>
                                          </p:spTgt>
                                        </p:tgtEl>
                                        <p:attrNameLst>
                                          <p:attrName>style.visibility</p:attrName>
                                        </p:attrNameLst>
                                      </p:cBhvr>
                                      <p:to>
                                        <p:strVal val="visible"/>
                                      </p:to>
                                    </p:set>
                                    <p:animEffect filter="fade" transition="in">
                                      <p:cBhvr>
                                        <p:cTn dur="500"/>
                                        <p:tgtEl>
                                          <p:spTgt spid="335">
                                            <p:txEl>
                                              <p:pRg end="6" st="6"/>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5">
                                            <p:txEl>
                                              <p:pRg end="7" st="7"/>
                                            </p:txEl>
                                          </p:spTgt>
                                        </p:tgtEl>
                                        <p:attrNameLst>
                                          <p:attrName>style.visibility</p:attrName>
                                        </p:attrNameLst>
                                      </p:cBhvr>
                                      <p:to>
                                        <p:strVal val="visible"/>
                                      </p:to>
                                    </p:set>
                                    <p:animEffect filter="fade" transition="in">
                                      <p:cBhvr>
                                        <p:cTn dur="500"/>
                                        <p:tgtEl>
                                          <p:spTgt spid="335">
                                            <p:txEl>
                                              <p:pRg end="7" st="7"/>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5">
                                            <p:txEl>
                                              <p:pRg end="8" st="8"/>
                                            </p:txEl>
                                          </p:spTgt>
                                        </p:tgtEl>
                                        <p:attrNameLst>
                                          <p:attrName>style.visibility</p:attrName>
                                        </p:attrNameLst>
                                      </p:cBhvr>
                                      <p:to>
                                        <p:strVal val="visible"/>
                                      </p:to>
                                    </p:set>
                                    <p:animEffect filter="fade" transition="in">
                                      <p:cBhvr>
                                        <p:cTn dur="500"/>
                                        <p:tgtEl>
                                          <p:spTgt spid="335">
                                            <p:txEl>
                                              <p:pRg end="8" st="8"/>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500"/>
                                        <p:tgtEl>
                                          <p:spTgt spid="336">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500"/>
                                        <p:tgtEl>
                                          <p:spTgt spid="336">
                                            <p:txEl>
                                              <p:pRg end="1" st="1"/>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500"/>
                                        <p:tgtEl>
                                          <p:spTgt spid="336">
                                            <p:txEl>
                                              <p:pRg end="2" st="2"/>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6">
                                            <p:txEl>
                                              <p:pRg end="3" st="3"/>
                                            </p:txEl>
                                          </p:spTgt>
                                        </p:tgtEl>
                                        <p:attrNameLst>
                                          <p:attrName>style.visibility</p:attrName>
                                        </p:attrNameLst>
                                      </p:cBhvr>
                                      <p:to>
                                        <p:strVal val="visible"/>
                                      </p:to>
                                    </p:set>
                                    <p:animEffect filter="fade" transition="in">
                                      <p:cBhvr>
                                        <p:cTn dur="500"/>
                                        <p:tgtEl>
                                          <p:spTgt spid="336">
                                            <p:txEl>
                                              <p:pRg end="3" st="3"/>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6">
                                            <p:txEl>
                                              <p:pRg end="4" st="4"/>
                                            </p:txEl>
                                          </p:spTgt>
                                        </p:tgtEl>
                                        <p:attrNameLst>
                                          <p:attrName>style.visibility</p:attrName>
                                        </p:attrNameLst>
                                      </p:cBhvr>
                                      <p:to>
                                        <p:strVal val="visible"/>
                                      </p:to>
                                    </p:set>
                                    <p:animEffect filter="fade" transition="in">
                                      <p:cBhvr>
                                        <p:cTn dur="500"/>
                                        <p:tgtEl>
                                          <p:spTgt spid="336">
                                            <p:txEl>
                                              <p:pRg end="4" st="4"/>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6">
                                            <p:txEl>
                                              <p:pRg end="5" st="5"/>
                                            </p:txEl>
                                          </p:spTgt>
                                        </p:tgtEl>
                                        <p:attrNameLst>
                                          <p:attrName>style.visibility</p:attrName>
                                        </p:attrNameLst>
                                      </p:cBhvr>
                                      <p:to>
                                        <p:strVal val="visible"/>
                                      </p:to>
                                    </p:set>
                                    <p:animEffect filter="fade" transition="in">
                                      <p:cBhvr>
                                        <p:cTn dur="500"/>
                                        <p:tgtEl>
                                          <p:spTgt spid="336">
                                            <p:txEl>
                                              <p:pRg end="5" st="5"/>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6">
                                            <p:txEl>
                                              <p:pRg end="6" st="6"/>
                                            </p:txEl>
                                          </p:spTgt>
                                        </p:tgtEl>
                                        <p:attrNameLst>
                                          <p:attrName>style.visibility</p:attrName>
                                        </p:attrNameLst>
                                      </p:cBhvr>
                                      <p:to>
                                        <p:strVal val="visible"/>
                                      </p:to>
                                    </p:set>
                                    <p:animEffect filter="fade" transition="in">
                                      <p:cBhvr>
                                        <p:cTn dur="500"/>
                                        <p:tgtEl>
                                          <p:spTgt spid="336">
                                            <p:txEl>
                                              <p:pRg end="6" st="6"/>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6">
                                            <p:txEl>
                                              <p:pRg end="7" st="7"/>
                                            </p:txEl>
                                          </p:spTgt>
                                        </p:tgtEl>
                                        <p:attrNameLst>
                                          <p:attrName>style.visibility</p:attrName>
                                        </p:attrNameLst>
                                      </p:cBhvr>
                                      <p:to>
                                        <p:strVal val="visible"/>
                                      </p:to>
                                    </p:set>
                                    <p:animEffect filter="fade" transition="in">
                                      <p:cBhvr>
                                        <p:cTn dur="500"/>
                                        <p:tgtEl>
                                          <p:spTgt spid="336">
                                            <p:txEl>
                                              <p:pRg end="7" st="7"/>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6">
                                            <p:txEl>
                                              <p:pRg end="8" st="8"/>
                                            </p:txEl>
                                          </p:spTgt>
                                        </p:tgtEl>
                                        <p:attrNameLst>
                                          <p:attrName>style.visibility</p:attrName>
                                        </p:attrNameLst>
                                      </p:cBhvr>
                                      <p:to>
                                        <p:strVal val="visible"/>
                                      </p:to>
                                    </p:set>
                                    <p:animEffect filter="fade" transition="in">
                                      <p:cBhvr>
                                        <p:cTn dur="500"/>
                                        <p:tgtEl>
                                          <p:spTgt spid="336">
                                            <p:txEl>
                                              <p:pRg end="8" st="8"/>
                                            </p:txEl>
                                          </p:spTgt>
                                        </p:tgtEl>
                                      </p:cBhvr>
                                    </p:animEffect>
                                  </p:childTnLst>
                                </p:cTn>
                              </p:par>
                            </p:childTnLst>
                          </p:cTn>
                        </p:par>
                        <p:par>
                          <p:cTn fill="hold">
                            <p:stCondLst>
                              <p:cond delay="6000"/>
                            </p:stCondLst>
                            <p:childTnLst>
                              <p:par>
                                <p:cTn fill="hold" nodeType="afterEffect" presetClass="entr" presetID="10" presetSubtype="0">
                                  <p:stCondLst>
                                    <p:cond delay="25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2" presetSubtype="1">
                                  <p:stCondLst>
                                    <p:cond delay="25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50"/>
                                  </p:stCondLst>
                                  <p:childTnLst>
                                    <p:set>
                                      <p:cBhvr>
                                        <p:cTn dur="1" fill="hold">
                                          <p:stCondLst>
                                            <p:cond delay="0"/>
                                          </p:stCondLst>
                                        </p:cTn>
                                        <p:tgtEl>
                                          <p:spTgt spid="337">
                                            <p:txEl>
                                              <p:pRg end="0" st="0"/>
                                            </p:txEl>
                                          </p:spTgt>
                                        </p:tgtEl>
                                        <p:attrNameLst>
                                          <p:attrName>style.visibility</p:attrName>
                                        </p:attrNameLst>
                                      </p:cBhvr>
                                      <p:to>
                                        <p:strVal val="visible"/>
                                      </p:to>
                                    </p:set>
                                    <p:animEffect filter="fade" transition="in">
                                      <p:cBhvr>
                                        <p:cTn dur="500"/>
                                        <p:tgtEl>
                                          <p:spTgt spid="337">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7">
                                            <p:txEl>
                                              <p:pRg end="1" st="1"/>
                                            </p:txEl>
                                          </p:spTgt>
                                        </p:tgtEl>
                                        <p:attrNameLst>
                                          <p:attrName>style.visibility</p:attrName>
                                        </p:attrNameLst>
                                      </p:cBhvr>
                                      <p:to>
                                        <p:strVal val="visible"/>
                                      </p:to>
                                    </p:set>
                                    <p:animEffect filter="fade" transition="in">
                                      <p:cBhvr>
                                        <p:cTn dur="500"/>
                                        <p:tgtEl>
                                          <p:spTgt spid="337">
                                            <p:txEl>
                                              <p:pRg end="1" st="1"/>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7">
                                            <p:txEl>
                                              <p:pRg end="2" st="2"/>
                                            </p:txEl>
                                          </p:spTgt>
                                        </p:tgtEl>
                                        <p:attrNameLst>
                                          <p:attrName>style.visibility</p:attrName>
                                        </p:attrNameLst>
                                      </p:cBhvr>
                                      <p:to>
                                        <p:strVal val="visible"/>
                                      </p:to>
                                    </p:set>
                                    <p:animEffect filter="fade" transition="in">
                                      <p:cBhvr>
                                        <p:cTn dur="500"/>
                                        <p:tgtEl>
                                          <p:spTgt spid="337">
                                            <p:txEl>
                                              <p:pRg end="2" st="2"/>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7">
                                            <p:txEl>
                                              <p:pRg end="3" st="3"/>
                                            </p:txEl>
                                          </p:spTgt>
                                        </p:tgtEl>
                                        <p:attrNameLst>
                                          <p:attrName>style.visibility</p:attrName>
                                        </p:attrNameLst>
                                      </p:cBhvr>
                                      <p:to>
                                        <p:strVal val="visible"/>
                                      </p:to>
                                    </p:set>
                                    <p:animEffect filter="fade" transition="in">
                                      <p:cBhvr>
                                        <p:cTn dur="500"/>
                                        <p:tgtEl>
                                          <p:spTgt spid="337">
                                            <p:txEl>
                                              <p:pRg end="3" st="3"/>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7">
                                            <p:txEl>
                                              <p:pRg end="4" st="4"/>
                                            </p:txEl>
                                          </p:spTgt>
                                        </p:tgtEl>
                                        <p:attrNameLst>
                                          <p:attrName>style.visibility</p:attrName>
                                        </p:attrNameLst>
                                      </p:cBhvr>
                                      <p:to>
                                        <p:strVal val="visible"/>
                                      </p:to>
                                    </p:set>
                                    <p:animEffect filter="fade" transition="in">
                                      <p:cBhvr>
                                        <p:cTn dur="500"/>
                                        <p:tgtEl>
                                          <p:spTgt spid="337">
                                            <p:txEl>
                                              <p:pRg end="4" st="4"/>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7">
                                            <p:txEl>
                                              <p:pRg end="5" st="5"/>
                                            </p:txEl>
                                          </p:spTgt>
                                        </p:tgtEl>
                                        <p:attrNameLst>
                                          <p:attrName>style.visibility</p:attrName>
                                        </p:attrNameLst>
                                      </p:cBhvr>
                                      <p:to>
                                        <p:strVal val="visible"/>
                                      </p:to>
                                    </p:set>
                                    <p:animEffect filter="fade" transition="in">
                                      <p:cBhvr>
                                        <p:cTn dur="500"/>
                                        <p:tgtEl>
                                          <p:spTgt spid="337">
                                            <p:txEl>
                                              <p:pRg end="5" st="5"/>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7">
                                            <p:txEl>
                                              <p:pRg end="6" st="6"/>
                                            </p:txEl>
                                          </p:spTgt>
                                        </p:tgtEl>
                                        <p:attrNameLst>
                                          <p:attrName>style.visibility</p:attrName>
                                        </p:attrNameLst>
                                      </p:cBhvr>
                                      <p:to>
                                        <p:strVal val="visible"/>
                                      </p:to>
                                    </p:set>
                                    <p:animEffect filter="fade" transition="in">
                                      <p:cBhvr>
                                        <p:cTn dur="500"/>
                                        <p:tgtEl>
                                          <p:spTgt spid="337">
                                            <p:txEl>
                                              <p:pRg end="6" st="6"/>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7">
                                            <p:txEl>
                                              <p:pRg end="7" st="7"/>
                                            </p:txEl>
                                          </p:spTgt>
                                        </p:tgtEl>
                                        <p:attrNameLst>
                                          <p:attrName>style.visibility</p:attrName>
                                        </p:attrNameLst>
                                      </p:cBhvr>
                                      <p:to>
                                        <p:strVal val="visible"/>
                                      </p:to>
                                    </p:set>
                                    <p:animEffect filter="fade" transition="in">
                                      <p:cBhvr>
                                        <p:cTn dur="500"/>
                                        <p:tgtEl>
                                          <p:spTgt spid="337">
                                            <p:txEl>
                                              <p:pRg end="7" st="7"/>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7">
                                            <p:txEl>
                                              <p:pRg end="8" st="8"/>
                                            </p:txEl>
                                          </p:spTgt>
                                        </p:tgtEl>
                                        <p:attrNameLst>
                                          <p:attrName>style.visibility</p:attrName>
                                        </p:attrNameLst>
                                      </p:cBhvr>
                                      <p:to>
                                        <p:strVal val="visible"/>
                                      </p:to>
                                    </p:set>
                                    <p:animEffect filter="fade" transition="in">
                                      <p:cBhvr>
                                        <p:cTn dur="500"/>
                                        <p:tgtEl>
                                          <p:spTgt spid="337">
                                            <p:txEl>
                                              <p:pRg end="8" st="8"/>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500"/>
                                        <p:tgtEl>
                                          <p:spTgt spid="338">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8">
                                            <p:txEl>
                                              <p:pRg end="1" st="1"/>
                                            </p:txEl>
                                          </p:spTgt>
                                        </p:tgtEl>
                                        <p:attrNameLst>
                                          <p:attrName>style.visibility</p:attrName>
                                        </p:attrNameLst>
                                      </p:cBhvr>
                                      <p:to>
                                        <p:strVal val="visible"/>
                                      </p:to>
                                    </p:set>
                                    <p:animEffect filter="fade" transition="in">
                                      <p:cBhvr>
                                        <p:cTn dur="500"/>
                                        <p:tgtEl>
                                          <p:spTgt spid="338">
                                            <p:txEl>
                                              <p:pRg end="1" st="1"/>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8">
                                            <p:txEl>
                                              <p:pRg end="2" st="2"/>
                                            </p:txEl>
                                          </p:spTgt>
                                        </p:tgtEl>
                                        <p:attrNameLst>
                                          <p:attrName>style.visibility</p:attrName>
                                        </p:attrNameLst>
                                      </p:cBhvr>
                                      <p:to>
                                        <p:strVal val="visible"/>
                                      </p:to>
                                    </p:set>
                                    <p:animEffect filter="fade" transition="in">
                                      <p:cBhvr>
                                        <p:cTn dur="500"/>
                                        <p:tgtEl>
                                          <p:spTgt spid="338">
                                            <p:txEl>
                                              <p:pRg end="2" st="2"/>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8">
                                            <p:txEl>
                                              <p:pRg end="3" st="3"/>
                                            </p:txEl>
                                          </p:spTgt>
                                        </p:tgtEl>
                                        <p:attrNameLst>
                                          <p:attrName>style.visibility</p:attrName>
                                        </p:attrNameLst>
                                      </p:cBhvr>
                                      <p:to>
                                        <p:strVal val="visible"/>
                                      </p:to>
                                    </p:set>
                                    <p:animEffect filter="fade" transition="in">
                                      <p:cBhvr>
                                        <p:cTn dur="500"/>
                                        <p:tgtEl>
                                          <p:spTgt spid="338">
                                            <p:txEl>
                                              <p:pRg end="3" st="3"/>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8">
                                            <p:txEl>
                                              <p:pRg end="4" st="4"/>
                                            </p:txEl>
                                          </p:spTgt>
                                        </p:tgtEl>
                                        <p:attrNameLst>
                                          <p:attrName>style.visibility</p:attrName>
                                        </p:attrNameLst>
                                      </p:cBhvr>
                                      <p:to>
                                        <p:strVal val="visible"/>
                                      </p:to>
                                    </p:set>
                                    <p:animEffect filter="fade" transition="in">
                                      <p:cBhvr>
                                        <p:cTn dur="500"/>
                                        <p:tgtEl>
                                          <p:spTgt spid="338">
                                            <p:txEl>
                                              <p:pRg end="4" st="4"/>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8">
                                            <p:txEl>
                                              <p:pRg end="5" st="5"/>
                                            </p:txEl>
                                          </p:spTgt>
                                        </p:tgtEl>
                                        <p:attrNameLst>
                                          <p:attrName>style.visibility</p:attrName>
                                        </p:attrNameLst>
                                      </p:cBhvr>
                                      <p:to>
                                        <p:strVal val="visible"/>
                                      </p:to>
                                    </p:set>
                                    <p:animEffect filter="fade" transition="in">
                                      <p:cBhvr>
                                        <p:cTn dur="500"/>
                                        <p:tgtEl>
                                          <p:spTgt spid="338">
                                            <p:txEl>
                                              <p:pRg end="5" st="5"/>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8">
                                            <p:txEl>
                                              <p:pRg end="6" st="6"/>
                                            </p:txEl>
                                          </p:spTgt>
                                        </p:tgtEl>
                                        <p:attrNameLst>
                                          <p:attrName>style.visibility</p:attrName>
                                        </p:attrNameLst>
                                      </p:cBhvr>
                                      <p:to>
                                        <p:strVal val="visible"/>
                                      </p:to>
                                    </p:set>
                                    <p:animEffect filter="fade" transition="in">
                                      <p:cBhvr>
                                        <p:cTn dur="500"/>
                                        <p:tgtEl>
                                          <p:spTgt spid="338">
                                            <p:txEl>
                                              <p:pRg end="6" st="6"/>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8">
                                            <p:txEl>
                                              <p:pRg end="7" st="7"/>
                                            </p:txEl>
                                          </p:spTgt>
                                        </p:tgtEl>
                                        <p:attrNameLst>
                                          <p:attrName>style.visibility</p:attrName>
                                        </p:attrNameLst>
                                      </p:cBhvr>
                                      <p:to>
                                        <p:strVal val="visible"/>
                                      </p:to>
                                    </p:set>
                                    <p:animEffect filter="fade" transition="in">
                                      <p:cBhvr>
                                        <p:cTn dur="500"/>
                                        <p:tgtEl>
                                          <p:spTgt spid="338">
                                            <p:txEl>
                                              <p:pRg end="7" st="7"/>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8">
                                            <p:txEl>
                                              <p:pRg end="8" st="8"/>
                                            </p:txEl>
                                          </p:spTgt>
                                        </p:tgtEl>
                                        <p:attrNameLst>
                                          <p:attrName>style.visibility</p:attrName>
                                        </p:attrNameLst>
                                      </p:cBhvr>
                                      <p:to>
                                        <p:strVal val="visible"/>
                                      </p:to>
                                    </p:set>
                                    <p:animEffect filter="fade" transition="in">
                                      <p:cBhvr>
                                        <p:cTn dur="500"/>
                                        <p:tgtEl>
                                          <p:spTgt spid="338">
                                            <p:txEl>
                                              <p:pRg end="8" st="8"/>
                                            </p:txEl>
                                          </p:spTgt>
                                        </p:tgtEl>
                                      </p:cBhvr>
                                    </p:animEffect>
                                  </p:childTnLst>
                                </p:cTn>
                              </p:par>
                            </p:childTnLst>
                          </p:cTn>
                        </p:par>
                        <p:par>
                          <p:cTn fill="hold">
                            <p:stCondLst>
                              <p:cond delay="6500"/>
                            </p:stCondLst>
                            <p:childTnLst>
                              <p:par>
                                <p:cTn fill="hold" nodeType="afterEffect" presetClass="entr" presetID="10" presetSubtype="0">
                                  <p:stCondLst>
                                    <p:cond delay="25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25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500"/>
                                        <p:tgtEl>
                                          <p:spTgt spid="339">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500"/>
                                        <p:tgtEl>
                                          <p:spTgt spid="339">
                                            <p:txEl>
                                              <p:pRg end="1" st="1"/>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500"/>
                                        <p:tgtEl>
                                          <p:spTgt spid="339">
                                            <p:txEl>
                                              <p:pRg end="2" st="2"/>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500"/>
                                        <p:tgtEl>
                                          <p:spTgt spid="339">
                                            <p:txEl>
                                              <p:pRg end="3" st="3"/>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9">
                                            <p:txEl>
                                              <p:pRg end="4" st="4"/>
                                            </p:txEl>
                                          </p:spTgt>
                                        </p:tgtEl>
                                        <p:attrNameLst>
                                          <p:attrName>style.visibility</p:attrName>
                                        </p:attrNameLst>
                                      </p:cBhvr>
                                      <p:to>
                                        <p:strVal val="visible"/>
                                      </p:to>
                                    </p:set>
                                    <p:animEffect filter="fade" transition="in">
                                      <p:cBhvr>
                                        <p:cTn dur="500"/>
                                        <p:tgtEl>
                                          <p:spTgt spid="339">
                                            <p:txEl>
                                              <p:pRg end="4" st="4"/>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9">
                                            <p:txEl>
                                              <p:pRg end="5" st="5"/>
                                            </p:txEl>
                                          </p:spTgt>
                                        </p:tgtEl>
                                        <p:attrNameLst>
                                          <p:attrName>style.visibility</p:attrName>
                                        </p:attrNameLst>
                                      </p:cBhvr>
                                      <p:to>
                                        <p:strVal val="visible"/>
                                      </p:to>
                                    </p:set>
                                    <p:animEffect filter="fade" transition="in">
                                      <p:cBhvr>
                                        <p:cTn dur="500"/>
                                        <p:tgtEl>
                                          <p:spTgt spid="339">
                                            <p:txEl>
                                              <p:pRg end="5" st="5"/>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9">
                                            <p:txEl>
                                              <p:pRg end="6" st="6"/>
                                            </p:txEl>
                                          </p:spTgt>
                                        </p:tgtEl>
                                        <p:attrNameLst>
                                          <p:attrName>style.visibility</p:attrName>
                                        </p:attrNameLst>
                                      </p:cBhvr>
                                      <p:to>
                                        <p:strVal val="visible"/>
                                      </p:to>
                                    </p:set>
                                    <p:animEffect filter="fade" transition="in">
                                      <p:cBhvr>
                                        <p:cTn dur="500"/>
                                        <p:tgtEl>
                                          <p:spTgt spid="339">
                                            <p:txEl>
                                              <p:pRg end="6" st="6"/>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9">
                                            <p:txEl>
                                              <p:pRg end="7" st="7"/>
                                            </p:txEl>
                                          </p:spTgt>
                                        </p:tgtEl>
                                        <p:attrNameLst>
                                          <p:attrName>style.visibility</p:attrName>
                                        </p:attrNameLst>
                                      </p:cBhvr>
                                      <p:to>
                                        <p:strVal val="visible"/>
                                      </p:to>
                                    </p:set>
                                    <p:animEffect filter="fade" transition="in">
                                      <p:cBhvr>
                                        <p:cTn dur="500"/>
                                        <p:tgtEl>
                                          <p:spTgt spid="339">
                                            <p:txEl>
                                              <p:pRg end="7" st="7"/>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39">
                                            <p:txEl>
                                              <p:pRg end="8" st="8"/>
                                            </p:txEl>
                                          </p:spTgt>
                                        </p:tgtEl>
                                        <p:attrNameLst>
                                          <p:attrName>style.visibility</p:attrName>
                                        </p:attrNameLst>
                                      </p:cBhvr>
                                      <p:to>
                                        <p:strVal val="visible"/>
                                      </p:to>
                                    </p:set>
                                    <p:animEffect filter="fade" transition="in">
                                      <p:cBhvr>
                                        <p:cTn dur="500"/>
                                        <p:tgtEl>
                                          <p:spTgt spid="339">
                                            <p:txEl>
                                              <p:pRg end="8" st="8"/>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0">
                                            <p:txEl>
                                              <p:pRg end="0" st="0"/>
                                            </p:txEl>
                                          </p:spTgt>
                                        </p:tgtEl>
                                        <p:attrNameLst>
                                          <p:attrName>style.visibility</p:attrName>
                                        </p:attrNameLst>
                                      </p:cBhvr>
                                      <p:to>
                                        <p:strVal val="visible"/>
                                      </p:to>
                                    </p:set>
                                    <p:animEffect filter="fade" transition="in">
                                      <p:cBhvr>
                                        <p:cTn dur="500"/>
                                        <p:tgtEl>
                                          <p:spTgt spid="340">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0">
                                            <p:txEl>
                                              <p:pRg end="1" st="1"/>
                                            </p:txEl>
                                          </p:spTgt>
                                        </p:tgtEl>
                                        <p:attrNameLst>
                                          <p:attrName>style.visibility</p:attrName>
                                        </p:attrNameLst>
                                      </p:cBhvr>
                                      <p:to>
                                        <p:strVal val="visible"/>
                                      </p:to>
                                    </p:set>
                                    <p:animEffect filter="fade" transition="in">
                                      <p:cBhvr>
                                        <p:cTn dur="500"/>
                                        <p:tgtEl>
                                          <p:spTgt spid="340">
                                            <p:txEl>
                                              <p:pRg end="1" st="1"/>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0">
                                            <p:txEl>
                                              <p:pRg end="2" st="2"/>
                                            </p:txEl>
                                          </p:spTgt>
                                        </p:tgtEl>
                                        <p:attrNameLst>
                                          <p:attrName>style.visibility</p:attrName>
                                        </p:attrNameLst>
                                      </p:cBhvr>
                                      <p:to>
                                        <p:strVal val="visible"/>
                                      </p:to>
                                    </p:set>
                                    <p:animEffect filter="fade" transition="in">
                                      <p:cBhvr>
                                        <p:cTn dur="500"/>
                                        <p:tgtEl>
                                          <p:spTgt spid="340">
                                            <p:txEl>
                                              <p:pRg end="2" st="2"/>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0">
                                            <p:txEl>
                                              <p:pRg end="3" st="3"/>
                                            </p:txEl>
                                          </p:spTgt>
                                        </p:tgtEl>
                                        <p:attrNameLst>
                                          <p:attrName>style.visibility</p:attrName>
                                        </p:attrNameLst>
                                      </p:cBhvr>
                                      <p:to>
                                        <p:strVal val="visible"/>
                                      </p:to>
                                    </p:set>
                                    <p:animEffect filter="fade" transition="in">
                                      <p:cBhvr>
                                        <p:cTn dur="500"/>
                                        <p:tgtEl>
                                          <p:spTgt spid="340">
                                            <p:txEl>
                                              <p:pRg end="3" st="3"/>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0">
                                            <p:txEl>
                                              <p:pRg end="4" st="4"/>
                                            </p:txEl>
                                          </p:spTgt>
                                        </p:tgtEl>
                                        <p:attrNameLst>
                                          <p:attrName>style.visibility</p:attrName>
                                        </p:attrNameLst>
                                      </p:cBhvr>
                                      <p:to>
                                        <p:strVal val="visible"/>
                                      </p:to>
                                    </p:set>
                                    <p:animEffect filter="fade" transition="in">
                                      <p:cBhvr>
                                        <p:cTn dur="500"/>
                                        <p:tgtEl>
                                          <p:spTgt spid="340">
                                            <p:txEl>
                                              <p:pRg end="4" st="4"/>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0">
                                            <p:txEl>
                                              <p:pRg end="5" st="5"/>
                                            </p:txEl>
                                          </p:spTgt>
                                        </p:tgtEl>
                                        <p:attrNameLst>
                                          <p:attrName>style.visibility</p:attrName>
                                        </p:attrNameLst>
                                      </p:cBhvr>
                                      <p:to>
                                        <p:strVal val="visible"/>
                                      </p:to>
                                    </p:set>
                                    <p:animEffect filter="fade" transition="in">
                                      <p:cBhvr>
                                        <p:cTn dur="500"/>
                                        <p:tgtEl>
                                          <p:spTgt spid="340">
                                            <p:txEl>
                                              <p:pRg end="5" st="5"/>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0">
                                            <p:txEl>
                                              <p:pRg end="6" st="6"/>
                                            </p:txEl>
                                          </p:spTgt>
                                        </p:tgtEl>
                                        <p:attrNameLst>
                                          <p:attrName>style.visibility</p:attrName>
                                        </p:attrNameLst>
                                      </p:cBhvr>
                                      <p:to>
                                        <p:strVal val="visible"/>
                                      </p:to>
                                    </p:set>
                                    <p:animEffect filter="fade" transition="in">
                                      <p:cBhvr>
                                        <p:cTn dur="500"/>
                                        <p:tgtEl>
                                          <p:spTgt spid="340">
                                            <p:txEl>
                                              <p:pRg end="6" st="6"/>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0">
                                            <p:txEl>
                                              <p:pRg end="7" st="7"/>
                                            </p:txEl>
                                          </p:spTgt>
                                        </p:tgtEl>
                                        <p:attrNameLst>
                                          <p:attrName>style.visibility</p:attrName>
                                        </p:attrNameLst>
                                      </p:cBhvr>
                                      <p:to>
                                        <p:strVal val="visible"/>
                                      </p:to>
                                    </p:set>
                                    <p:animEffect filter="fade" transition="in">
                                      <p:cBhvr>
                                        <p:cTn dur="500"/>
                                        <p:tgtEl>
                                          <p:spTgt spid="340">
                                            <p:txEl>
                                              <p:pRg end="7" st="7"/>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0">
                                            <p:txEl>
                                              <p:pRg end="8" st="8"/>
                                            </p:txEl>
                                          </p:spTgt>
                                        </p:tgtEl>
                                        <p:attrNameLst>
                                          <p:attrName>style.visibility</p:attrName>
                                        </p:attrNameLst>
                                      </p:cBhvr>
                                      <p:to>
                                        <p:strVal val="visible"/>
                                      </p:to>
                                    </p:set>
                                    <p:animEffect filter="fade" transition="in">
                                      <p:cBhvr>
                                        <p:cTn dur="500"/>
                                        <p:tgtEl>
                                          <p:spTgt spid="340">
                                            <p:txEl>
                                              <p:pRg end="8" st="8"/>
                                            </p:txEl>
                                          </p:spTgt>
                                        </p:tgtEl>
                                      </p:cBhvr>
                                    </p:animEffect>
                                  </p:childTnLst>
                                </p:cTn>
                              </p:par>
                              <p:par>
                                <p:cTn fill="hold" nodeType="withEffect" presetClass="entr" presetID="2" presetSubtype="1">
                                  <p:stCondLst>
                                    <p:cond delay="25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10" presetSubtype="0">
                                  <p:stCondLst>
                                    <p:cond delay="25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par>
                                <p:cTn fill="hold" nodeType="withEffect" presetClass="entr" presetID="2" presetSubtype="1">
                                  <p:stCondLst>
                                    <p:cond delay="25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500"/>
                                        <p:tgtEl>
                                          <p:spTgt spid="33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5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500"/>
                                        <p:tgtEl>
                                          <p:spTgt spid="341">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500"/>
                                        <p:tgtEl>
                                          <p:spTgt spid="341">
                                            <p:txEl>
                                              <p:pRg end="1" st="1"/>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500"/>
                                        <p:tgtEl>
                                          <p:spTgt spid="341">
                                            <p:txEl>
                                              <p:pRg end="2" st="2"/>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1">
                                            <p:txEl>
                                              <p:pRg end="3" st="3"/>
                                            </p:txEl>
                                          </p:spTgt>
                                        </p:tgtEl>
                                        <p:attrNameLst>
                                          <p:attrName>style.visibility</p:attrName>
                                        </p:attrNameLst>
                                      </p:cBhvr>
                                      <p:to>
                                        <p:strVal val="visible"/>
                                      </p:to>
                                    </p:set>
                                    <p:animEffect filter="fade" transition="in">
                                      <p:cBhvr>
                                        <p:cTn dur="500"/>
                                        <p:tgtEl>
                                          <p:spTgt spid="341">
                                            <p:txEl>
                                              <p:pRg end="3" st="3"/>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1">
                                            <p:txEl>
                                              <p:pRg end="4" st="4"/>
                                            </p:txEl>
                                          </p:spTgt>
                                        </p:tgtEl>
                                        <p:attrNameLst>
                                          <p:attrName>style.visibility</p:attrName>
                                        </p:attrNameLst>
                                      </p:cBhvr>
                                      <p:to>
                                        <p:strVal val="visible"/>
                                      </p:to>
                                    </p:set>
                                    <p:animEffect filter="fade" transition="in">
                                      <p:cBhvr>
                                        <p:cTn dur="500"/>
                                        <p:tgtEl>
                                          <p:spTgt spid="341">
                                            <p:txEl>
                                              <p:pRg end="4" st="4"/>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1">
                                            <p:txEl>
                                              <p:pRg end="5" st="5"/>
                                            </p:txEl>
                                          </p:spTgt>
                                        </p:tgtEl>
                                        <p:attrNameLst>
                                          <p:attrName>style.visibility</p:attrName>
                                        </p:attrNameLst>
                                      </p:cBhvr>
                                      <p:to>
                                        <p:strVal val="visible"/>
                                      </p:to>
                                    </p:set>
                                    <p:animEffect filter="fade" transition="in">
                                      <p:cBhvr>
                                        <p:cTn dur="500"/>
                                        <p:tgtEl>
                                          <p:spTgt spid="341">
                                            <p:txEl>
                                              <p:pRg end="5" st="5"/>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1">
                                            <p:txEl>
                                              <p:pRg end="6" st="6"/>
                                            </p:txEl>
                                          </p:spTgt>
                                        </p:tgtEl>
                                        <p:attrNameLst>
                                          <p:attrName>style.visibility</p:attrName>
                                        </p:attrNameLst>
                                      </p:cBhvr>
                                      <p:to>
                                        <p:strVal val="visible"/>
                                      </p:to>
                                    </p:set>
                                    <p:animEffect filter="fade" transition="in">
                                      <p:cBhvr>
                                        <p:cTn dur="500"/>
                                        <p:tgtEl>
                                          <p:spTgt spid="341">
                                            <p:txEl>
                                              <p:pRg end="6" st="6"/>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1">
                                            <p:txEl>
                                              <p:pRg end="7" st="7"/>
                                            </p:txEl>
                                          </p:spTgt>
                                        </p:tgtEl>
                                        <p:attrNameLst>
                                          <p:attrName>style.visibility</p:attrName>
                                        </p:attrNameLst>
                                      </p:cBhvr>
                                      <p:to>
                                        <p:strVal val="visible"/>
                                      </p:to>
                                    </p:set>
                                    <p:animEffect filter="fade" transition="in">
                                      <p:cBhvr>
                                        <p:cTn dur="500"/>
                                        <p:tgtEl>
                                          <p:spTgt spid="341">
                                            <p:txEl>
                                              <p:pRg end="7" st="7"/>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1">
                                            <p:txEl>
                                              <p:pRg end="8" st="8"/>
                                            </p:txEl>
                                          </p:spTgt>
                                        </p:tgtEl>
                                        <p:attrNameLst>
                                          <p:attrName>style.visibility</p:attrName>
                                        </p:attrNameLst>
                                      </p:cBhvr>
                                      <p:to>
                                        <p:strVal val="visible"/>
                                      </p:to>
                                    </p:set>
                                    <p:animEffect filter="fade" transition="in">
                                      <p:cBhvr>
                                        <p:cTn dur="500"/>
                                        <p:tgtEl>
                                          <p:spTgt spid="341">
                                            <p:txEl>
                                              <p:pRg end="8" st="8"/>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500"/>
                                        <p:tgtEl>
                                          <p:spTgt spid="342">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500"/>
                                        <p:tgtEl>
                                          <p:spTgt spid="342">
                                            <p:txEl>
                                              <p:pRg end="1" st="1"/>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2">
                                            <p:txEl>
                                              <p:pRg end="2" st="2"/>
                                            </p:txEl>
                                          </p:spTgt>
                                        </p:tgtEl>
                                        <p:attrNameLst>
                                          <p:attrName>style.visibility</p:attrName>
                                        </p:attrNameLst>
                                      </p:cBhvr>
                                      <p:to>
                                        <p:strVal val="visible"/>
                                      </p:to>
                                    </p:set>
                                    <p:animEffect filter="fade" transition="in">
                                      <p:cBhvr>
                                        <p:cTn dur="500"/>
                                        <p:tgtEl>
                                          <p:spTgt spid="342">
                                            <p:txEl>
                                              <p:pRg end="2" st="2"/>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2">
                                            <p:txEl>
                                              <p:pRg end="3" st="3"/>
                                            </p:txEl>
                                          </p:spTgt>
                                        </p:tgtEl>
                                        <p:attrNameLst>
                                          <p:attrName>style.visibility</p:attrName>
                                        </p:attrNameLst>
                                      </p:cBhvr>
                                      <p:to>
                                        <p:strVal val="visible"/>
                                      </p:to>
                                    </p:set>
                                    <p:animEffect filter="fade" transition="in">
                                      <p:cBhvr>
                                        <p:cTn dur="500"/>
                                        <p:tgtEl>
                                          <p:spTgt spid="342">
                                            <p:txEl>
                                              <p:pRg end="3" st="3"/>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2">
                                            <p:txEl>
                                              <p:pRg end="4" st="4"/>
                                            </p:txEl>
                                          </p:spTgt>
                                        </p:tgtEl>
                                        <p:attrNameLst>
                                          <p:attrName>style.visibility</p:attrName>
                                        </p:attrNameLst>
                                      </p:cBhvr>
                                      <p:to>
                                        <p:strVal val="visible"/>
                                      </p:to>
                                    </p:set>
                                    <p:animEffect filter="fade" transition="in">
                                      <p:cBhvr>
                                        <p:cTn dur="500"/>
                                        <p:tgtEl>
                                          <p:spTgt spid="342">
                                            <p:txEl>
                                              <p:pRg end="4" st="4"/>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2">
                                            <p:txEl>
                                              <p:pRg end="5" st="5"/>
                                            </p:txEl>
                                          </p:spTgt>
                                        </p:tgtEl>
                                        <p:attrNameLst>
                                          <p:attrName>style.visibility</p:attrName>
                                        </p:attrNameLst>
                                      </p:cBhvr>
                                      <p:to>
                                        <p:strVal val="visible"/>
                                      </p:to>
                                    </p:set>
                                    <p:animEffect filter="fade" transition="in">
                                      <p:cBhvr>
                                        <p:cTn dur="500"/>
                                        <p:tgtEl>
                                          <p:spTgt spid="342">
                                            <p:txEl>
                                              <p:pRg end="5" st="5"/>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2">
                                            <p:txEl>
                                              <p:pRg end="6" st="6"/>
                                            </p:txEl>
                                          </p:spTgt>
                                        </p:tgtEl>
                                        <p:attrNameLst>
                                          <p:attrName>style.visibility</p:attrName>
                                        </p:attrNameLst>
                                      </p:cBhvr>
                                      <p:to>
                                        <p:strVal val="visible"/>
                                      </p:to>
                                    </p:set>
                                    <p:animEffect filter="fade" transition="in">
                                      <p:cBhvr>
                                        <p:cTn dur="500"/>
                                        <p:tgtEl>
                                          <p:spTgt spid="342">
                                            <p:txEl>
                                              <p:pRg end="6" st="6"/>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2">
                                            <p:txEl>
                                              <p:pRg end="7" st="7"/>
                                            </p:txEl>
                                          </p:spTgt>
                                        </p:tgtEl>
                                        <p:attrNameLst>
                                          <p:attrName>style.visibility</p:attrName>
                                        </p:attrNameLst>
                                      </p:cBhvr>
                                      <p:to>
                                        <p:strVal val="visible"/>
                                      </p:to>
                                    </p:set>
                                    <p:animEffect filter="fade" transition="in">
                                      <p:cBhvr>
                                        <p:cTn dur="500"/>
                                        <p:tgtEl>
                                          <p:spTgt spid="342">
                                            <p:txEl>
                                              <p:pRg end="7" st="7"/>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342">
                                            <p:txEl>
                                              <p:pRg end="8" st="8"/>
                                            </p:txEl>
                                          </p:spTgt>
                                        </p:tgtEl>
                                        <p:attrNameLst>
                                          <p:attrName>style.visibility</p:attrName>
                                        </p:attrNameLst>
                                      </p:cBhvr>
                                      <p:to>
                                        <p:strVal val="visible"/>
                                      </p:to>
                                    </p:set>
                                    <p:animEffect filter="fade" transition="in">
                                      <p:cBhvr>
                                        <p:cTn dur="500"/>
                                        <p:tgtEl>
                                          <p:spTgt spid="342">
                                            <p:txEl>
                                              <p:pRg end="8" st="8"/>
                                            </p:txEl>
                                          </p:spTgt>
                                        </p:tgtEl>
                                      </p:cBhvr>
                                    </p:animEffect>
                                  </p:childTnLst>
                                </p:cTn>
                              </p:par>
                            </p:childTnLst>
                          </p:cTn>
                        </p:par>
                        <p:par>
                          <p:cTn fill="hold">
                            <p:stCondLst>
                              <p:cond delay="7500"/>
                            </p:stCondLst>
                            <p:childTnLst>
                              <p:par>
                                <p:cTn fill="hold" nodeType="afterEffect" presetClass="entr" presetID="2" presetSubtype="8">
                                  <p:stCondLst>
                                    <p:cond delay="50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500"/>
                                        <p:tgtEl>
                                          <p:spTgt spid="3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43">
                                            <p:txEl>
                                              <p:pRg end="0" st="0"/>
                                            </p:txEl>
                                          </p:spTgt>
                                        </p:tgtEl>
                                        <p:attrNameLst>
                                          <p:attrName>style.visibility</p:attrName>
                                        </p:attrNameLst>
                                      </p:cBhvr>
                                      <p:to>
                                        <p:strVal val="visible"/>
                                      </p:to>
                                    </p:set>
                                    <p:anim calcmode="lin" valueType="num">
                                      <p:cBhvr additive="base">
                                        <p:cTn dur="500"/>
                                        <p:tgtEl>
                                          <p:spTgt spid="34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43">
                                            <p:txEl>
                                              <p:pRg end="1" st="1"/>
                                            </p:txEl>
                                          </p:spTgt>
                                        </p:tgtEl>
                                        <p:attrNameLst>
                                          <p:attrName>style.visibility</p:attrName>
                                        </p:attrNameLst>
                                      </p:cBhvr>
                                      <p:to>
                                        <p:strVal val="visible"/>
                                      </p:to>
                                    </p:set>
                                    <p:anim calcmode="lin" valueType="num">
                                      <p:cBhvr additive="base">
                                        <p:cTn dur="500"/>
                                        <p:tgtEl>
                                          <p:spTgt spid="34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43">
                                            <p:txEl>
                                              <p:pRg end="2" st="2"/>
                                            </p:txEl>
                                          </p:spTgt>
                                        </p:tgtEl>
                                        <p:attrNameLst>
                                          <p:attrName>style.visibility</p:attrName>
                                        </p:attrNameLst>
                                      </p:cBhvr>
                                      <p:to>
                                        <p:strVal val="visible"/>
                                      </p:to>
                                    </p:set>
                                    <p:anim calcmode="lin" valueType="num">
                                      <p:cBhvr additive="base">
                                        <p:cTn dur="500"/>
                                        <p:tgtEl>
                                          <p:spTgt spid="34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43">
                                            <p:txEl>
                                              <p:pRg end="3" st="3"/>
                                            </p:txEl>
                                          </p:spTgt>
                                        </p:tgtEl>
                                        <p:attrNameLst>
                                          <p:attrName>style.visibility</p:attrName>
                                        </p:attrNameLst>
                                      </p:cBhvr>
                                      <p:to>
                                        <p:strVal val="visible"/>
                                      </p:to>
                                    </p:set>
                                    <p:anim calcmode="lin" valueType="num">
                                      <p:cBhvr additive="base">
                                        <p:cTn dur="500"/>
                                        <p:tgtEl>
                                          <p:spTgt spid="34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43">
                                            <p:txEl>
                                              <p:pRg end="4" st="4"/>
                                            </p:txEl>
                                          </p:spTgt>
                                        </p:tgtEl>
                                        <p:attrNameLst>
                                          <p:attrName>style.visibility</p:attrName>
                                        </p:attrNameLst>
                                      </p:cBhvr>
                                      <p:to>
                                        <p:strVal val="visible"/>
                                      </p:to>
                                    </p:set>
                                    <p:anim calcmode="lin" valueType="num">
                                      <p:cBhvr additive="base">
                                        <p:cTn dur="500"/>
                                        <p:tgtEl>
                                          <p:spTgt spid="34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43">
                                            <p:txEl>
                                              <p:pRg end="5" st="5"/>
                                            </p:txEl>
                                          </p:spTgt>
                                        </p:tgtEl>
                                        <p:attrNameLst>
                                          <p:attrName>style.visibility</p:attrName>
                                        </p:attrNameLst>
                                      </p:cBhvr>
                                      <p:to>
                                        <p:strVal val="visible"/>
                                      </p:to>
                                    </p:set>
                                    <p:anim calcmode="lin" valueType="num">
                                      <p:cBhvr additive="base">
                                        <p:cTn dur="500"/>
                                        <p:tgtEl>
                                          <p:spTgt spid="34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43">
                                            <p:txEl>
                                              <p:pRg end="6" st="6"/>
                                            </p:txEl>
                                          </p:spTgt>
                                        </p:tgtEl>
                                        <p:attrNameLst>
                                          <p:attrName>style.visibility</p:attrName>
                                        </p:attrNameLst>
                                      </p:cBhvr>
                                      <p:to>
                                        <p:strVal val="visible"/>
                                      </p:to>
                                    </p:set>
                                    <p:anim calcmode="lin" valueType="num">
                                      <p:cBhvr additive="base">
                                        <p:cTn dur="500"/>
                                        <p:tgtEl>
                                          <p:spTgt spid="34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43">
                                            <p:txEl>
                                              <p:pRg end="7" st="7"/>
                                            </p:txEl>
                                          </p:spTgt>
                                        </p:tgtEl>
                                        <p:attrNameLst>
                                          <p:attrName>style.visibility</p:attrName>
                                        </p:attrNameLst>
                                      </p:cBhvr>
                                      <p:to>
                                        <p:strVal val="visible"/>
                                      </p:to>
                                    </p:set>
                                    <p:anim calcmode="lin" valueType="num">
                                      <p:cBhvr additive="base">
                                        <p:cTn dur="500"/>
                                        <p:tgtEl>
                                          <p:spTgt spid="34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343">
                                            <p:txEl>
                                              <p:pRg end="8" st="8"/>
                                            </p:txEl>
                                          </p:spTgt>
                                        </p:tgtEl>
                                        <p:attrNameLst>
                                          <p:attrName>style.visibility</p:attrName>
                                        </p:attrNameLst>
                                      </p:cBhvr>
                                      <p:to>
                                        <p:strVal val="visible"/>
                                      </p:to>
                                    </p:set>
                                    <p:anim calcmode="lin" valueType="num">
                                      <p:cBhvr additive="base">
                                        <p:cTn dur="500"/>
                                        <p:tgtEl>
                                          <p:spTgt spid="34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 6 Items">
  <p:cSld name="Table of Contents - 6 Items">
    <p:spTree>
      <p:nvGrpSpPr>
        <p:cNvPr id="33" name="Shape 33"/>
        <p:cNvGrpSpPr/>
        <p:nvPr/>
      </p:nvGrpSpPr>
      <p:grpSpPr>
        <a:xfrm>
          <a:off x="0" y="0"/>
          <a:ext cx="0" cy="0"/>
          <a:chOff x="0" y="0"/>
          <a:chExt cx="0" cy="0"/>
        </a:xfrm>
      </p:grpSpPr>
      <p:sp>
        <p:nvSpPr>
          <p:cNvPr id="34" name="Google Shape;34;p3"/>
          <p:cNvSpPr/>
          <p:nvPr/>
        </p:nvSpPr>
        <p:spPr>
          <a:xfrm>
            <a:off x="0" y="0"/>
            <a:ext cx="8459130" cy="10287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35" name="Google Shape;35;p3"/>
          <p:cNvSpPr txBox="1"/>
          <p:nvPr>
            <p:ph type="title"/>
          </p:nvPr>
        </p:nvSpPr>
        <p:spPr>
          <a:xfrm>
            <a:off x="835306" y="1173479"/>
            <a:ext cx="6723724" cy="8207948"/>
          </a:xfrm>
          <a:prstGeom prst="rect">
            <a:avLst/>
          </a:prstGeom>
          <a:noFill/>
          <a:ln>
            <a:noFill/>
          </a:ln>
        </p:spPr>
        <p:txBody>
          <a:bodyPr anchorCtr="0" anchor="ctr" bIns="81625" lIns="163275" spcFirstLastPara="1" rIns="163275" wrap="square" tIns="81625"/>
          <a:lstStyle>
            <a:lvl1pPr lvl="0" algn="ctr">
              <a:spcBef>
                <a:spcPts val="0"/>
              </a:spcBef>
              <a:spcAft>
                <a:spcPts val="0"/>
              </a:spcAft>
              <a:buClr>
                <a:schemeClr val="lt1"/>
              </a:buClr>
              <a:buSzPts val="9600"/>
              <a:buFont typeface="Ultra"/>
              <a:buNone/>
              <a:defRPr sz="96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
          <p:cNvSpPr/>
          <p:nvPr/>
        </p:nvSpPr>
        <p:spPr>
          <a:xfrm>
            <a:off x="8135094" y="1291377"/>
            <a:ext cx="648072" cy="64807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1</a:t>
            </a:r>
            <a:endParaRPr b="0" i="0" sz="3200" u="none" cap="none" strike="noStrike">
              <a:solidFill>
                <a:schemeClr val="lt1"/>
              </a:solidFill>
              <a:latin typeface="Open Sans"/>
              <a:ea typeface="Open Sans"/>
              <a:cs typeface="Open Sans"/>
              <a:sym typeface="Open Sans"/>
            </a:endParaRPr>
          </a:p>
        </p:txBody>
      </p:sp>
      <p:sp>
        <p:nvSpPr>
          <p:cNvPr id="38" name="Google Shape;38;p3"/>
          <p:cNvSpPr/>
          <p:nvPr/>
        </p:nvSpPr>
        <p:spPr>
          <a:xfrm>
            <a:off x="8135094" y="2652267"/>
            <a:ext cx="648072" cy="64807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2</a:t>
            </a:r>
            <a:endParaRPr b="0" i="0" sz="3200" u="none" cap="none" strike="noStrike">
              <a:solidFill>
                <a:schemeClr val="lt1"/>
              </a:solidFill>
              <a:latin typeface="Open Sans"/>
              <a:ea typeface="Open Sans"/>
              <a:cs typeface="Open Sans"/>
              <a:sym typeface="Open Sans"/>
            </a:endParaRPr>
          </a:p>
        </p:txBody>
      </p:sp>
      <p:sp>
        <p:nvSpPr>
          <p:cNvPr id="39" name="Google Shape;39;p3"/>
          <p:cNvSpPr/>
          <p:nvPr/>
        </p:nvSpPr>
        <p:spPr>
          <a:xfrm>
            <a:off x="8135094" y="4013157"/>
            <a:ext cx="648072" cy="64807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3</a:t>
            </a:r>
            <a:endParaRPr b="0" i="0" sz="3200" u="none" cap="none" strike="noStrike">
              <a:solidFill>
                <a:schemeClr val="lt1"/>
              </a:solidFill>
              <a:latin typeface="Open Sans"/>
              <a:ea typeface="Open Sans"/>
              <a:cs typeface="Open Sans"/>
              <a:sym typeface="Open Sans"/>
            </a:endParaRPr>
          </a:p>
        </p:txBody>
      </p:sp>
      <p:sp>
        <p:nvSpPr>
          <p:cNvPr id="40" name="Google Shape;40;p3"/>
          <p:cNvSpPr/>
          <p:nvPr/>
        </p:nvSpPr>
        <p:spPr>
          <a:xfrm>
            <a:off x="8135094" y="5374047"/>
            <a:ext cx="648072" cy="64807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4</a:t>
            </a:r>
            <a:endParaRPr b="0" i="0" sz="3200" u="none" cap="none" strike="noStrike">
              <a:solidFill>
                <a:schemeClr val="lt1"/>
              </a:solidFill>
              <a:latin typeface="Open Sans"/>
              <a:ea typeface="Open Sans"/>
              <a:cs typeface="Open Sans"/>
              <a:sym typeface="Open Sans"/>
            </a:endParaRPr>
          </a:p>
        </p:txBody>
      </p:sp>
      <p:sp>
        <p:nvSpPr>
          <p:cNvPr id="41" name="Google Shape;41;p3"/>
          <p:cNvSpPr/>
          <p:nvPr/>
        </p:nvSpPr>
        <p:spPr>
          <a:xfrm>
            <a:off x="8135094" y="6734937"/>
            <a:ext cx="648072" cy="64807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5</a:t>
            </a:r>
            <a:endParaRPr b="0" i="0" sz="3200" u="none" cap="none" strike="noStrike">
              <a:solidFill>
                <a:schemeClr val="lt1"/>
              </a:solidFill>
              <a:latin typeface="Open Sans"/>
              <a:ea typeface="Open Sans"/>
              <a:cs typeface="Open Sans"/>
              <a:sym typeface="Open Sans"/>
            </a:endParaRPr>
          </a:p>
        </p:txBody>
      </p:sp>
      <p:sp>
        <p:nvSpPr>
          <p:cNvPr id="42" name="Google Shape;42;p3"/>
          <p:cNvSpPr/>
          <p:nvPr/>
        </p:nvSpPr>
        <p:spPr>
          <a:xfrm>
            <a:off x="8135094" y="8095828"/>
            <a:ext cx="648072" cy="648072"/>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6</a:t>
            </a:r>
            <a:endParaRPr b="0" i="0" sz="3200" u="none" cap="none" strike="noStrike">
              <a:solidFill>
                <a:schemeClr val="lt1"/>
              </a:solidFill>
              <a:latin typeface="Open Sans"/>
              <a:ea typeface="Open Sans"/>
              <a:cs typeface="Open Sans"/>
              <a:sym typeface="Open Sans"/>
            </a:endParaRPr>
          </a:p>
        </p:txBody>
      </p:sp>
      <p:sp>
        <p:nvSpPr>
          <p:cNvPr id="43" name="Google Shape;43;p3"/>
          <p:cNvSpPr txBox="1"/>
          <p:nvPr>
            <p:ph idx="1" type="body"/>
          </p:nvPr>
        </p:nvSpPr>
        <p:spPr>
          <a:xfrm>
            <a:off x="9000327" y="1039044"/>
            <a:ext cx="8279783" cy="93610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1"/>
              </a:buClr>
              <a:buSzPts val="3600"/>
              <a:buNone/>
              <a:defRPr sz="36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3"/>
          <p:cNvSpPr txBox="1"/>
          <p:nvPr>
            <p:ph idx="2" type="body"/>
          </p:nvPr>
        </p:nvSpPr>
        <p:spPr>
          <a:xfrm>
            <a:off x="9000327" y="1759124"/>
            <a:ext cx="8279783" cy="60368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3"/>
          <p:cNvSpPr txBox="1"/>
          <p:nvPr>
            <p:ph idx="3" type="body"/>
          </p:nvPr>
        </p:nvSpPr>
        <p:spPr>
          <a:xfrm>
            <a:off x="9000327" y="7852184"/>
            <a:ext cx="8279783" cy="93610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6"/>
              </a:buClr>
              <a:buSzPts val="3600"/>
              <a:buNone/>
              <a:defRPr sz="3600">
                <a:solidFill>
                  <a:schemeClr val="accent6"/>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3"/>
          <p:cNvSpPr txBox="1"/>
          <p:nvPr>
            <p:ph idx="4" type="body"/>
          </p:nvPr>
        </p:nvSpPr>
        <p:spPr>
          <a:xfrm>
            <a:off x="9000327" y="8572264"/>
            <a:ext cx="8279783" cy="60368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3"/>
          <p:cNvSpPr txBox="1"/>
          <p:nvPr>
            <p:ph idx="5" type="body"/>
          </p:nvPr>
        </p:nvSpPr>
        <p:spPr>
          <a:xfrm>
            <a:off x="9000327" y="2401672"/>
            <a:ext cx="8279783" cy="93610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3"/>
              </a:buClr>
              <a:buSzPts val="3600"/>
              <a:buNone/>
              <a:defRPr sz="36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3"/>
          <p:cNvSpPr txBox="1"/>
          <p:nvPr>
            <p:ph idx="6" type="body"/>
          </p:nvPr>
        </p:nvSpPr>
        <p:spPr>
          <a:xfrm>
            <a:off x="9000327" y="3121752"/>
            <a:ext cx="8279783" cy="60368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3"/>
          <p:cNvSpPr txBox="1"/>
          <p:nvPr>
            <p:ph idx="7" type="body"/>
          </p:nvPr>
        </p:nvSpPr>
        <p:spPr>
          <a:xfrm>
            <a:off x="9000327" y="3764300"/>
            <a:ext cx="8279783" cy="93610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2"/>
              </a:buClr>
              <a:buSzPts val="3600"/>
              <a:buNone/>
              <a:defRPr sz="36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3"/>
          <p:cNvSpPr txBox="1"/>
          <p:nvPr>
            <p:ph idx="8" type="body"/>
          </p:nvPr>
        </p:nvSpPr>
        <p:spPr>
          <a:xfrm>
            <a:off x="9000327" y="4484380"/>
            <a:ext cx="8279783" cy="60368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3"/>
          <p:cNvSpPr txBox="1"/>
          <p:nvPr>
            <p:ph idx="9" type="body"/>
          </p:nvPr>
        </p:nvSpPr>
        <p:spPr>
          <a:xfrm>
            <a:off x="9000327" y="5126928"/>
            <a:ext cx="8279783" cy="93610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4"/>
              </a:buClr>
              <a:buSzPts val="3600"/>
              <a:buNone/>
              <a:defRPr sz="36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3"/>
          <p:cNvSpPr txBox="1"/>
          <p:nvPr>
            <p:ph idx="13" type="body"/>
          </p:nvPr>
        </p:nvSpPr>
        <p:spPr>
          <a:xfrm>
            <a:off x="9000327" y="5847008"/>
            <a:ext cx="8279783" cy="60368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3"/>
          <p:cNvSpPr txBox="1"/>
          <p:nvPr>
            <p:ph idx="14" type="body"/>
          </p:nvPr>
        </p:nvSpPr>
        <p:spPr>
          <a:xfrm>
            <a:off x="9000327" y="6489556"/>
            <a:ext cx="8279783" cy="93610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5"/>
              </a:buClr>
              <a:buSzPts val="3600"/>
              <a:buNone/>
              <a:defRPr sz="36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3"/>
          <p:cNvSpPr txBox="1"/>
          <p:nvPr>
            <p:ph idx="15" type="body"/>
          </p:nvPr>
        </p:nvSpPr>
        <p:spPr>
          <a:xfrm>
            <a:off x="9000327" y="7209636"/>
            <a:ext cx="8279783" cy="60368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3"/>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b="0" i="0" sz="2800" u="none" cap="none" strike="noStrike">
                <a:solidFill>
                  <a:schemeClr val="lt1"/>
                </a:solidFill>
                <a:latin typeface="Open Sans"/>
                <a:ea typeface="Open Sans"/>
                <a:cs typeface="Open Sans"/>
                <a:sym typeface="Open Sans"/>
              </a:defRPr>
            </a:lvl1pPr>
            <a:lvl2pPr indent="0" lvl="1" marL="0" algn="ctr">
              <a:spcBef>
                <a:spcPts val="0"/>
              </a:spcBef>
              <a:buNone/>
              <a:defRPr b="0" i="0" sz="2800" u="none" cap="none" strike="noStrike">
                <a:solidFill>
                  <a:schemeClr val="lt1"/>
                </a:solidFill>
                <a:latin typeface="Open Sans"/>
                <a:ea typeface="Open Sans"/>
                <a:cs typeface="Open Sans"/>
                <a:sym typeface="Open Sans"/>
              </a:defRPr>
            </a:lvl2pPr>
            <a:lvl3pPr indent="0" lvl="2" marL="0" algn="ctr">
              <a:spcBef>
                <a:spcPts val="0"/>
              </a:spcBef>
              <a:buNone/>
              <a:defRPr b="0" i="0" sz="2800" u="none" cap="none" strike="noStrike">
                <a:solidFill>
                  <a:schemeClr val="lt1"/>
                </a:solidFill>
                <a:latin typeface="Open Sans"/>
                <a:ea typeface="Open Sans"/>
                <a:cs typeface="Open Sans"/>
                <a:sym typeface="Open Sans"/>
              </a:defRPr>
            </a:lvl3pPr>
            <a:lvl4pPr indent="0" lvl="3" marL="0" algn="ctr">
              <a:spcBef>
                <a:spcPts val="0"/>
              </a:spcBef>
              <a:buNone/>
              <a:defRPr b="0" i="0" sz="2800" u="none" cap="none" strike="noStrike">
                <a:solidFill>
                  <a:schemeClr val="lt1"/>
                </a:solidFill>
                <a:latin typeface="Open Sans"/>
                <a:ea typeface="Open Sans"/>
                <a:cs typeface="Open Sans"/>
                <a:sym typeface="Open Sans"/>
              </a:defRPr>
            </a:lvl4pPr>
            <a:lvl5pPr indent="0" lvl="4" marL="0" algn="ctr">
              <a:spcBef>
                <a:spcPts val="0"/>
              </a:spcBef>
              <a:buNone/>
              <a:defRPr b="0" i="0" sz="2800" u="none" cap="none" strike="noStrike">
                <a:solidFill>
                  <a:schemeClr val="lt1"/>
                </a:solidFill>
                <a:latin typeface="Open Sans"/>
                <a:ea typeface="Open Sans"/>
                <a:cs typeface="Open Sans"/>
                <a:sym typeface="Open Sans"/>
              </a:defRPr>
            </a:lvl5pPr>
            <a:lvl6pPr indent="0" lvl="5" marL="0" algn="ctr">
              <a:spcBef>
                <a:spcPts val="0"/>
              </a:spcBef>
              <a:buNone/>
              <a:defRPr b="0" i="0" sz="2800" u="none" cap="none" strike="noStrike">
                <a:solidFill>
                  <a:schemeClr val="lt1"/>
                </a:solidFill>
                <a:latin typeface="Open Sans"/>
                <a:ea typeface="Open Sans"/>
                <a:cs typeface="Open Sans"/>
                <a:sym typeface="Open Sans"/>
              </a:defRPr>
            </a:lvl6pPr>
            <a:lvl7pPr indent="0" lvl="6" marL="0" algn="ctr">
              <a:spcBef>
                <a:spcPts val="0"/>
              </a:spcBef>
              <a:buNone/>
              <a:defRPr b="0" i="0" sz="2800" u="none" cap="none" strike="noStrike">
                <a:solidFill>
                  <a:schemeClr val="lt1"/>
                </a:solidFill>
                <a:latin typeface="Open Sans"/>
                <a:ea typeface="Open Sans"/>
                <a:cs typeface="Open Sans"/>
                <a:sym typeface="Open Sans"/>
              </a:defRPr>
            </a:lvl7pPr>
            <a:lvl8pPr indent="0" lvl="7" marL="0" algn="ctr">
              <a:spcBef>
                <a:spcPts val="0"/>
              </a:spcBef>
              <a:buNone/>
              <a:defRPr b="0" i="0" sz="2800" u="none" cap="none" strike="noStrike">
                <a:solidFill>
                  <a:schemeClr val="lt1"/>
                </a:solidFill>
                <a:latin typeface="Open Sans"/>
                <a:ea typeface="Open Sans"/>
                <a:cs typeface="Open Sans"/>
                <a:sym typeface="Open Sans"/>
              </a:defRPr>
            </a:lvl8pPr>
            <a:lvl9pPr indent="0" lvl="8" marL="0" algn="ctr">
              <a:spcBef>
                <a:spcPts val="0"/>
              </a:spcBef>
              <a:buNone/>
              <a:defRPr b="0" i="0" sz="2800" u="none" cap="none" strike="noStrike">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
                                        </p:tgtEl>
                                        <p:attrNameLst>
                                          <p:attrName>style.visibility</p:attrName>
                                        </p:attrNameLst>
                                      </p:cBhvr>
                                      <p:to>
                                        <p:strVal val="visible"/>
                                      </p:to>
                                    </p:set>
                                    <p:animEffect filter="fade" transition="in">
                                      <p:cBhvr>
                                        <p:cTn dur="500"/>
                                        <p:tgtEl>
                                          <p:spTgt spid="34"/>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p:tgtEl>
                                          <p:spTgt spid="3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1">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p:tgtEl>
                                          <p:spTgt spid="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3">
                                            <p:txEl>
                                              <p:pRg end="0" st="0"/>
                                            </p:txEl>
                                          </p:spTgt>
                                        </p:tgtEl>
                                        <p:attrNameLst>
                                          <p:attrName>style.visibility</p:attrName>
                                        </p:attrNameLst>
                                      </p:cBhvr>
                                      <p:to>
                                        <p:strVal val="visible"/>
                                      </p:to>
                                    </p:set>
                                    <p:anim calcmode="lin" valueType="num">
                                      <p:cBhvr additive="base">
                                        <p:cTn dur="500"/>
                                        <p:tgtEl>
                                          <p:spTgt spid="4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3">
                                            <p:txEl>
                                              <p:pRg end="1" st="1"/>
                                            </p:txEl>
                                          </p:spTgt>
                                        </p:tgtEl>
                                        <p:attrNameLst>
                                          <p:attrName>style.visibility</p:attrName>
                                        </p:attrNameLst>
                                      </p:cBhvr>
                                      <p:to>
                                        <p:strVal val="visible"/>
                                      </p:to>
                                    </p:set>
                                    <p:anim calcmode="lin" valueType="num">
                                      <p:cBhvr additive="base">
                                        <p:cTn dur="500"/>
                                        <p:tgtEl>
                                          <p:spTgt spid="4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3">
                                            <p:txEl>
                                              <p:pRg end="2" st="2"/>
                                            </p:txEl>
                                          </p:spTgt>
                                        </p:tgtEl>
                                        <p:attrNameLst>
                                          <p:attrName>style.visibility</p:attrName>
                                        </p:attrNameLst>
                                      </p:cBhvr>
                                      <p:to>
                                        <p:strVal val="visible"/>
                                      </p:to>
                                    </p:set>
                                    <p:anim calcmode="lin" valueType="num">
                                      <p:cBhvr additive="base">
                                        <p:cTn dur="500"/>
                                        <p:tgtEl>
                                          <p:spTgt spid="4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3">
                                            <p:txEl>
                                              <p:pRg end="3" st="3"/>
                                            </p:txEl>
                                          </p:spTgt>
                                        </p:tgtEl>
                                        <p:attrNameLst>
                                          <p:attrName>style.visibility</p:attrName>
                                        </p:attrNameLst>
                                      </p:cBhvr>
                                      <p:to>
                                        <p:strVal val="visible"/>
                                      </p:to>
                                    </p:set>
                                    <p:anim calcmode="lin" valueType="num">
                                      <p:cBhvr additive="base">
                                        <p:cTn dur="500"/>
                                        <p:tgtEl>
                                          <p:spTgt spid="4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3">
                                            <p:txEl>
                                              <p:pRg end="4" st="4"/>
                                            </p:txEl>
                                          </p:spTgt>
                                        </p:tgtEl>
                                        <p:attrNameLst>
                                          <p:attrName>style.visibility</p:attrName>
                                        </p:attrNameLst>
                                      </p:cBhvr>
                                      <p:to>
                                        <p:strVal val="visible"/>
                                      </p:to>
                                    </p:set>
                                    <p:anim calcmode="lin" valueType="num">
                                      <p:cBhvr additive="base">
                                        <p:cTn dur="500"/>
                                        <p:tgtEl>
                                          <p:spTgt spid="4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3">
                                            <p:txEl>
                                              <p:pRg end="5" st="5"/>
                                            </p:txEl>
                                          </p:spTgt>
                                        </p:tgtEl>
                                        <p:attrNameLst>
                                          <p:attrName>style.visibility</p:attrName>
                                        </p:attrNameLst>
                                      </p:cBhvr>
                                      <p:to>
                                        <p:strVal val="visible"/>
                                      </p:to>
                                    </p:set>
                                    <p:anim calcmode="lin" valueType="num">
                                      <p:cBhvr additive="base">
                                        <p:cTn dur="500"/>
                                        <p:tgtEl>
                                          <p:spTgt spid="4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3">
                                            <p:txEl>
                                              <p:pRg end="6" st="6"/>
                                            </p:txEl>
                                          </p:spTgt>
                                        </p:tgtEl>
                                        <p:attrNameLst>
                                          <p:attrName>style.visibility</p:attrName>
                                        </p:attrNameLst>
                                      </p:cBhvr>
                                      <p:to>
                                        <p:strVal val="visible"/>
                                      </p:to>
                                    </p:set>
                                    <p:anim calcmode="lin" valueType="num">
                                      <p:cBhvr additive="base">
                                        <p:cTn dur="500"/>
                                        <p:tgtEl>
                                          <p:spTgt spid="4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3">
                                            <p:txEl>
                                              <p:pRg end="7" st="7"/>
                                            </p:txEl>
                                          </p:spTgt>
                                        </p:tgtEl>
                                        <p:attrNameLst>
                                          <p:attrName>style.visibility</p:attrName>
                                        </p:attrNameLst>
                                      </p:cBhvr>
                                      <p:to>
                                        <p:strVal val="visible"/>
                                      </p:to>
                                    </p:set>
                                    <p:anim calcmode="lin" valueType="num">
                                      <p:cBhvr additive="base">
                                        <p:cTn dur="500"/>
                                        <p:tgtEl>
                                          <p:spTgt spid="4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3">
                                            <p:txEl>
                                              <p:pRg end="8" st="8"/>
                                            </p:txEl>
                                          </p:spTgt>
                                        </p:tgtEl>
                                        <p:attrNameLst>
                                          <p:attrName>style.visibility</p:attrName>
                                        </p:attrNameLst>
                                      </p:cBhvr>
                                      <p:to>
                                        <p:strVal val="visible"/>
                                      </p:to>
                                    </p:set>
                                    <p:anim calcmode="lin" valueType="num">
                                      <p:cBhvr additive="base">
                                        <p:cTn dur="500"/>
                                        <p:tgtEl>
                                          <p:spTgt spid="43">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44">
                                            <p:txEl>
                                              <p:pRg end="0" st="0"/>
                                            </p:txEl>
                                          </p:spTgt>
                                        </p:tgtEl>
                                        <p:attrNameLst>
                                          <p:attrName>style.visibility</p:attrName>
                                        </p:attrNameLst>
                                      </p:cBhvr>
                                      <p:to>
                                        <p:strVal val="visible"/>
                                      </p:to>
                                    </p:set>
                                    <p:anim calcmode="lin" valueType="num">
                                      <p:cBhvr additive="base">
                                        <p:cTn dur="500"/>
                                        <p:tgtEl>
                                          <p:spTgt spid="4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4">
                                            <p:txEl>
                                              <p:pRg end="1" st="1"/>
                                            </p:txEl>
                                          </p:spTgt>
                                        </p:tgtEl>
                                        <p:attrNameLst>
                                          <p:attrName>style.visibility</p:attrName>
                                        </p:attrNameLst>
                                      </p:cBhvr>
                                      <p:to>
                                        <p:strVal val="visible"/>
                                      </p:to>
                                    </p:set>
                                    <p:anim calcmode="lin" valueType="num">
                                      <p:cBhvr additive="base">
                                        <p:cTn dur="500"/>
                                        <p:tgtEl>
                                          <p:spTgt spid="4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4">
                                            <p:txEl>
                                              <p:pRg end="2" st="2"/>
                                            </p:txEl>
                                          </p:spTgt>
                                        </p:tgtEl>
                                        <p:attrNameLst>
                                          <p:attrName>style.visibility</p:attrName>
                                        </p:attrNameLst>
                                      </p:cBhvr>
                                      <p:to>
                                        <p:strVal val="visible"/>
                                      </p:to>
                                    </p:set>
                                    <p:anim calcmode="lin" valueType="num">
                                      <p:cBhvr additive="base">
                                        <p:cTn dur="500"/>
                                        <p:tgtEl>
                                          <p:spTgt spid="4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4">
                                            <p:txEl>
                                              <p:pRg end="3" st="3"/>
                                            </p:txEl>
                                          </p:spTgt>
                                        </p:tgtEl>
                                        <p:attrNameLst>
                                          <p:attrName>style.visibility</p:attrName>
                                        </p:attrNameLst>
                                      </p:cBhvr>
                                      <p:to>
                                        <p:strVal val="visible"/>
                                      </p:to>
                                    </p:set>
                                    <p:anim calcmode="lin" valueType="num">
                                      <p:cBhvr additive="base">
                                        <p:cTn dur="500"/>
                                        <p:tgtEl>
                                          <p:spTgt spid="4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4">
                                            <p:txEl>
                                              <p:pRg end="4" st="4"/>
                                            </p:txEl>
                                          </p:spTgt>
                                        </p:tgtEl>
                                        <p:attrNameLst>
                                          <p:attrName>style.visibility</p:attrName>
                                        </p:attrNameLst>
                                      </p:cBhvr>
                                      <p:to>
                                        <p:strVal val="visible"/>
                                      </p:to>
                                    </p:set>
                                    <p:anim calcmode="lin" valueType="num">
                                      <p:cBhvr additive="base">
                                        <p:cTn dur="500"/>
                                        <p:tgtEl>
                                          <p:spTgt spid="4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4">
                                            <p:txEl>
                                              <p:pRg end="5" st="5"/>
                                            </p:txEl>
                                          </p:spTgt>
                                        </p:tgtEl>
                                        <p:attrNameLst>
                                          <p:attrName>style.visibility</p:attrName>
                                        </p:attrNameLst>
                                      </p:cBhvr>
                                      <p:to>
                                        <p:strVal val="visible"/>
                                      </p:to>
                                    </p:set>
                                    <p:anim calcmode="lin" valueType="num">
                                      <p:cBhvr additive="base">
                                        <p:cTn dur="500"/>
                                        <p:tgtEl>
                                          <p:spTgt spid="4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4">
                                            <p:txEl>
                                              <p:pRg end="6" st="6"/>
                                            </p:txEl>
                                          </p:spTgt>
                                        </p:tgtEl>
                                        <p:attrNameLst>
                                          <p:attrName>style.visibility</p:attrName>
                                        </p:attrNameLst>
                                      </p:cBhvr>
                                      <p:to>
                                        <p:strVal val="visible"/>
                                      </p:to>
                                    </p:set>
                                    <p:anim calcmode="lin" valueType="num">
                                      <p:cBhvr additive="base">
                                        <p:cTn dur="500"/>
                                        <p:tgtEl>
                                          <p:spTgt spid="4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4">
                                            <p:txEl>
                                              <p:pRg end="7" st="7"/>
                                            </p:txEl>
                                          </p:spTgt>
                                        </p:tgtEl>
                                        <p:attrNameLst>
                                          <p:attrName>style.visibility</p:attrName>
                                        </p:attrNameLst>
                                      </p:cBhvr>
                                      <p:to>
                                        <p:strVal val="visible"/>
                                      </p:to>
                                    </p:set>
                                    <p:anim calcmode="lin" valueType="num">
                                      <p:cBhvr additive="base">
                                        <p:cTn dur="500"/>
                                        <p:tgtEl>
                                          <p:spTgt spid="4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4">
                                            <p:txEl>
                                              <p:pRg end="8" st="8"/>
                                            </p:txEl>
                                          </p:spTgt>
                                        </p:tgtEl>
                                        <p:attrNameLst>
                                          <p:attrName>style.visibility</p:attrName>
                                        </p:attrNameLst>
                                      </p:cBhvr>
                                      <p:to>
                                        <p:strVal val="visible"/>
                                      </p:to>
                                    </p:set>
                                    <p:anim calcmode="lin" valueType="num">
                                      <p:cBhvr additive="base">
                                        <p:cTn dur="500"/>
                                        <p:tgtEl>
                                          <p:spTgt spid="4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1">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
                                            <p:txEl>
                                              <p:pRg end="0" st="0"/>
                                            </p:txEl>
                                          </p:spTgt>
                                        </p:tgtEl>
                                        <p:attrNameLst>
                                          <p:attrName>style.visibility</p:attrName>
                                        </p:attrNameLst>
                                      </p:cBhvr>
                                      <p:to>
                                        <p:strVal val="visible"/>
                                      </p:to>
                                    </p:set>
                                    <p:anim calcmode="lin" valueType="num">
                                      <p:cBhvr additive="base">
                                        <p:cTn dur="500"/>
                                        <p:tgtEl>
                                          <p:spTgt spid="4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
                                            <p:txEl>
                                              <p:pRg end="1" st="1"/>
                                            </p:txEl>
                                          </p:spTgt>
                                        </p:tgtEl>
                                        <p:attrNameLst>
                                          <p:attrName>style.visibility</p:attrName>
                                        </p:attrNameLst>
                                      </p:cBhvr>
                                      <p:to>
                                        <p:strVal val="visible"/>
                                      </p:to>
                                    </p:set>
                                    <p:anim calcmode="lin" valueType="num">
                                      <p:cBhvr additive="base">
                                        <p:cTn dur="500"/>
                                        <p:tgtEl>
                                          <p:spTgt spid="4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
                                            <p:txEl>
                                              <p:pRg end="2" st="2"/>
                                            </p:txEl>
                                          </p:spTgt>
                                        </p:tgtEl>
                                        <p:attrNameLst>
                                          <p:attrName>style.visibility</p:attrName>
                                        </p:attrNameLst>
                                      </p:cBhvr>
                                      <p:to>
                                        <p:strVal val="visible"/>
                                      </p:to>
                                    </p:set>
                                    <p:anim calcmode="lin" valueType="num">
                                      <p:cBhvr additive="base">
                                        <p:cTn dur="500"/>
                                        <p:tgtEl>
                                          <p:spTgt spid="4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
                                            <p:txEl>
                                              <p:pRg end="3" st="3"/>
                                            </p:txEl>
                                          </p:spTgt>
                                        </p:tgtEl>
                                        <p:attrNameLst>
                                          <p:attrName>style.visibility</p:attrName>
                                        </p:attrNameLst>
                                      </p:cBhvr>
                                      <p:to>
                                        <p:strVal val="visible"/>
                                      </p:to>
                                    </p:set>
                                    <p:anim calcmode="lin" valueType="num">
                                      <p:cBhvr additive="base">
                                        <p:cTn dur="500"/>
                                        <p:tgtEl>
                                          <p:spTgt spid="4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
                                            <p:txEl>
                                              <p:pRg end="4" st="4"/>
                                            </p:txEl>
                                          </p:spTgt>
                                        </p:tgtEl>
                                        <p:attrNameLst>
                                          <p:attrName>style.visibility</p:attrName>
                                        </p:attrNameLst>
                                      </p:cBhvr>
                                      <p:to>
                                        <p:strVal val="visible"/>
                                      </p:to>
                                    </p:set>
                                    <p:anim calcmode="lin" valueType="num">
                                      <p:cBhvr additive="base">
                                        <p:cTn dur="500"/>
                                        <p:tgtEl>
                                          <p:spTgt spid="4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
                                            <p:txEl>
                                              <p:pRg end="5" st="5"/>
                                            </p:txEl>
                                          </p:spTgt>
                                        </p:tgtEl>
                                        <p:attrNameLst>
                                          <p:attrName>style.visibility</p:attrName>
                                        </p:attrNameLst>
                                      </p:cBhvr>
                                      <p:to>
                                        <p:strVal val="visible"/>
                                      </p:to>
                                    </p:set>
                                    <p:anim calcmode="lin" valueType="num">
                                      <p:cBhvr additive="base">
                                        <p:cTn dur="500"/>
                                        <p:tgtEl>
                                          <p:spTgt spid="4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
                                            <p:txEl>
                                              <p:pRg end="6" st="6"/>
                                            </p:txEl>
                                          </p:spTgt>
                                        </p:tgtEl>
                                        <p:attrNameLst>
                                          <p:attrName>style.visibility</p:attrName>
                                        </p:attrNameLst>
                                      </p:cBhvr>
                                      <p:to>
                                        <p:strVal val="visible"/>
                                      </p:to>
                                    </p:set>
                                    <p:anim calcmode="lin" valueType="num">
                                      <p:cBhvr additive="base">
                                        <p:cTn dur="500"/>
                                        <p:tgtEl>
                                          <p:spTgt spid="4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
                                            <p:txEl>
                                              <p:pRg end="7" st="7"/>
                                            </p:txEl>
                                          </p:spTgt>
                                        </p:tgtEl>
                                        <p:attrNameLst>
                                          <p:attrName>style.visibility</p:attrName>
                                        </p:attrNameLst>
                                      </p:cBhvr>
                                      <p:to>
                                        <p:strVal val="visible"/>
                                      </p:to>
                                    </p:set>
                                    <p:anim calcmode="lin" valueType="num">
                                      <p:cBhvr additive="base">
                                        <p:cTn dur="500"/>
                                        <p:tgtEl>
                                          <p:spTgt spid="4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
                                            <p:txEl>
                                              <p:pRg end="8" st="8"/>
                                            </p:txEl>
                                          </p:spTgt>
                                        </p:tgtEl>
                                        <p:attrNameLst>
                                          <p:attrName>style.visibility</p:attrName>
                                        </p:attrNameLst>
                                      </p:cBhvr>
                                      <p:to>
                                        <p:strVal val="visible"/>
                                      </p:to>
                                    </p:set>
                                    <p:anim calcmode="lin" valueType="num">
                                      <p:cBhvr additive="base">
                                        <p:cTn dur="500"/>
                                        <p:tgtEl>
                                          <p:spTgt spid="4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48">
                                            <p:txEl>
                                              <p:pRg end="0" st="0"/>
                                            </p:txEl>
                                          </p:spTgt>
                                        </p:tgtEl>
                                        <p:attrNameLst>
                                          <p:attrName>style.visibility</p:attrName>
                                        </p:attrNameLst>
                                      </p:cBhvr>
                                      <p:to>
                                        <p:strVal val="visible"/>
                                      </p:to>
                                    </p:set>
                                    <p:anim calcmode="lin" valueType="num">
                                      <p:cBhvr additive="base">
                                        <p:cTn dur="500"/>
                                        <p:tgtEl>
                                          <p:spTgt spid="4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8">
                                            <p:txEl>
                                              <p:pRg end="1" st="1"/>
                                            </p:txEl>
                                          </p:spTgt>
                                        </p:tgtEl>
                                        <p:attrNameLst>
                                          <p:attrName>style.visibility</p:attrName>
                                        </p:attrNameLst>
                                      </p:cBhvr>
                                      <p:to>
                                        <p:strVal val="visible"/>
                                      </p:to>
                                    </p:set>
                                    <p:anim calcmode="lin" valueType="num">
                                      <p:cBhvr additive="base">
                                        <p:cTn dur="500"/>
                                        <p:tgtEl>
                                          <p:spTgt spid="48">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8">
                                            <p:txEl>
                                              <p:pRg end="2" st="2"/>
                                            </p:txEl>
                                          </p:spTgt>
                                        </p:tgtEl>
                                        <p:attrNameLst>
                                          <p:attrName>style.visibility</p:attrName>
                                        </p:attrNameLst>
                                      </p:cBhvr>
                                      <p:to>
                                        <p:strVal val="visible"/>
                                      </p:to>
                                    </p:set>
                                    <p:anim calcmode="lin" valueType="num">
                                      <p:cBhvr additive="base">
                                        <p:cTn dur="500"/>
                                        <p:tgtEl>
                                          <p:spTgt spid="48">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8">
                                            <p:txEl>
                                              <p:pRg end="3" st="3"/>
                                            </p:txEl>
                                          </p:spTgt>
                                        </p:tgtEl>
                                        <p:attrNameLst>
                                          <p:attrName>style.visibility</p:attrName>
                                        </p:attrNameLst>
                                      </p:cBhvr>
                                      <p:to>
                                        <p:strVal val="visible"/>
                                      </p:to>
                                    </p:set>
                                    <p:anim calcmode="lin" valueType="num">
                                      <p:cBhvr additive="base">
                                        <p:cTn dur="500"/>
                                        <p:tgtEl>
                                          <p:spTgt spid="48">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8">
                                            <p:txEl>
                                              <p:pRg end="4" st="4"/>
                                            </p:txEl>
                                          </p:spTgt>
                                        </p:tgtEl>
                                        <p:attrNameLst>
                                          <p:attrName>style.visibility</p:attrName>
                                        </p:attrNameLst>
                                      </p:cBhvr>
                                      <p:to>
                                        <p:strVal val="visible"/>
                                      </p:to>
                                    </p:set>
                                    <p:anim calcmode="lin" valueType="num">
                                      <p:cBhvr additive="base">
                                        <p:cTn dur="500"/>
                                        <p:tgtEl>
                                          <p:spTgt spid="48">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8">
                                            <p:txEl>
                                              <p:pRg end="5" st="5"/>
                                            </p:txEl>
                                          </p:spTgt>
                                        </p:tgtEl>
                                        <p:attrNameLst>
                                          <p:attrName>style.visibility</p:attrName>
                                        </p:attrNameLst>
                                      </p:cBhvr>
                                      <p:to>
                                        <p:strVal val="visible"/>
                                      </p:to>
                                    </p:set>
                                    <p:anim calcmode="lin" valueType="num">
                                      <p:cBhvr additive="base">
                                        <p:cTn dur="500"/>
                                        <p:tgtEl>
                                          <p:spTgt spid="48">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8">
                                            <p:txEl>
                                              <p:pRg end="6" st="6"/>
                                            </p:txEl>
                                          </p:spTgt>
                                        </p:tgtEl>
                                        <p:attrNameLst>
                                          <p:attrName>style.visibility</p:attrName>
                                        </p:attrNameLst>
                                      </p:cBhvr>
                                      <p:to>
                                        <p:strVal val="visible"/>
                                      </p:to>
                                    </p:set>
                                    <p:anim calcmode="lin" valueType="num">
                                      <p:cBhvr additive="base">
                                        <p:cTn dur="500"/>
                                        <p:tgtEl>
                                          <p:spTgt spid="48">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8">
                                            <p:txEl>
                                              <p:pRg end="7" st="7"/>
                                            </p:txEl>
                                          </p:spTgt>
                                        </p:tgtEl>
                                        <p:attrNameLst>
                                          <p:attrName>style.visibility</p:attrName>
                                        </p:attrNameLst>
                                      </p:cBhvr>
                                      <p:to>
                                        <p:strVal val="visible"/>
                                      </p:to>
                                    </p:set>
                                    <p:anim calcmode="lin" valueType="num">
                                      <p:cBhvr additive="base">
                                        <p:cTn dur="500"/>
                                        <p:tgtEl>
                                          <p:spTgt spid="48">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8">
                                            <p:txEl>
                                              <p:pRg end="8" st="8"/>
                                            </p:txEl>
                                          </p:spTgt>
                                        </p:tgtEl>
                                        <p:attrNameLst>
                                          <p:attrName>style.visibility</p:attrName>
                                        </p:attrNameLst>
                                      </p:cBhvr>
                                      <p:to>
                                        <p:strVal val="visible"/>
                                      </p:to>
                                    </p:set>
                                    <p:anim calcmode="lin" valueType="num">
                                      <p:cBhvr additive="base">
                                        <p:cTn dur="500"/>
                                        <p:tgtEl>
                                          <p:spTgt spid="4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1">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p:tgtEl>
                                          <p:spTgt spid="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9">
                                            <p:txEl>
                                              <p:pRg end="0" st="0"/>
                                            </p:txEl>
                                          </p:spTgt>
                                        </p:tgtEl>
                                        <p:attrNameLst>
                                          <p:attrName>style.visibility</p:attrName>
                                        </p:attrNameLst>
                                      </p:cBhvr>
                                      <p:to>
                                        <p:strVal val="visible"/>
                                      </p:to>
                                    </p:set>
                                    <p:anim calcmode="lin" valueType="num">
                                      <p:cBhvr additive="base">
                                        <p:cTn dur="500"/>
                                        <p:tgtEl>
                                          <p:spTgt spid="4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9">
                                            <p:txEl>
                                              <p:pRg end="1" st="1"/>
                                            </p:txEl>
                                          </p:spTgt>
                                        </p:tgtEl>
                                        <p:attrNameLst>
                                          <p:attrName>style.visibility</p:attrName>
                                        </p:attrNameLst>
                                      </p:cBhvr>
                                      <p:to>
                                        <p:strVal val="visible"/>
                                      </p:to>
                                    </p:set>
                                    <p:anim calcmode="lin" valueType="num">
                                      <p:cBhvr additive="base">
                                        <p:cTn dur="500"/>
                                        <p:tgtEl>
                                          <p:spTgt spid="49">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9">
                                            <p:txEl>
                                              <p:pRg end="2" st="2"/>
                                            </p:txEl>
                                          </p:spTgt>
                                        </p:tgtEl>
                                        <p:attrNameLst>
                                          <p:attrName>style.visibility</p:attrName>
                                        </p:attrNameLst>
                                      </p:cBhvr>
                                      <p:to>
                                        <p:strVal val="visible"/>
                                      </p:to>
                                    </p:set>
                                    <p:anim calcmode="lin" valueType="num">
                                      <p:cBhvr additive="base">
                                        <p:cTn dur="500"/>
                                        <p:tgtEl>
                                          <p:spTgt spid="49">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9">
                                            <p:txEl>
                                              <p:pRg end="3" st="3"/>
                                            </p:txEl>
                                          </p:spTgt>
                                        </p:tgtEl>
                                        <p:attrNameLst>
                                          <p:attrName>style.visibility</p:attrName>
                                        </p:attrNameLst>
                                      </p:cBhvr>
                                      <p:to>
                                        <p:strVal val="visible"/>
                                      </p:to>
                                    </p:set>
                                    <p:anim calcmode="lin" valueType="num">
                                      <p:cBhvr additive="base">
                                        <p:cTn dur="500"/>
                                        <p:tgtEl>
                                          <p:spTgt spid="49">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9">
                                            <p:txEl>
                                              <p:pRg end="4" st="4"/>
                                            </p:txEl>
                                          </p:spTgt>
                                        </p:tgtEl>
                                        <p:attrNameLst>
                                          <p:attrName>style.visibility</p:attrName>
                                        </p:attrNameLst>
                                      </p:cBhvr>
                                      <p:to>
                                        <p:strVal val="visible"/>
                                      </p:to>
                                    </p:set>
                                    <p:anim calcmode="lin" valueType="num">
                                      <p:cBhvr additive="base">
                                        <p:cTn dur="500"/>
                                        <p:tgtEl>
                                          <p:spTgt spid="49">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9">
                                            <p:txEl>
                                              <p:pRg end="5" st="5"/>
                                            </p:txEl>
                                          </p:spTgt>
                                        </p:tgtEl>
                                        <p:attrNameLst>
                                          <p:attrName>style.visibility</p:attrName>
                                        </p:attrNameLst>
                                      </p:cBhvr>
                                      <p:to>
                                        <p:strVal val="visible"/>
                                      </p:to>
                                    </p:set>
                                    <p:anim calcmode="lin" valueType="num">
                                      <p:cBhvr additive="base">
                                        <p:cTn dur="500"/>
                                        <p:tgtEl>
                                          <p:spTgt spid="49">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9">
                                            <p:txEl>
                                              <p:pRg end="6" st="6"/>
                                            </p:txEl>
                                          </p:spTgt>
                                        </p:tgtEl>
                                        <p:attrNameLst>
                                          <p:attrName>style.visibility</p:attrName>
                                        </p:attrNameLst>
                                      </p:cBhvr>
                                      <p:to>
                                        <p:strVal val="visible"/>
                                      </p:to>
                                    </p:set>
                                    <p:anim calcmode="lin" valueType="num">
                                      <p:cBhvr additive="base">
                                        <p:cTn dur="500"/>
                                        <p:tgtEl>
                                          <p:spTgt spid="49">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9">
                                            <p:txEl>
                                              <p:pRg end="7" st="7"/>
                                            </p:txEl>
                                          </p:spTgt>
                                        </p:tgtEl>
                                        <p:attrNameLst>
                                          <p:attrName>style.visibility</p:attrName>
                                        </p:attrNameLst>
                                      </p:cBhvr>
                                      <p:to>
                                        <p:strVal val="visible"/>
                                      </p:to>
                                    </p:set>
                                    <p:anim calcmode="lin" valueType="num">
                                      <p:cBhvr additive="base">
                                        <p:cTn dur="500"/>
                                        <p:tgtEl>
                                          <p:spTgt spid="49">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9">
                                            <p:txEl>
                                              <p:pRg end="8" st="8"/>
                                            </p:txEl>
                                          </p:spTgt>
                                        </p:tgtEl>
                                        <p:attrNameLst>
                                          <p:attrName>style.visibility</p:attrName>
                                        </p:attrNameLst>
                                      </p:cBhvr>
                                      <p:to>
                                        <p:strVal val="visible"/>
                                      </p:to>
                                    </p:set>
                                    <p:anim calcmode="lin" valueType="num">
                                      <p:cBhvr additive="base">
                                        <p:cTn dur="500"/>
                                        <p:tgtEl>
                                          <p:spTgt spid="49">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50">
                                            <p:txEl>
                                              <p:pRg end="0" st="0"/>
                                            </p:txEl>
                                          </p:spTgt>
                                        </p:tgtEl>
                                        <p:attrNameLst>
                                          <p:attrName>style.visibility</p:attrName>
                                        </p:attrNameLst>
                                      </p:cBhvr>
                                      <p:to>
                                        <p:strVal val="visible"/>
                                      </p:to>
                                    </p:set>
                                    <p:anim calcmode="lin" valueType="num">
                                      <p:cBhvr additive="base">
                                        <p:cTn dur="500"/>
                                        <p:tgtEl>
                                          <p:spTgt spid="50">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
                                            <p:txEl>
                                              <p:pRg end="1" st="1"/>
                                            </p:txEl>
                                          </p:spTgt>
                                        </p:tgtEl>
                                        <p:attrNameLst>
                                          <p:attrName>style.visibility</p:attrName>
                                        </p:attrNameLst>
                                      </p:cBhvr>
                                      <p:to>
                                        <p:strVal val="visible"/>
                                      </p:to>
                                    </p:set>
                                    <p:anim calcmode="lin" valueType="num">
                                      <p:cBhvr additive="base">
                                        <p:cTn dur="500"/>
                                        <p:tgtEl>
                                          <p:spTgt spid="50">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
                                            <p:txEl>
                                              <p:pRg end="2" st="2"/>
                                            </p:txEl>
                                          </p:spTgt>
                                        </p:tgtEl>
                                        <p:attrNameLst>
                                          <p:attrName>style.visibility</p:attrName>
                                        </p:attrNameLst>
                                      </p:cBhvr>
                                      <p:to>
                                        <p:strVal val="visible"/>
                                      </p:to>
                                    </p:set>
                                    <p:anim calcmode="lin" valueType="num">
                                      <p:cBhvr additive="base">
                                        <p:cTn dur="500"/>
                                        <p:tgtEl>
                                          <p:spTgt spid="50">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
                                            <p:txEl>
                                              <p:pRg end="3" st="3"/>
                                            </p:txEl>
                                          </p:spTgt>
                                        </p:tgtEl>
                                        <p:attrNameLst>
                                          <p:attrName>style.visibility</p:attrName>
                                        </p:attrNameLst>
                                      </p:cBhvr>
                                      <p:to>
                                        <p:strVal val="visible"/>
                                      </p:to>
                                    </p:set>
                                    <p:anim calcmode="lin" valueType="num">
                                      <p:cBhvr additive="base">
                                        <p:cTn dur="500"/>
                                        <p:tgtEl>
                                          <p:spTgt spid="50">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
                                            <p:txEl>
                                              <p:pRg end="4" st="4"/>
                                            </p:txEl>
                                          </p:spTgt>
                                        </p:tgtEl>
                                        <p:attrNameLst>
                                          <p:attrName>style.visibility</p:attrName>
                                        </p:attrNameLst>
                                      </p:cBhvr>
                                      <p:to>
                                        <p:strVal val="visible"/>
                                      </p:to>
                                    </p:set>
                                    <p:anim calcmode="lin" valueType="num">
                                      <p:cBhvr additive="base">
                                        <p:cTn dur="500"/>
                                        <p:tgtEl>
                                          <p:spTgt spid="50">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
                                            <p:txEl>
                                              <p:pRg end="5" st="5"/>
                                            </p:txEl>
                                          </p:spTgt>
                                        </p:tgtEl>
                                        <p:attrNameLst>
                                          <p:attrName>style.visibility</p:attrName>
                                        </p:attrNameLst>
                                      </p:cBhvr>
                                      <p:to>
                                        <p:strVal val="visible"/>
                                      </p:to>
                                    </p:set>
                                    <p:anim calcmode="lin" valueType="num">
                                      <p:cBhvr additive="base">
                                        <p:cTn dur="500"/>
                                        <p:tgtEl>
                                          <p:spTgt spid="50">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
                                            <p:txEl>
                                              <p:pRg end="6" st="6"/>
                                            </p:txEl>
                                          </p:spTgt>
                                        </p:tgtEl>
                                        <p:attrNameLst>
                                          <p:attrName>style.visibility</p:attrName>
                                        </p:attrNameLst>
                                      </p:cBhvr>
                                      <p:to>
                                        <p:strVal val="visible"/>
                                      </p:to>
                                    </p:set>
                                    <p:anim calcmode="lin" valueType="num">
                                      <p:cBhvr additive="base">
                                        <p:cTn dur="500"/>
                                        <p:tgtEl>
                                          <p:spTgt spid="50">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
                                            <p:txEl>
                                              <p:pRg end="7" st="7"/>
                                            </p:txEl>
                                          </p:spTgt>
                                        </p:tgtEl>
                                        <p:attrNameLst>
                                          <p:attrName>style.visibility</p:attrName>
                                        </p:attrNameLst>
                                      </p:cBhvr>
                                      <p:to>
                                        <p:strVal val="visible"/>
                                      </p:to>
                                    </p:set>
                                    <p:anim calcmode="lin" valueType="num">
                                      <p:cBhvr additive="base">
                                        <p:cTn dur="500"/>
                                        <p:tgtEl>
                                          <p:spTgt spid="50">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
                                            <p:txEl>
                                              <p:pRg end="8" st="8"/>
                                            </p:txEl>
                                          </p:spTgt>
                                        </p:tgtEl>
                                        <p:attrNameLst>
                                          <p:attrName>style.visibility</p:attrName>
                                        </p:attrNameLst>
                                      </p:cBhvr>
                                      <p:to>
                                        <p:strVal val="visible"/>
                                      </p:to>
                                    </p:set>
                                    <p:anim calcmode="lin" valueType="num">
                                      <p:cBhvr additive="base">
                                        <p:cTn dur="500"/>
                                        <p:tgtEl>
                                          <p:spTgt spid="5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1">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p:tgtEl>
                                          <p:spTgt spid="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1">
                                            <p:txEl>
                                              <p:pRg end="0" st="0"/>
                                            </p:txEl>
                                          </p:spTgt>
                                        </p:tgtEl>
                                        <p:attrNameLst>
                                          <p:attrName>style.visibility</p:attrName>
                                        </p:attrNameLst>
                                      </p:cBhvr>
                                      <p:to>
                                        <p:strVal val="visible"/>
                                      </p:to>
                                    </p:set>
                                    <p:anim calcmode="lin" valueType="num">
                                      <p:cBhvr additive="base">
                                        <p:cTn dur="500"/>
                                        <p:tgtEl>
                                          <p:spTgt spid="5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1">
                                            <p:txEl>
                                              <p:pRg end="1" st="1"/>
                                            </p:txEl>
                                          </p:spTgt>
                                        </p:tgtEl>
                                        <p:attrNameLst>
                                          <p:attrName>style.visibility</p:attrName>
                                        </p:attrNameLst>
                                      </p:cBhvr>
                                      <p:to>
                                        <p:strVal val="visible"/>
                                      </p:to>
                                    </p:set>
                                    <p:anim calcmode="lin" valueType="num">
                                      <p:cBhvr additive="base">
                                        <p:cTn dur="500"/>
                                        <p:tgtEl>
                                          <p:spTgt spid="5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1">
                                            <p:txEl>
                                              <p:pRg end="2" st="2"/>
                                            </p:txEl>
                                          </p:spTgt>
                                        </p:tgtEl>
                                        <p:attrNameLst>
                                          <p:attrName>style.visibility</p:attrName>
                                        </p:attrNameLst>
                                      </p:cBhvr>
                                      <p:to>
                                        <p:strVal val="visible"/>
                                      </p:to>
                                    </p:set>
                                    <p:anim calcmode="lin" valueType="num">
                                      <p:cBhvr additive="base">
                                        <p:cTn dur="500"/>
                                        <p:tgtEl>
                                          <p:spTgt spid="51">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1">
                                            <p:txEl>
                                              <p:pRg end="3" st="3"/>
                                            </p:txEl>
                                          </p:spTgt>
                                        </p:tgtEl>
                                        <p:attrNameLst>
                                          <p:attrName>style.visibility</p:attrName>
                                        </p:attrNameLst>
                                      </p:cBhvr>
                                      <p:to>
                                        <p:strVal val="visible"/>
                                      </p:to>
                                    </p:set>
                                    <p:anim calcmode="lin" valueType="num">
                                      <p:cBhvr additive="base">
                                        <p:cTn dur="500"/>
                                        <p:tgtEl>
                                          <p:spTgt spid="51">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1">
                                            <p:txEl>
                                              <p:pRg end="4" st="4"/>
                                            </p:txEl>
                                          </p:spTgt>
                                        </p:tgtEl>
                                        <p:attrNameLst>
                                          <p:attrName>style.visibility</p:attrName>
                                        </p:attrNameLst>
                                      </p:cBhvr>
                                      <p:to>
                                        <p:strVal val="visible"/>
                                      </p:to>
                                    </p:set>
                                    <p:anim calcmode="lin" valueType="num">
                                      <p:cBhvr additive="base">
                                        <p:cTn dur="500"/>
                                        <p:tgtEl>
                                          <p:spTgt spid="51">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1">
                                            <p:txEl>
                                              <p:pRg end="5" st="5"/>
                                            </p:txEl>
                                          </p:spTgt>
                                        </p:tgtEl>
                                        <p:attrNameLst>
                                          <p:attrName>style.visibility</p:attrName>
                                        </p:attrNameLst>
                                      </p:cBhvr>
                                      <p:to>
                                        <p:strVal val="visible"/>
                                      </p:to>
                                    </p:set>
                                    <p:anim calcmode="lin" valueType="num">
                                      <p:cBhvr additive="base">
                                        <p:cTn dur="500"/>
                                        <p:tgtEl>
                                          <p:spTgt spid="51">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1">
                                            <p:txEl>
                                              <p:pRg end="6" st="6"/>
                                            </p:txEl>
                                          </p:spTgt>
                                        </p:tgtEl>
                                        <p:attrNameLst>
                                          <p:attrName>style.visibility</p:attrName>
                                        </p:attrNameLst>
                                      </p:cBhvr>
                                      <p:to>
                                        <p:strVal val="visible"/>
                                      </p:to>
                                    </p:set>
                                    <p:anim calcmode="lin" valueType="num">
                                      <p:cBhvr additive="base">
                                        <p:cTn dur="500"/>
                                        <p:tgtEl>
                                          <p:spTgt spid="51">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1">
                                            <p:txEl>
                                              <p:pRg end="7" st="7"/>
                                            </p:txEl>
                                          </p:spTgt>
                                        </p:tgtEl>
                                        <p:attrNameLst>
                                          <p:attrName>style.visibility</p:attrName>
                                        </p:attrNameLst>
                                      </p:cBhvr>
                                      <p:to>
                                        <p:strVal val="visible"/>
                                      </p:to>
                                    </p:set>
                                    <p:anim calcmode="lin" valueType="num">
                                      <p:cBhvr additive="base">
                                        <p:cTn dur="500"/>
                                        <p:tgtEl>
                                          <p:spTgt spid="51">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1">
                                            <p:txEl>
                                              <p:pRg end="8" st="8"/>
                                            </p:txEl>
                                          </p:spTgt>
                                        </p:tgtEl>
                                        <p:attrNameLst>
                                          <p:attrName>style.visibility</p:attrName>
                                        </p:attrNameLst>
                                      </p:cBhvr>
                                      <p:to>
                                        <p:strVal val="visible"/>
                                      </p:to>
                                    </p:set>
                                    <p:anim calcmode="lin" valueType="num">
                                      <p:cBhvr additive="base">
                                        <p:cTn dur="500"/>
                                        <p:tgtEl>
                                          <p:spTgt spid="51">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52">
                                            <p:txEl>
                                              <p:pRg end="0" st="0"/>
                                            </p:txEl>
                                          </p:spTgt>
                                        </p:tgtEl>
                                        <p:attrNameLst>
                                          <p:attrName>style.visibility</p:attrName>
                                        </p:attrNameLst>
                                      </p:cBhvr>
                                      <p:to>
                                        <p:strVal val="visible"/>
                                      </p:to>
                                    </p:set>
                                    <p:anim calcmode="lin" valueType="num">
                                      <p:cBhvr additive="base">
                                        <p:cTn dur="500"/>
                                        <p:tgtEl>
                                          <p:spTgt spid="5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
                                            <p:txEl>
                                              <p:pRg end="1" st="1"/>
                                            </p:txEl>
                                          </p:spTgt>
                                        </p:tgtEl>
                                        <p:attrNameLst>
                                          <p:attrName>style.visibility</p:attrName>
                                        </p:attrNameLst>
                                      </p:cBhvr>
                                      <p:to>
                                        <p:strVal val="visible"/>
                                      </p:to>
                                    </p:set>
                                    <p:anim calcmode="lin" valueType="num">
                                      <p:cBhvr additive="base">
                                        <p:cTn dur="500"/>
                                        <p:tgtEl>
                                          <p:spTgt spid="5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
                                            <p:txEl>
                                              <p:pRg end="2" st="2"/>
                                            </p:txEl>
                                          </p:spTgt>
                                        </p:tgtEl>
                                        <p:attrNameLst>
                                          <p:attrName>style.visibility</p:attrName>
                                        </p:attrNameLst>
                                      </p:cBhvr>
                                      <p:to>
                                        <p:strVal val="visible"/>
                                      </p:to>
                                    </p:set>
                                    <p:anim calcmode="lin" valueType="num">
                                      <p:cBhvr additive="base">
                                        <p:cTn dur="500"/>
                                        <p:tgtEl>
                                          <p:spTgt spid="5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
                                            <p:txEl>
                                              <p:pRg end="3" st="3"/>
                                            </p:txEl>
                                          </p:spTgt>
                                        </p:tgtEl>
                                        <p:attrNameLst>
                                          <p:attrName>style.visibility</p:attrName>
                                        </p:attrNameLst>
                                      </p:cBhvr>
                                      <p:to>
                                        <p:strVal val="visible"/>
                                      </p:to>
                                    </p:set>
                                    <p:anim calcmode="lin" valueType="num">
                                      <p:cBhvr additive="base">
                                        <p:cTn dur="500"/>
                                        <p:tgtEl>
                                          <p:spTgt spid="5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
                                            <p:txEl>
                                              <p:pRg end="4" st="4"/>
                                            </p:txEl>
                                          </p:spTgt>
                                        </p:tgtEl>
                                        <p:attrNameLst>
                                          <p:attrName>style.visibility</p:attrName>
                                        </p:attrNameLst>
                                      </p:cBhvr>
                                      <p:to>
                                        <p:strVal val="visible"/>
                                      </p:to>
                                    </p:set>
                                    <p:anim calcmode="lin" valueType="num">
                                      <p:cBhvr additive="base">
                                        <p:cTn dur="500"/>
                                        <p:tgtEl>
                                          <p:spTgt spid="5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
                                            <p:txEl>
                                              <p:pRg end="5" st="5"/>
                                            </p:txEl>
                                          </p:spTgt>
                                        </p:tgtEl>
                                        <p:attrNameLst>
                                          <p:attrName>style.visibility</p:attrName>
                                        </p:attrNameLst>
                                      </p:cBhvr>
                                      <p:to>
                                        <p:strVal val="visible"/>
                                      </p:to>
                                    </p:set>
                                    <p:anim calcmode="lin" valueType="num">
                                      <p:cBhvr additive="base">
                                        <p:cTn dur="500"/>
                                        <p:tgtEl>
                                          <p:spTgt spid="5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
                                            <p:txEl>
                                              <p:pRg end="6" st="6"/>
                                            </p:txEl>
                                          </p:spTgt>
                                        </p:tgtEl>
                                        <p:attrNameLst>
                                          <p:attrName>style.visibility</p:attrName>
                                        </p:attrNameLst>
                                      </p:cBhvr>
                                      <p:to>
                                        <p:strVal val="visible"/>
                                      </p:to>
                                    </p:set>
                                    <p:anim calcmode="lin" valueType="num">
                                      <p:cBhvr additive="base">
                                        <p:cTn dur="500"/>
                                        <p:tgtEl>
                                          <p:spTgt spid="5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
                                            <p:txEl>
                                              <p:pRg end="7" st="7"/>
                                            </p:txEl>
                                          </p:spTgt>
                                        </p:tgtEl>
                                        <p:attrNameLst>
                                          <p:attrName>style.visibility</p:attrName>
                                        </p:attrNameLst>
                                      </p:cBhvr>
                                      <p:to>
                                        <p:strVal val="visible"/>
                                      </p:to>
                                    </p:set>
                                    <p:anim calcmode="lin" valueType="num">
                                      <p:cBhvr additive="base">
                                        <p:cTn dur="500"/>
                                        <p:tgtEl>
                                          <p:spTgt spid="5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2">
                                            <p:txEl>
                                              <p:pRg end="8" st="8"/>
                                            </p:txEl>
                                          </p:spTgt>
                                        </p:tgtEl>
                                        <p:attrNameLst>
                                          <p:attrName>style.visibility</p:attrName>
                                        </p:attrNameLst>
                                      </p:cBhvr>
                                      <p:to>
                                        <p:strVal val="visible"/>
                                      </p:to>
                                    </p:set>
                                    <p:anim calcmode="lin" valueType="num">
                                      <p:cBhvr additive="base">
                                        <p:cTn dur="500"/>
                                        <p:tgtEl>
                                          <p:spTgt spid="52">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1">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p:tgtEl>
                                          <p:spTgt spid="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3">
                                            <p:txEl>
                                              <p:pRg end="0" st="0"/>
                                            </p:txEl>
                                          </p:spTgt>
                                        </p:tgtEl>
                                        <p:attrNameLst>
                                          <p:attrName>style.visibility</p:attrName>
                                        </p:attrNameLst>
                                      </p:cBhvr>
                                      <p:to>
                                        <p:strVal val="visible"/>
                                      </p:to>
                                    </p:set>
                                    <p:anim calcmode="lin" valueType="num">
                                      <p:cBhvr additive="base">
                                        <p:cTn dur="500"/>
                                        <p:tgtEl>
                                          <p:spTgt spid="5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3">
                                            <p:txEl>
                                              <p:pRg end="1" st="1"/>
                                            </p:txEl>
                                          </p:spTgt>
                                        </p:tgtEl>
                                        <p:attrNameLst>
                                          <p:attrName>style.visibility</p:attrName>
                                        </p:attrNameLst>
                                      </p:cBhvr>
                                      <p:to>
                                        <p:strVal val="visible"/>
                                      </p:to>
                                    </p:set>
                                    <p:anim calcmode="lin" valueType="num">
                                      <p:cBhvr additive="base">
                                        <p:cTn dur="500"/>
                                        <p:tgtEl>
                                          <p:spTgt spid="5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3">
                                            <p:txEl>
                                              <p:pRg end="2" st="2"/>
                                            </p:txEl>
                                          </p:spTgt>
                                        </p:tgtEl>
                                        <p:attrNameLst>
                                          <p:attrName>style.visibility</p:attrName>
                                        </p:attrNameLst>
                                      </p:cBhvr>
                                      <p:to>
                                        <p:strVal val="visible"/>
                                      </p:to>
                                    </p:set>
                                    <p:anim calcmode="lin" valueType="num">
                                      <p:cBhvr additive="base">
                                        <p:cTn dur="500"/>
                                        <p:tgtEl>
                                          <p:spTgt spid="5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3">
                                            <p:txEl>
                                              <p:pRg end="3" st="3"/>
                                            </p:txEl>
                                          </p:spTgt>
                                        </p:tgtEl>
                                        <p:attrNameLst>
                                          <p:attrName>style.visibility</p:attrName>
                                        </p:attrNameLst>
                                      </p:cBhvr>
                                      <p:to>
                                        <p:strVal val="visible"/>
                                      </p:to>
                                    </p:set>
                                    <p:anim calcmode="lin" valueType="num">
                                      <p:cBhvr additive="base">
                                        <p:cTn dur="500"/>
                                        <p:tgtEl>
                                          <p:spTgt spid="5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3">
                                            <p:txEl>
                                              <p:pRg end="4" st="4"/>
                                            </p:txEl>
                                          </p:spTgt>
                                        </p:tgtEl>
                                        <p:attrNameLst>
                                          <p:attrName>style.visibility</p:attrName>
                                        </p:attrNameLst>
                                      </p:cBhvr>
                                      <p:to>
                                        <p:strVal val="visible"/>
                                      </p:to>
                                    </p:set>
                                    <p:anim calcmode="lin" valueType="num">
                                      <p:cBhvr additive="base">
                                        <p:cTn dur="500"/>
                                        <p:tgtEl>
                                          <p:spTgt spid="5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3">
                                            <p:txEl>
                                              <p:pRg end="5" st="5"/>
                                            </p:txEl>
                                          </p:spTgt>
                                        </p:tgtEl>
                                        <p:attrNameLst>
                                          <p:attrName>style.visibility</p:attrName>
                                        </p:attrNameLst>
                                      </p:cBhvr>
                                      <p:to>
                                        <p:strVal val="visible"/>
                                      </p:to>
                                    </p:set>
                                    <p:anim calcmode="lin" valueType="num">
                                      <p:cBhvr additive="base">
                                        <p:cTn dur="500"/>
                                        <p:tgtEl>
                                          <p:spTgt spid="5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3">
                                            <p:txEl>
                                              <p:pRg end="6" st="6"/>
                                            </p:txEl>
                                          </p:spTgt>
                                        </p:tgtEl>
                                        <p:attrNameLst>
                                          <p:attrName>style.visibility</p:attrName>
                                        </p:attrNameLst>
                                      </p:cBhvr>
                                      <p:to>
                                        <p:strVal val="visible"/>
                                      </p:to>
                                    </p:set>
                                    <p:anim calcmode="lin" valueType="num">
                                      <p:cBhvr additive="base">
                                        <p:cTn dur="500"/>
                                        <p:tgtEl>
                                          <p:spTgt spid="5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3">
                                            <p:txEl>
                                              <p:pRg end="7" st="7"/>
                                            </p:txEl>
                                          </p:spTgt>
                                        </p:tgtEl>
                                        <p:attrNameLst>
                                          <p:attrName>style.visibility</p:attrName>
                                        </p:attrNameLst>
                                      </p:cBhvr>
                                      <p:to>
                                        <p:strVal val="visible"/>
                                      </p:to>
                                    </p:set>
                                    <p:anim calcmode="lin" valueType="num">
                                      <p:cBhvr additive="base">
                                        <p:cTn dur="500"/>
                                        <p:tgtEl>
                                          <p:spTgt spid="5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3">
                                            <p:txEl>
                                              <p:pRg end="8" st="8"/>
                                            </p:txEl>
                                          </p:spTgt>
                                        </p:tgtEl>
                                        <p:attrNameLst>
                                          <p:attrName>style.visibility</p:attrName>
                                        </p:attrNameLst>
                                      </p:cBhvr>
                                      <p:to>
                                        <p:strVal val="visible"/>
                                      </p:to>
                                    </p:set>
                                    <p:anim calcmode="lin" valueType="num">
                                      <p:cBhvr additive="base">
                                        <p:cTn dur="500"/>
                                        <p:tgtEl>
                                          <p:spTgt spid="53">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54">
                                            <p:txEl>
                                              <p:pRg end="0" st="0"/>
                                            </p:txEl>
                                          </p:spTgt>
                                        </p:tgtEl>
                                        <p:attrNameLst>
                                          <p:attrName>style.visibility</p:attrName>
                                        </p:attrNameLst>
                                      </p:cBhvr>
                                      <p:to>
                                        <p:strVal val="visible"/>
                                      </p:to>
                                    </p:set>
                                    <p:anim calcmode="lin" valueType="num">
                                      <p:cBhvr additive="base">
                                        <p:cTn dur="500"/>
                                        <p:tgtEl>
                                          <p:spTgt spid="5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4">
                                            <p:txEl>
                                              <p:pRg end="1" st="1"/>
                                            </p:txEl>
                                          </p:spTgt>
                                        </p:tgtEl>
                                        <p:attrNameLst>
                                          <p:attrName>style.visibility</p:attrName>
                                        </p:attrNameLst>
                                      </p:cBhvr>
                                      <p:to>
                                        <p:strVal val="visible"/>
                                      </p:to>
                                    </p:set>
                                    <p:anim calcmode="lin" valueType="num">
                                      <p:cBhvr additive="base">
                                        <p:cTn dur="500"/>
                                        <p:tgtEl>
                                          <p:spTgt spid="5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4">
                                            <p:txEl>
                                              <p:pRg end="2" st="2"/>
                                            </p:txEl>
                                          </p:spTgt>
                                        </p:tgtEl>
                                        <p:attrNameLst>
                                          <p:attrName>style.visibility</p:attrName>
                                        </p:attrNameLst>
                                      </p:cBhvr>
                                      <p:to>
                                        <p:strVal val="visible"/>
                                      </p:to>
                                    </p:set>
                                    <p:anim calcmode="lin" valueType="num">
                                      <p:cBhvr additive="base">
                                        <p:cTn dur="500"/>
                                        <p:tgtEl>
                                          <p:spTgt spid="5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4">
                                            <p:txEl>
                                              <p:pRg end="3" st="3"/>
                                            </p:txEl>
                                          </p:spTgt>
                                        </p:tgtEl>
                                        <p:attrNameLst>
                                          <p:attrName>style.visibility</p:attrName>
                                        </p:attrNameLst>
                                      </p:cBhvr>
                                      <p:to>
                                        <p:strVal val="visible"/>
                                      </p:to>
                                    </p:set>
                                    <p:anim calcmode="lin" valueType="num">
                                      <p:cBhvr additive="base">
                                        <p:cTn dur="500"/>
                                        <p:tgtEl>
                                          <p:spTgt spid="5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4">
                                            <p:txEl>
                                              <p:pRg end="4" st="4"/>
                                            </p:txEl>
                                          </p:spTgt>
                                        </p:tgtEl>
                                        <p:attrNameLst>
                                          <p:attrName>style.visibility</p:attrName>
                                        </p:attrNameLst>
                                      </p:cBhvr>
                                      <p:to>
                                        <p:strVal val="visible"/>
                                      </p:to>
                                    </p:set>
                                    <p:anim calcmode="lin" valueType="num">
                                      <p:cBhvr additive="base">
                                        <p:cTn dur="500"/>
                                        <p:tgtEl>
                                          <p:spTgt spid="5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4">
                                            <p:txEl>
                                              <p:pRg end="5" st="5"/>
                                            </p:txEl>
                                          </p:spTgt>
                                        </p:tgtEl>
                                        <p:attrNameLst>
                                          <p:attrName>style.visibility</p:attrName>
                                        </p:attrNameLst>
                                      </p:cBhvr>
                                      <p:to>
                                        <p:strVal val="visible"/>
                                      </p:to>
                                    </p:set>
                                    <p:anim calcmode="lin" valueType="num">
                                      <p:cBhvr additive="base">
                                        <p:cTn dur="500"/>
                                        <p:tgtEl>
                                          <p:spTgt spid="5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4">
                                            <p:txEl>
                                              <p:pRg end="6" st="6"/>
                                            </p:txEl>
                                          </p:spTgt>
                                        </p:tgtEl>
                                        <p:attrNameLst>
                                          <p:attrName>style.visibility</p:attrName>
                                        </p:attrNameLst>
                                      </p:cBhvr>
                                      <p:to>
                                        <p:strVal val="visible"/>
                                      </p:to>
                                    </p:set>
                                    <p:anim calcmode="lin" valueType="num">
                                      <p:cBhvr additive="base">
                                        <p:cTn dur="500"/>
                                        <p:tgtEl>
                                          <p:spTgt spid="5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4">
                                            <p:txEl>
                                              <p:pRg end="7" st="7"/>
                                            </p:txEl>
                                          </p:spTgt>
                                        </p:tgtEl>
                                        <p:attrNameLst>
                                          <p:attrName>style.visibility</p:attrName>
                                        </p:attrNameLst>
                                      </p:cBhvr>
                                      <p:to>
                                        <p:strVal val="visible"/>
                                      </p:to>
                                    </p:set>
                                    <p:anim calcmode="lin" valueType="num">
                                      <p:cBhvr additive="base">
                                        <p:cTn dur="500"/>
                                        <p:tgtEl>
                                          <p:spTgt spid="5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4">
                                            <p:txEl>
                                              <p:pRg end="8" st="8"/>
                                            </p:txEl>
                                          </p:spTgt>
                                        </p:tgtEl>
                                        <p:attrNameLst>
                                          <p:attrName>style.visibility</p:attrName>
                                        </p:attrNameLst>
                                      </p:cBhvr>
                                      <p:to>
                                        <p:strVal val="visible"/>
                                      </p:to>
                                    </p:set>
                                    <p:anim calcmode="lin" valueType="num">
                                      <p:cBhvr additive="base">
                                        <p:cTn dur="500"/>
                                        <p:tgtEl>
                                          <p:spTgt spid="5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1">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p:tgtEl>
                                          <p:spTgt spid="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5">
                                            <p:txEl>
                                              <p:pRg end="0" st="0"/>
                                            </p:txEl>
                                          </p:spTgt>
                                        </p:tgtEl>
                                        <p:attrNameLst>
                                          <p:attrName>style.visibility</p:attrName>
                                        </p:attrNameLst>
                                      </p:cBhvr>
                                      <p:to>
                                        <p:strVal val="visible"/>
                                      </p:to>
                                    </p:set>
                                    <p:anim calcmode="lin" valueType="num">
                                      <p:cBhvr additive="base">
                                        <p:cTn dur="500"/>
                                        <p:tgtEl>
                                          <p:spTgt spid="4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5">
                                            <p:txEl>
                                              <p:pRg end="1" st="1"/>
                                            </p:txEl>
                                          </p:spTgt>
                                        </p:tgtEl>
                                        <p:attrNameLst>
                                          <p:attrName>style.visibility</p:attrName>
                                        </p:attrNameLst>
                                      </p:cBhvr>
                                      <p:to>
                                        <p:strVal val="visible"/>
                                      </p:to>
                                    </p:set>
                                    <p:anim calcmode="lin" valueType="num">
                                      <p:cBhvr additive="base">
                                        <p:cTn dur="500"/>
                                        <p:tgtEl>
                                          <p:spTgt spid="4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5">
                                            <p:txEl>
                                              <p:pRg end="2" st="2"/>
                                            </p:txEl>
                                          </p:spTgt>
                                        </p:tgtEl>
                                        <p:attrNameLst>
                                          <p:attrName>style.visibility</p:attrName>
                                        </p:attrNameLst>
                                      </p:cBhvr>
                                      <p:to>
                                        <p:strVal val="visible"/>
                                      </p:to>
                                    </p:set>
                                    <p:anim calcmode="lin" valueType="num">
                                      <p:cBhvr additive="base">
                                        <p:cTn dur="500"/>
                                        <p:tgtEl>
                                          <p:spTgt spid="4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5">
                                            <p:txEl>
                                              <p:pRg end="3" st="3"/>
                                            </p:txEl>
                                          </p:spTgt>
                                        </p:tgtEl>
                                        <p:attrNameLst>
                                          <p:attrName>style.visibility</p:attrName>
                                        </p:attrNameLst>
                                      </p:cBhvr>
                                      <p:to>
                                        <p:strVal val="visible"/>
                                      </p:to>
                                    </p:set>
                                    <p:anim calcmode="lin" valueType="num">
                                      <p:cBhvr additive="base">
                                        <p:cTn dur="500"/>
                                        <p:tgtEl>
                                          <p:spTgt spid="4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5">
                                            <p:txEl>
                                              <p:pRg end="4" st="4"/>
                                            </p:txEl>
                                          </p:spTgt>
                                        </p:tgtEl>
                                        <p:attrNameLst>
                                          <p:attrName>style.visibility</p:attrName>
                                        </p:attrNameLst>
                                      </p:cBhvr>
                                      <p:to>
                                        <p:strVal val="visible"/>
                                      </p:to>
                                    </p:set>
                                    <p:anim calcmode="lin" valueType="num">
                                      <p:cBhvr additive="base">
                                        <p:cTn dur="500"/>
                                        <p:tgtEl>
                                          <p:spTgt spid="4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5">
                                            <p:txEl>
                                              <p:pRg end="5" st="5"/>
                                            </p:txEl>
                                          </p:spTgt>
                                        </p:tgtEl>
                                        <p:attrNameLst>
                                          <p:attrName>style.visibility</p:attrName>
                                        </p:attrNameLst>
                                      </p:cBhvr>
                                      <p:to>
                                        <p:strVal val="visible"/>
                                      </p:to>
                                    </p:set>
                                    <p:anim calcmode="lin" valueType="num">
                                      <p:cBhvr additive="base">
                                        <p:cTn dur="500"/>
                                        <p:tgtEl>
                                          <p:spTgt spid="4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5">
                                            <p:txEl>
                                              <p:pRg end="6" st="6"/>
                                            </p:txEl>
                                          </p:spTgt>
                                        </p:tgtEl>
                                        <p:attrNameLst>
                                          <p:attrName>style.visibility</p:attrName>
                                        </p:attrNameLst>
                                      </p:cBhvr>
                                      <p:to>
                                        <p:strVal val="visible"/>
                                      </p:to>
                                    </p:set>
                                    <p:anim calcmode="lin" valueType="num">
                                      <p:cBhvr additive="base">
                                        <p:cTn dur="500"/>
                                        <p:tgtEl>
                                          <p:spTgt spid="4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5">
                                            <p:txEl>
                                              <p:pRg end="7" st="7"/>
                                            </p:txEl>
                                          </p:spTgt>
                                        </p:tgtEl>
                                        <p:attrNameLst>
                                          <p:attrName>style.visibility</p:attrName>
                                        </p:attrNameLst>
                                      </p:cBhvr>
                                      <p:to>
                                        <p:strVal val="visible"/>
                                      </p:to>
                                    </p:set>
                                    <p:anim calcmode="lin" valueType="num">
                                      <p:cBhvr additive="base">
                                        <p:cTn dur="500"/>
                                        <p:tgtEl>
                                          <p:spTgt spid="4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5">
                                            <p:txEl>
                                              <p:pRg end="8" st="8"/>
                                            </p:txEl>
                                          </p:spTgt>
                                        </p:tgtEl>
                                        <p:attrNameLst>
                                          <p:attrName>style.visibility</p:attrName>
                                        </p:attrNameLst>
                                      </p:cBhvr>
                                      <p:to>
                                        <p:strVal val="visible"/>
                                      </p:to>
                                    </p:set>
                                    <p:anim calcmode="lin" valueType="num">
                                      <p:cBhvr additive="base">
                                        <p:cTn dur="500"/>
                                        <p:tgtEl>
                                          <p:spTgt spid="45">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46">
                                            <p:txEl>
                                              <p:pRg end="0" st="0"/>
                                            </p:txEl>
                                          </p:spTgt>
                                        </p:tgtEl>
                                        <p:attrNameLst>
                                          <p:attrName>style.visibility</p:attrName>
                                        </p:attrNameLst>
                                      </p:cBhvr>
                                      <p:to>
                                        <p:strVal val="visible"/>
                                      </p:to>
                                    </p:set>
                                    <p:anim calcmode="lin" valueType="num">
                                      <p:cBhvr additive="base">
                                        <p:cTn dur="500"/>
                                        <p:tgtEl>
                                          <p:spTgt spid="4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
                                            <p:txEl>
                                              <p:pRg end="1" st="1"/>
                                            </p:txEl>
                                          </p:spTgt>
                                        </p:tgtEl>
                                        <p:attrNameLst>
                                          <p:attrName>style.visibility</p:attrName>
                                        </p:attrNameLst>
                                      </p:cBhvr>
                                      <p:to>
                                        <p:strVal val="visible"/>
                                      </p:to>
                                    </p:set>
                                    <p:anim calcmode="lin" valueType="num">
                                      <p:cBhvr additive="base">
                                        <p:cTn dur="500"/>
                                        <p:tgtEl>
                                          <p:spTgt spid="4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
                                            <p:txEl>
                                              <p:pRg end="2" st="2"/>
                                            </p:txEl>
                                          </p:spTgt>
                                        </p:tgtEl>
                                        <p:attrNameLst>
                                          <p:attrName>style.visibility</p:attrName>
                                        </p:attrNameLst>
                                      </p:cBhvr>
                                      <p:to>
                                        <p:strVal val="visible"/>
                                      </p:to>
                                    </p:set>
                                    <p:anim calcmode="lin" valueType="num">
                                      <p:cBhvr additive="base">
                                        <p:cTn dur="500"/>
                                        <p:tgtEl>
                                          <p:spTgt spid="4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
                                            <p:txEl>
                                              <p:pRg end="3" st="3"/>
                                            </p:txEl>
                                          </p:spTgt>
                                        </p:tgtEl>
                                        <p:attrNameLst>
                                          <p:attrName>style.visibility</p:attrName>
                                        </p:attrNameLst>
                                      </p:cBhvr>
                                      <p:to>
                                        <p:strVal val="visible"/>
                                      </p:to>
                                    </p:set>
                                    <p:anim calcmode="lin" valueType="num">
                                      <p:cBhvr additive="base">
                                        <p:cTn dur="500"/>
                                        <p:tgtEl>
                                          <p:spTgt spid="4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
                                            <p:txEl>
                                              <p:pRg end="4" st="4"/>
                                            </p:txEl>
                                          </p:spTgt>
                                        </p:tgtEl>
                                        <p:attrNameLst>
                                          <p:attrName>style.visibility</p:attrName>
                                        </p:attrNameLst>
                                      </p:cBhvr>
                                      <p:to>
                                        <p:strVal val="visible"/>
                                      </p:to>
                                    </p:set>
                                    <p:anim calcmode="lin" valueType="num">
                                      <p:cBhvr additive="base">
                                        <p:cTn dur="500"/>
                                        <p:tgtEl>
                                          <p:spTgt spid="4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
                                            <p:txEl>
                                              <p:pRg end="5" st="5"/>
                                            </p:txEl>
                                          </p:spTgt>
                                        </p:tgtEl>
                                        <p:attrNameLst>
                                          <p:attrName>style.visibility</p:attrName>
                                        </p:attrNameLst>
                                      </p:cBhvr>
                                      <p:to>
                                        <p:strVal val="visible"/>
                                      </p:to>
                                    </p:set>
                                    <p:anim calcmode="lin" valueType="num">
                                      <p:cBhvr additive="base">
                                        <p:cTn dur="500"/>
                                        <p:tgtEl>
                                          <p:spTgt spid="4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
                                            <p:txEl>
                                              <p:pRg end="6" st="6"/>
                                            </p:txEl>
                                          </p:spTgt>
                                        </p:tgtEl>
                                        <p:attrNameLst>
                                          <p:attrName>style.visibility</p:attrName>
                                        </p:attrNameLst>
                                      </p:cBhvr>
                                      <p:to>
                                        <p:strVal val="visible"/>
                                      </p:to>
                                    </p:set>
                                    <p:anim calcmode="lin" valueType="num">
                                      <p:cBhvr additive="base">
                                        <p:cTn dur="500"/>
                                        <p:tgtEl>
                                          <p:spTgt spid="4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
                                            <p:txEl>
                                              <p:pRg end="7" st="7"/>
                                            </p:txEl>
                                          </p:spTgt>
                                        </p:tgtEl>
                                        <p:attrNameLst>
                                          <p:attrName>style.visibility</p:attrName>
                                        </p:attrNameLst>
                                      </p:cBhvr>
                                      <p:to>
                                        <p:strVal val="visible"/>
                                      </p:to>
                                    </p:set>
                                    <p:anim calcmode="lin" valueType="num">
                                      <p:cBhvr additive="base">
                                        <p:cTn dur="500"/>
                                        <p:tgtEl>
                                          <p:spTgt spid="4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
                                            <p:txEl>
                                              <p:pRg end="8" st="8"/>
                                            </p:txEl>
                                          </p:spTgt>
                                        </p:tgtEl>
                                        <p:attrNameLst>
                                          <p:attrName>style.visibility</p:attrName>
                                        </p:attrNameLst>
                                      </p:cBhvr>
                                      <p:to>
                                        <p:strVal val="visible"/>
                                      </p:to>
                                    </p:set>
                                    <p:anim calcmode="lin" valueType="num">
                                      <p:cBhvr additive="base">
                                        <p:cTn dur="500"/>
                                        <p:tgtEl>
                                          <p:spTgt spid="46">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cess 1">
  <p:cSld name="Process 1">
    <p:spTree>
      <p:nvGrpSpPr>
        <p:cNvPr id="346" name="Shape 346"/>
        <p:cNvGrpSpPr/>
        <p:nvPr/>
      </p:nvGrpSpPr>
      <p:grpSpPr>
        <a:xfrm>
          <a:off x="0" y="0"/>
          <a:ext cx="0" cy="0"/>
          <a:chOff x="0" y="0"/>
          <a:chExt cx="0" cy="0"/>
        </a:xfrm>
      </p:grpSpPr>
      <p:sp>
        <p:nvSpPr>
          <p:cNvPr id="347" name="Google Shape;347;p21"/>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nvGrpSpPr>
          <p:cNvPr id="348" name="Google Shape;348;p21"/>
          <p:cNvGrpSpPr/>
          <p:nvPr/>
        </p:nvGrpSpPr>
        <p:grpSpPr>
          <a:xfrm>
            <a:off x="8269812" y="2685157"/>
            <a:ext cx="6003425" cy="908106"/>
            <a:chOff x="1073297" y="6784950"/>
            <a:chExt cx="6003425" cy="908106"/>
          </a:xfrm>
        </p:grpSpPr>
        <p:sp>
          <p:nvSpPr>
            <p:cNvPr id="349" name="Google Shape;349;p21"/>
            <p:cNvSpPr/>
            <p:nvPr/>
          </p:nvSpPr>
          <p:spPr>
            <a:xfrm>
              <a:off x="1527349" y="6784951"/>
              <a:ext cx="5095320" cy="908104"/>
            </a:xfrm>
            <a:prstGeom prst="rect">
              <a:avLst/>
            </a:prstGeom>
            <a:solidFill>
              <a:srgbClr val="E7F4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50" name="Google Shape;350;p21"/>
            <p:cNvSpPr/>
            <p:nvPr/>
          </p:nvSpPr>
          <p:spPr>
            <a:xfrm>
              <a:off x="6168617" y="6784951"/>
              <a:ext cx="908105" cy="908105"/>
            </a:xfrm>
            <a:prstGeom prst="ellipse">
              <a:avLst/>
            </a:prstGeom>
            <a:solidFill>
              <a:srgbClr val="E7F4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51" name="Google Shape;351;p21"/>
            <p:cNvSpPr/>
            <p:nvPr/>
          </p:nvSpPr>
          <p:spPr>
            <a:xfrm>
              <a:off x="1073297" y="6784950"/>
              <a:ext cx="908105" cy="908105"/>
            </a:xfrm>
            <a:prstGeom prst="ellipse">
              <a:avLst/>
            </a:prstGeom>
            <a:solidFill>
              <a:srgbClr val="E7F4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352" name="Google Shape;352;p21"/>
          <p:cNvGrpSpPr/>
          <p:nvPr/>
        </p:nvGrpSpPr>
        <p:grpSpPr>
          <a:xfrm>
            <a:off x="3189006" y="4398678"/>
            <a:ext cx="6003425" cy="908106"/>
            <a:chOff x="1073297" y="6784950"/>
            <a:chExt cx="6003425" cy="908106"/>
          </a:xfrm>
        </p:grpSpPr>
        <p:sp>
          <p:nvSpPr>
            <p:cNvPr id="353" name="Google Shape;353;p21"/>
            <p:cNvSpPr/>
            <p:nvPr/>
          </p:nvSpPr>
          <p:spPr>
            <a:xfrm>
              <a:off x="1527349" y="6784951"/>
              <a:ext cx="5095320" cy="908104"/>
            </a:xfrm>
            <a:prstGeom prst="rect">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54" name="Google Shape;354;p21"/>
            <p:cNvSpPr/>
            <p:nvPr/>
          </p:nvSpPr>
          <p:spPr>
            <a:xfrm>
              <a:off x="6168617" y="6784951"/>
              <a:ext cx="908105" cy="908105"/>
            </a:xfrm>
            <a:prstGeom prst="ellipse">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55" name="Google Shape;355;p21"/>
            <p:cNvSpPr/>
            <p:nvPr/>
          </p:nvSpPr>
          <p:spPr>
            <a:xfrm>
              <a:off x="1073297" y="6784950"/>
              <a:ext cx="908105" cy="908105"/>
            </a:xfrm>
            <a:prstGeom prst="ellipse">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356" name="Google Shape;356;p21"/>
          <p:cNvGrpSpPr/>
          <p:nvPr/>
        </p:nvGrpSpPr>
        <p:grpSpPr>
          <a:xfrm>
            <a:off x="8284326" y="6112199"/>
            <a:ext cx="6003425" cy="908106"/>
            <a:chOff x="1073297" y="6784950"/>
            <a:chExt cx="6003425" cy="908106"/>
          </a:xfrm>
        </p:grpSpPr>
        <p:sp>
          <p:nvSpPr>
            <p:cNvPr id="357" name="Google Shape;357;p21"/>
            <p:cNvSpPr/>
            <p:nvPr/>
          </p:nvSpPr>
          <p:spPr>
            <a:xfrm>
              <a:off x="1527349" y="6784951"/>
              <a:ext cx="5095320" cy="908104"/>
            </a:xfrm>
            <a:prstGeom prst="rect">
              <a:avLst/>
            </a:prstGeom>
            <a:solidFill>
              <a:srgbClr val="EFD7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58" name="Google Shape;358;p21"/>
            <p:cNvSpPr/>
            <p:nvPr/>
          </p:nvSpPr>
          <p:spPr>
            <a:xfrm>
              <a:off x="6168617" y="6784951"/>
              <a:ext cx="908105" cy="908105"/>
            </a:xfrm>
            <a:prstGeom prst="ellipse">
              <a:avLst/>
            </a:prstGeom>
            <a:solidFill>
              <a:srgbClr val="EFD7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59" name="Google Shape;359;p21"/>
            <p:cNvSpPr/>
            <p:nvPr/>
          </p:nvSpPr>
          <p:spPr>
            <a:xfrm>
              <a:off x="1073297" y="6784950"/>
              <a:ext cx="908105" cy="908105"/>
            </a:xfrm>
            <a:prstGeom prst="ellipse">
              <a:avLst/>
            </a:prstGeom>
            <a:solidFill>
              <a:srgbClr val="EFD7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360" name="Google Shape;360;p21"/>
          <p:cNvGrpSpPr/>
          <p:nvPr/>
        </p:nvGrpSpPr>
        <p:grpSpPr>
          <a:xfrm>
            <a:off x="3174492" y="7825720"/>
            <a:ext cx="6003425" cy="908106"/>
            <a:chOff x="1073297" y="6784950"/>
            <a:chExt cx="6003425" cy="908106"/>
          </a:xfrm>
        </p:grpSpPr>
        <p:sp>
          <p:nvSpPr>
            <p:cNvPr id="361" name="Google Shape;361;p21"/>
            <p:cNvSpPr/>
            <p:nvPr/>
          </p:nvSpPr>
          <p:spPr>
            <a:xfrm>
              <a:off x="1527349" y="6784951"/>
              <a:ext cx="5095320" cy="908104"/>
            </a:xfrm>
            <a:prstGeom prst="rect">
              <a:avLst/>
            </a:prstGeom>
            <a:solidFill>
              <a:srgbClr val="FFEC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62" name="Google Shape;362;p21"/>
            <p:cNvSpPr/>
            <p:nvPr/>
          </p:nvSpPr>
          <p:spPr>
            <a:xfrm>
              <a:off x="6168617" y="6784951"/>
              <a:ext cx="908105" cy="908105"/>
            </a:xfrm>
            <a:prstGeom prst="ellipse">
              <a:avLst/>
            </a:prstGeom>
            <a:solidFill>
              <a:srgbClr val="FFEC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63" name="Google Shape;363;p21"/>
            <p:cNvSpPr/>
            <p:nvPr/>
          </p:nvSpPr>
          <p:spPr>
            <a:xfrm>
              <a:off x="1073297" y="6784950"/>
              <a:ext cx="908105" cy="908105"/>
            </a:xfrm>
            <a:prstGeom prst="ellipse">
              <a:avLst/>
            </a:prstGeom>
            <a:solidFill>
              <a:srgbClr val="FFEC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364" name="Google Shape;364;p21"/>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5" name="Google Shape;365;p21"/>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366" name="Google Shape;366;p21"/>
          <p:cNvGrpSpPr/>
          <p:nvPr/>
        </p:nvGrpSpPr>
        <p:grpSpPr>
          <a:xfrm>
            <a:off x="3189006" y="971636"/>
            <a:ext cx="6003425" cy="908106"/>
            <a:chOff x="1073297" y="6784950"/>
            <a:chExt cx="6003425" cy="908106"/>
          </a:xfrm>
        </p:grpSpPr>
        <p:sp>
          <p:nvSpPr>
            <p:cNvPr id="367" name="Google Shape;367;p21"/>
            <p:cNvSpPr/>
            <p:nvPr/>
          </p:nvSpPr>
          <p:spPr>
            <a:xfrm>
              <a:off x="1527349" y="6784951"/>
              <a:ext cx="5095320" cy="908104"/>
            </a:xfrm>
            <a:prstGeom prst="rect">
              <a:avLst/>
            </a:prstGeom>
            <a:solidFill>
              <a:srgbClr val="C6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68" name="Google Shape;368;p21"/>
            <p:cNvSpPr/>
            <p:nvPr/>
          </p:nvSpPr>
          <p:spPr>
            <a:xfrm>
              <a:off x="6168617" y="6784951"/>
              <a:ext cx="908105" cy="908105"/>
            </a:xfrm>
            <a:prstGeom prst="ellipse">
              <a:avLst/>
            </a:prstGeom>
            <a:solidFill>
              <a:srgbClr val="C6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69" name="Google Shape;369;p21"/>
            <p:cNvSpPr/>
            <p:nvPr/>
          </p:nvSpPr>
          <p:spPr>
            <a:xfrm>
              <a:off x="1073297" y="6784950"/>
              <a:ext cx="908105" cy="908105"/>
            </a:xfrm>
            <a:prstGeom prst="ellipse">
              <a:avLst/>
            </a:prstGeom>
            <a:solidFill>
              <a:srgbClr val="C6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370" name="Google Shape;370;p21"/>
          <p:cNvSpPr txBox="1"/>
          <p:nvPr>
            <p:ph idx="1" type="body"/>
          </p:nvPr>
        </p:nvSpPr>
        <p:spPr>
          <a:xfrm>
            <a:off x="3761629" y="1058648"/>
            <a:ext cx="4389120"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1"/>
              </a:buClr>
              <a:buSzPts val="2800"/>
              <a:buNone/>
              <a:defRPr i="0" sz="28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71" name="Google Shape;371;p21"/>
          <p:cNvCxnSpPr/>
          <p:nvPr/>
        </p:nvCxnSpPr>
        <p:spPr>
          <a:xfrm>
            <a:off x="8738378" y="0"/>
            <a:ext cx="3856" cy="10421257"/>
          </a:xfrm>
          <a:prstGeom prst="straightConnector1">
            <a:avLst/>
          </a:prstGeom>
          <a:noFill/>
          <a:ln cap="flat" cmpd="sng" w="28575">
            <a:solidFill>
              <a:schemeClr val="dk2"/>
            </a:solidFill>
            <a:prstDash val="dot"/>
            <a:round/>
            <a:headEnd len="sm" w="sm" type="none"/>
            <a:tailEnd len="sm" w="sm" type="none"/>
          </a:ln>
        </p:spPr>
      </p:cxnSp>
      <p:sp>
        <p:nvSpPr>
          <p:cNvPr id="372" name="Google Shape;372;p21"/>
          <p:cNvSpPr/>
          <p:nvPr/>
        </p:nvSpPr>
        <p:spPr>
          <a:xfrm>
            <a:off x="8408775" y="1096085"/>
            <a:ext cx="659206" cy="65920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1</a:t>
            </a:r>
            <a:endParaRPr sz="3200">
              <a:solidFill>
                <a:schemeClr val="lt1"/>
              </a:solidFill>
              <a:latin typeface="Open Sans"/>
              <a:ea typeface="Open Sans"/>
              <a:cs typeface="Open Sans"/>
              <a:sym typeface="Open Sans"/>
            </a:endParaRPr>
          </a:p>
        </p:txBody>
      </p:sp>
      <p:sp>
        <p:nvSpPr>
          <p:cNvPr id="373" name="Google Shape;373;p21"/>
          <p:cNvSpPr txBox="1"/>
          <p:nvPr>
            <p:ph idx="2" type="body"/>
          </p:nvPr>
        </p:nvSpPr>
        <p:spPr>
          <a:xfrm>
            <a:off x="9177916" y="2772169"/>
            <a:ext cx="4641267" cy="720080"/>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accent3"/>
              </a:buClr>
              <a:buSzPts val="2800"/>
              <a:buNone/>
              <a:defRPr i="0"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4" name="Google Shape;374;p21"/>
          <p:cNvSpPr/>
          <p:nvPr/>
        </p:nvSpPr>
        <p:spPr>
          <a:xfrm>
            <a:off x="8408249" y="2809606"/>
            <a:ext cx="659206" cy="65920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2</a:t>
            </a:r>
            <a:endParaRPr/>
          </a:p>
        </p:txBody>
      </p:sp>
      <p:sp>
        <p:nvSpPr>
          <p:cNvPr id="375" name="Google Shape;375;p21"/>
          <p:cNvSpPr txBox="1"/>
          <p:nvPr>
            <p:ph idx="3" type="body"/>
          </p:nvPr>
        </p:nvSpPr>
        <p:spPr>
          <a:xfrm>
            <a:off x="1878564" y="1900261"/>
            <a:ext cx="6269966" cy="1362112"/>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6" name="Google Shape;376;p21"/>
          <p:cNvSpPr txBox="1"/>
          <p:nvPr>
            <p:ph idx="4" type="body"/>
          </p:nvPr>
        </p:nvSpPr>
        <p:spPr>
          <a:xfrm>
            <a:off x="9177917" y="3613782"/>
            <a:ext cx="6269966" cy="136211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7" name="Google Shape;377;p21"/>
          <p:cNvSpPr txBox="1"/>
          <p:nvPr>
            <p:ph idx="5" type="body"/>
          </p:nvPr>
        </p:nvSpPr>
        <p:spPr>
          <a:xfrm>
            <a:off x="3761629" y="4485690"/>
            <a:ext cx="4389120"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2"/>
              </a:buClr>
              <a:buSzPts val="2800"/>
              <a:buNone/>
              <a:defRPr i="0"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8" name="Google Shape;378;p21"/>
          <p:cNvSpPr/>
          <p:nvPr/>
        </p:nvSpPr>
        <p:spPr>
          <a:xfrm>
            <a:off x="8408775" y="4523127"/>
            <a:ext cx="659206" cy="65920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3</a:t>
            </a:r>
            <a:endParaRPr sz="3200">
              <a:solidFill>
                <a:schemeClr val="lt1"/>
              </a:solidFill>
              <a:latin typeface="Open Sans"/>
              <a:ea typeface="Open Sans"/>
              <a:cs typeface="Open Sans"/>
              <a:sym typeface="Open Sans"/>
            </a:endParaRPr>
          </a:p>
        </p:txBody>
      </p:sp>
      <p:sp>
        <p:nvSpPr>
          <p:cNvPr id="379" name="Google Shape;379;p21"/>
          <p:cNvSpPr txBox="1"/>
          <p:nvPr>
            <p:ph idx="6" type="body"/>
          </p:nvPr>
        </p:nvSpPr>
        <p:spPr>
          <a:xfrm>
            <a:off x="1878564" y="5327303"/>
            <a:ext cx="6269966" cy="1362112"/>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0" name="Google Shape;380;p21"/>
          <p:cNvSpPr txBox="1"/>
          <p:nvPr>
            <p:ph idx="7" type="body"/>
          </p:nvPr>
        </p:nvSpPr>
        <p:spPr>
          <a:xfrm>
            <a:off x="9192430" y="6199211"/>
            <a:ext cx="4641267" cy="720080"/>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accent4"/>
              </a:buClr>
              <a:buSzPts val="2800"/>
              <a:buNone/>
              <a:defRPr i="0" sz="28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1" name="Google Shape;381;p21"/>
          <p:cNvSpPr/>
          <p:nvPr/>
        </p:nvSpPr>
        <p:spPr>
          <a:xfrm>
            <a:off x="8422763" y="6236648"/>
            <a:ext cx="659206" cy="65920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4</a:t>
            </a:r>
            <a:endParaRPr/>
          </a:p>
        </p:txBody>
      </p:sp>
      <p:sp>
        <p:nvSpPr>
          <p:cNvPr id="382" name="Google Shape;382;p21"/>
          <p:cNvSpPr txBox="1"/>
          <p:nvPr>
            <p:ph idx="8" type="body"/>
          </p:nvPr>
        </p:nvSpPr>
        <p:spPr>
          <a:xfrm>
            <a:off x="9192431" y="7040824"/>
            <a:ext cx="6269966" cy="136211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3" name="Google Shape;383;p21"/>
          <p:cNvSpPr txBox="1"/>
          <p:nvPr>
            <p:ph idx="9" type="body"/>
          </p:nvPr>
        </p:nvSpPr>
        <p:spPr>
          <a:xfrm>
            <a:off x="3747115" y="7912732"/>
            <a:ext cx="4389120"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5"/>
              </a:buClr>
              <a:buSzPts val="2800"/>
              <a:buNone/>
              <a:defRPr i="0" sz="28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4" name="Google Shape;384;p21"/>
          <p:cNvSpPr/>
          <p:nvPr/>
        </p:nvSpPr>
        <p:spPr>
          <a:xfrm>
            <a:off x="8394261" y="7950169"/>
            <a:ext cx="659206" cy="65920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5</a:t>
            </a:r>
            <a:endParaRPr sz="3200">
              <a:solidFill>
                <a:schemeClr val="lt1"/>
              </a:solidFill>
              <a:latin typeface="Open Sans"/>
              <a:ea typeface="Open Sans"/>
              <a:cs typeface="Open Sans"/>
              <a:sym typeface="Open Sans"/>
            </a:endParaRPr>
          </a:p>
        </p:txBody>
      </p:sp>
      <p:sp>
        <p:nvSpPr>
          <p:cNvPr id="385" name="Google Shape;385;p21"/>
          <p:cNvSpPr txBox="1"/>
          <p:nvPr>
            <p:ph idx="13" type="body"/>
          </p:nvPr>
        </p:nvSpPr>
        <p:spPr>
          <a:xfrm>
            <a:off x="1864050" y="8754345"/>
            <a:ext cx="6269966" cy="1362112"/>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6" name="Google Shape;386;p21"/>
          <p:cNvSpPr txBox="1"/>
          <p:nvPr>
            <p:ph type="title"/>
          </p:nvPr>
        </p:nvSpPr>
        <p:spPr>
          <a:xfrm>
            <a:off x="9431238" y="246956"/>
            <a:ext cx="7990959"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6000"/>
              <a:buFont typeface="Ultr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7" name="Google Shape;387;p21"/>
          <p:cNvSpPr txBox="1"/>
          <p:nvPr>
            <p:ph idx="14" type="body"/>
          </p:nvPr>
        </p:nvSpPr>
        <p:spPr>
          <a:xfrm>
            <a:off x="9503246" y="1543100"/>
            <a:ext cx="7918951"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8" name="Google Shape;388;p21"/>
          <p:cNvSpPr/>
          <p:nvPr/>
        </p:nvSpPr>
        <p:spPr>
          <a:xfrm>
            <a:off x="9575254"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500"/>
                                        <p:tgtEl>
                                          <p:spTgt spid="386"/>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388"/>
                                        </p:tgtEl>
                                        <p:attrNameLst>
                                          <p:attrName>style.visibility</p:attrName>
                                        </p:attrNameLst>
                                      </p:cBhvr>
                                      <p:to>
                                        <p:strVal val="visible"/>
                                      </p:to>
                                    </p:set>
                                    <p:anim calcmode="lin" valueType="num">
                                      <p:cBhvr additive="base">
                                        <p:cTn dur="500"/>
                                        <p:tgtEl>
                                          <p:spTgt spid="38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animEffect filter="fade" transition="in">
                                      <p:cBhvr>
                                        <p:cTn dur="500"/>
                                        <p:tgtEl>
                                          <p:spTgt spid="38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7">
                                            <p:txEl>
                                              <p:pRg end="1" st="1"/>
                                            </p:txEl>
                                          </p:spTgt>
                                        </p:tgtEl>
                                        <p:attrNameLst>
                                          <p:attrName>style.visibility</p:attrName>
                                        </p:attrNameLst>
                                      </p:cBhvr>
                                      <p:to>
                                        <p:strVal val="visible"/>
                                      </p:to>
                                    </p:set>
                                    <p:animEffect filter="fade" transition="in">
                                      <p:cBhvr>
                                        <p:cTn dur="500"/>
                                        <p:tgtEl>
                                          <p:spTgt spid="38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7">
                                            <p:txEl>
                                              <p:pRg end="2" st="2"/>
                                            </p:txEl>
                                          </p:spTgt>
                                        </p:tgtEl>
                                        <p:attrNameLst>
                                          <p:attrName>style.visibility</p:attrName>
                                        </p:attrNameLst>
                                      </p:cBhvr>
                                      <p:to>
                                        <p:strVal val="visible"/>
                                      </p:to>
                                    </p:set>
                                    <p:animEffect filter="fade" transition="in">
                                      <p:cBhvr>
                                        <p:cTn dur="500"/>
                                        <p:tgtEl>
                                          <p:spTgt spid="38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7">
                                            <p:txEl>
                                              <p:pRg end="3" st="3"/>
                                            </p:txEl>
                                          </p:spTgt>
                                        </p:tgtEl>
                                        <p:attrNameLst>
                                          <p:attrName>style.visibility</p:attrName>
                                        </p:attrNameLst>
                                      </p:cBhvr>
                                      <p:to>
                                        <p:strVal val="visible"/>
                                      </p:to>
                                    </p:set>
                                    <p:animEffect filter="fade" transition="in">
                                      <p:cBhvr>
                                        <p:cTn dur="500"/>
                                        <p:tgtEl>
                                          <p:spTgt spid="38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7">
                                            <p:txEl>
                                              <p:pRg end="4" st="4"/>
                                            </p:txEl>
                                          </p:spTgt>
                                        </p:tgtEl>
                                        <p:attrNameLst>
                                          <p:attrName>style.visibility</p:attrName>
                                        </p:attrNameLst>
                                      </p:cBhvr>
                                      <p:to>
                                        <p:strVal val="visible"/>
                                      </p:to>
                                    </p:set>
                                    <p:animEffect filter="fade" transition="in">
                                      <p:cBhvr>
                                        <p:cTn dur="500"/>
                                        <p:tgtEl>
                                          <p:spTgt spid="38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7">
                                            <p:txEl>
                                              <p:pRg end="5" st="5"/>
                                            </p:txEl>
                                          </p:spTgt>
                                        </p:tgtEl>
                                        <p:attrNameLst>
                                          <p:attrName>style.visibility</p:attrName>
                                        </p:attrNameLst>
                                      </p:cBhvr>
                                      <p:to>
                                        <p:strVal val="visible"/>
                                      </p:to>
                                    </p:set>
                                    <p:animEffect filter="fade" transition="in">
                                      <p:cBhvr>
                                        <p:cTn dur="500"/>
                                        <p:tgtEl>
                                          <p:spTgt spid="38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7">
                                            <p:txEl>
                                              <p:pRg end="6" st="6"/>
                                            </p:txEl>
                                          </p:spTgt>
                                        </p:tgtEl>
                                        <p:attrNameLst>
                                          <p:attrName>style.visibility</p:attrName>
                                        </p:attrNameLst>
                                      </p:cBhvr>
                                      <p:to>
                                        <p:strVal val="visible"/>
                                      </p:to>
                                    </p:set>
                                    <p:animEffect filter="fade" transition="in">
                                      <p:cBhvr>
                                        <p:cTn dur="500"/>
                                        <p:tgtEl>
                                          <p:spTgt spid="38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7">
                                            <p:txEl>
                                              <p:pRg end="7" st="7"/>
                                            </p:txEl>
                                          </p:spTgt>
                                        </p:tgtEl>
                                        <p:attrNameLst>
                                          <p:attrName>style.visibility</p:attrName>
                                        </p:attrNameLst>
                                      </p:cBhvr>
                                      <p:to>
                                        <p:strVal val="visible"/>
                                      </p:to>
                                    </p:set>
                                    <p:animEffect filter="fade" transition="in">
                                      <p:cBhvr>
                                        <p:cTn dur="500"/>
                                        <p:tgtEl>
                                          <p:spTgt spid="38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7">
                                            <p:txEl>
                                              <p:pRg end="8" st="8"/>
                                            </p:txEl>
                                          </p:spTgt>
                                        </p:tgtEl>
                                        <p:attrNameLst>
                                          <p:attrName>style.visibility</p:attrName>
                                        </p:attrNameLst>
                                      </p:cBhvr>
                                      <p:to>
                                        <p:strVal val="visible"/>
                                      </p:to>
                                    </p:set>
                                    <p:animEffect filter="fade" transition="in">
                                      <p:cBhvr>
                                        <p:cTn dur="500"/>
                                        <p:tgtEl>
                                          <p:spTgt spid="387">
                                            <p:txEl>
                                              <p:pRg end="8" st="8"/>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par>
                          <p:cTn fill="hold">
                            <p:stCondLst>
                              <p:cond delay="1500"/>
                            </p:stCondLst>
                            <p:childTnLst>
                              <p:par>
                                <p:cTn fill="hold" nodeType="afterEffect" presetClass="entr" presetID="2" presetSubtype="1">
                                  <p:stCondLst>
                                    <p:cond delay="500"/>
                                  </p:stCondLst>
                                  <p:childTnLst>
                                    <p:set>
                                      <p:cBhvr>
                                        <p:cTn dur="1" fill="hold">
                                          <p:stCondLst>
                                            <p:cond delay="0"/>
                                          </p:stCondLst>
                                        </p:cTn>
                                        <p:tgtEl>
                                          <p:spTgt spid="372"/>
                                        </p:tgtEl>
                                        <p:attrNameLst>
                                          <p:attrName>style.visibility</p:attrName>
                                        </p:attrNameLst>
                                      </p:cBhvr>
                                      <p:to>
                                        <p:strVal val="visible"/>
                                      </p:to>
                                    </p:set>
                                    <p:anim calcmode="lin" valueType="num">
                                      <p:cBhvr additive="base">
                                        <p:cTn dur="500"/>
                                        <p:tgtEl>
                                          <p:spTgt spid="372"/>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 calcmode="lin" valueType="num">
                                      <p:cBhvr additive="base">
                                        <p:cTn dur="500"/>
                                        <p:tgtEl>
                                          <p:spTgt spid="37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anim calcmode="lin" valueType="num">
                                      <p:cBhvr additive="base">
                                        <p:cTn dur="500"/>
                                        <p:tgtEl>
                                          <p:spTgt spid="37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anim calcmode="lin" valueType="num">
                                      <p:cBhvr additive="base">
                                        <p:cTn dur="500"/>
                                        <p:tgtEl>
                                          <p:spTgt spid="37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370">
                                            <p:txEl>
                                              <p:pRg end="3" st="3"/>
                                            </p:txEl>
                                          </p:spTgt>
                                        </p:tgtEl>
                                        <p:attrNameLst>
                                          <p:attrName>style.visibility</p:attrName>
                                        </p:attrNameLst>
                                      </p:cBhvr>
                                      <p:to>
                                        <p:strVal val="visible"/>
                                      </p:to>
                                    </p:set>
                                    <p:anim calcmode="lin" valueType="num">
                                      <p:cBhvr additive="base">
                                        <p:cTn dur="500"/>
                                        <p:tgtEl>
                                          <p:spTgt spid="37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370">
                                            <p:txEl>
                                              <p:pRg end="4" st="4"/>
                                            </p:txEl>
                                          </p:spTgt>
                                        </p:tgtEl>
                                        <p:attrNameLst>
                                          <p:attrName>style.visibility</p:attrName>
                                        </p:attrNameLst>
                                      </p:cBhvr>
                                      <p:to>
                                        <p:strVal val="visible"/>
                                      </p:to>
                                    </p:set>
                                    <p:anim calcmode="lin" valueType="num">
                                      <p:cBhvr additive="base">
                                        <p:cTn dur="500"/>
                                        <p:tgtEl>
                                          <p:spTgt spid="37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370">
                                            <p:txEl>
                                              <p:pRg end="5" st="5"/>
                                            </p:txEl>
                                          </p:spTgt>
                                        </p:tgtEl>
                                        <p:attrNameLst>
                                          <p:attrName>style.visibility</p:attrName>
                                        </p:attrNameLst>
                                      </p:cBhvr>
                                      <p:to>
                                        <p:strVal val="visible"/>
                                      </p:to>
                                    </p:set>
                                    <p:anim calcmode="lin" valueType="num">
                                      <p:cBhvr additive="base">
                                        <p:cTn dur="500"/>
                                        <p:tgtEl>
                                          <p:spTgt spid="37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370">
                                            <p:txEl>
                                              <p:pRg end="6" st="6"/>
                                            </p:txEl>
                                          </p:spTgt>
                                        </p:tgtEl>
                                        <p:attrNameLst>
                                          <p:attrName>style.visibility</p:attrName>
                                        </p:attrNameLst>
                                      </p:cBhvr>
                                      <p:to>
                                        <p:strVal val="visible"/>
                                      </p:to>
                                    </p:set>
                                    <p:anim calcmode="lin" valueType="num">
                                      <p:cBhvr additive="base">
                                        <p:cTn dur="500"/>
                                        <p:tgtEl>
                                          <p:spTgt spid="37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8">
                                  <p:stCondLst>
                                    <p:cond delay="0"/>
                                  </p:stCondLst>
                                  <p:childTnLst>
                                    <p:set>
                                      <p:cBhvr>
                                        <p:cTn dur="1" fill="hold">
                                          <p:stCondLst>
                                            <p:cond delay="0"/>
                                          </p:stCondLst>
                                        </p:cTn>
                                        <p:tgtEl>
                                          <p:spTgt spid="370">
                                            <p:txEl>
                                              <p:pRg end="7" st="7"/>
                                            </p:txEl>
                                          </p:spTgt>
                                        </p:tgtEl>
                                        <p:attrNameLst>
                                          <p:attrName>style.visibility</p:attrName>
                                        </p:attrNameLst>
                                      </p:cBhvr>
                                      <p:to>
                                        <p:strVal val="visible"/>
                                      </p:to>
                                    </p:set>
                                    <p:anim calcmode="lin" valueType="num">
                                      <p:cBhvr additive="base">
                                        <p:cTn dur="500"/>
                                        <p:tgtEl>
                                          <p:spTgt spid="37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370">
                                            <p:txEl>
                                              <p:pRg end="8" st="8"/>
                                            </p:txEl>
                                          </p:spTgt>
                                        </p:tgtEl>
                                        <p:attrNameLst>
                                          <p:attrName>style.visibility</p:attrName>
                                        </p:attrNameLst>
                                      </p:cBhvr>
                                      <p:to>
                                        <p:strVal val="visible"/>
                                      </p:to>
                                    </p:set>
                                    <p:anim calcmode="lin" valueType="num">
                                      <p:cBhvr additive="base">
                                        <p:cTn dur="500"/>
                                        <p:tgtEl>
                                          <p:spTgt spid="37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ppt_y</p:attrName>
                                        </p:attrNameLst>
                                      </p:cBhvr>
                                      <p:tavLst>
                                        <p:tav fmla="" tm="0">
                                          <p:val>
                                            <p:strVal val="#ppt_y-1"/>
                                          </p:val>
                                        </p:tav>
                                        <p:tav fmla="" tm="100000">
                                          <p:val>
                                            <p:strVal val="#ppt_y"/>
                                          </p:val>
                                        </p:tav>
                                      </p:tavLst>
                                    </p:anim>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500"/>
                                        <p:tgtEl>
                                          <p:spTgt spid="375">
                                            <p:txEl>
                                              <p:pRg end="0" st="0"/>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500"/>
                                        <p:tgtEl>
                                          <p:spTgt spid="375">
                                            <p:txEl>
                                              <p:pRg end="1" st="1"/>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500"/>
                                        <p:tgtEl>
                                          <p:spTgt spid="375">
                                            <p:txEl>
                                              <p:pRg end="2" st="2"/>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animEffect filter="fade" transition="in">
                                      <p:cBhvr>
                                        <p:cTn dur="500"/>
                                        <p:tgtEl>
                                          <p:spTgt spid="375">
                                            <p:txEl>
                                              <p:pRg end="3" st="3"/>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375">
                                            <p:txEl>
                                              <p:pRg end="4" st="4"/>
                                            </p:txEl>
                                          </p:spTgt>
                                        </p:tgtEl>
                                        <p:attrNameLst>
                                          <p:attrName>style.visibility</p:attrName>
                                        </p:attrNameLst>
                                      </p:cBhvr>
                                      <p:to>
                                        <p:strVal val="visible"/>
                                      </p:to>
                                    </p:set>
                                    <p:animEffect filter="fade" transition="in">
                                      <p:cBhvr>
                                        <p:cTn dur="500"/>
                                        <p:tgtEl>
                                          <p:spTgt spid="375">
                                            <p:txEl>
                                              <p:pRg end="4" st="4"/>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375">
                                            <p:txEl>
                                              <p:pRg end="5" st="5"/>
                                            </p:txEl>
                                          </p:spTgt>
                                        </p:tgtEl>
                                        <p:attrNameLst>
                                          <p:attrName>style.visibility</p:attrName>
                                        </p:attrNameLst>
                                      </p:cBhvr>
                                      <p:to>
                                        <p:strVal val="visible"/>
                                      </p:to>
                                    </p:set>
                                    <p:animEffect filter="fade" transition="in">
                                      <p:cBhvr>
                                        <p:cTn dur="500"/>
                                        <p:tgtEl>
                                          <p:spTgt spid="375">
                                            <p:txEl>
                                              <p:pRg end="5" st="5"/>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375">
                                            <p:txEl>
                                              <p:pRg end="6" st="6"/>
                                            </p:txEl>
                                          </p:spTgt>
                                        </p:tgtEl>
                                        <p:attrNameLst>
                                          <p:attrName>style.visibility</p:attrName>
                                        </p:attrNameLst>
                                      </p:cBhvr>
                                      <p:to>
                                        <p:strVal val="visible"/>
                                      </p:to>
                                    </p:set>
                                    <p:animEffect filter="fade" transition="in">
                                      <p:cBhvr>
                                        <p:cTn dur="500"/>
                                        <p:tgtEl>
                                          <p:spTgt spid="375">
                                            <p:txEl>
                                              <p:pRg end="6" st="6"/>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375">
                                            <p:txEl>
                                              <p:pRg end="7" st="7"/>
                                            </p:txEl>
                                          </p:spTgt>
                                        </p:tgtEl>
                                        <p:attrNameLst>
                                          <p:attrName>style.visibility</p:attrName>
                                        </p:attrNameLst>
                                      </p:cBhvr>
                                      <p:to>
                                        <p:strVal val="visible"/>
                                      </p:to>
                                    </p:set>
                                    <p:animEffect filter="fade" transition="in">
                                      <p:cBhvr>
                                        <p:cTn dur="500"/>
                                        <p:tgtEl>
                                          <p:spTgt spid="375">
                                            <p:txEl>
                                              <p:pRg end="7" st="7"/>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375">
                                            <p:txEl>
                                              <p:pRg end="8" st="8"/>
                                            </p:txEl>
                                          </p:spTgt>
                                        </p:tgtEl>
                                        <p:attrNameLst>
                                          <p:attrName>style.visibility</p:attrName>
                                        </p:attrNameLst>
                                      </p:cBhvr>
                                      <p:to>
                                        <p:strVal val="visible"/>
                                      </p:to>
                                    </p:set>
                                    <p:animEffect filter="fade" transition="in">
                                      <p:cBhvr>
                                        <p:cTn dur="500"/>
                                        <p:tgtEl>
                                          <p:spTgt spid="375">
                                            <p:txEl>
                                              <p:pRg end="8" st="8"/>
                                            </p:txEl>
                                          </p:spTgt>
                                        </p:tgtEl>
                                      </p:cBhvr>
                                    </p:animEffect>
                                  </p:childTnLst>
                                </p:cTn>
                              </p:par>
                            </p:childTnLst>
                          </p:cTn>
                        </p:par>
                        <p:par>
                          <p:cTn fill="hold">
                            <p:stCondLst>
                              <p:cond delay="11000"/>
                            </p:stCondLst>
                            <p:childTnLst>
                              <p:par>
                                <p:cTn fill="hold" nodeType="afterEffect" presetClass="entr" presetID="2" presetSubtype="1">
                                  <p:stCondLst>
                                    <p:cond delay="0"/>
                                  </p:stCondLst>
                                  <p:childTnLst>
                                    <p:set>
                                      <p:cBhvr>
                                        <p:cTn dur="1" fill="hold">
                                          <p:stCondLst>
                                            <p:cond delay="0"/>
                                          </p:stCondLst>
                                        </p:cTn>
                                        <p:tgtEl>
                                          <p:spTgt spid="374"/>
                                        </p:tgtEl>
                                        <p:attrNameLst>
                                          <p:attrName>style.visibility</p:attrName>
                                        </p:attrNameLst>
                                      </p:cBhvr>
                                      <p:to>
                                        <p:strVal val="visible"/>
                                      </p:to>
                                    </p:set>
                                    <p:anim calcmode="lin" valueType="num">
                                      <p:cBhvr additive="base">
                                        <p:cTn dur="500"/>
                                        <p:tgtEl>
                                          <p:spTgt spid="374"/>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2" presetSubtype="2">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 calcmode="lin" valueType="num">
                                      <p:cBhvr additive="base">
                                        <p:cTn dur="500"/>
                                        <p:tgtEl>
                                          <p:spTgt spid="37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2">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anim calcmode="lin" valueType="num">
                                      <p:cBhvr additive="base">
                                        <p:cTn dur="500"/>
                                        <p:tgtEl>
                                          <p:spTgt spid="37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0"/>
                            </p:stCondLst>
                            <p:childTnLst>
                              <p:par>
                                <p:cTn fill="hold" nodeType="afterEffect" presetClass="entr" presetID="2" presetSubtype="2">
                                  <p:stCondLst>
                                    <p:cond delay="0"/>
                                  </p:stCondLst>
                                  <p:childTnLst>
                                    <p:set>
                                      <p:cBhvr>
                                        <p:cTn dur="1" fill="hold">
                                          <p:stCondLst>
                                            <p:cond delay="0"/>
                                          </p:stCondLst>
                                        </p:cTn>
                                        <p:tgtEl>
                                          <p:spTgt spid="373">
                                            <p:txEl>
                                              <p:pRg end="2" st="2"/>
                                            </p:txEl>
                                          </p:spTgt>
                                        </p:tgtEl>
                                        <p:attrNameLst>
                                          <p:attrName>style.visibility</p:attrName>
                                        </p:attrNameLst>
                                      </p:cBhvr>
                                      <p:to>
                                        <p:strVal val="visible"/>
                                      </p:to>
                                    </p:set>
                                    <p:anim calcmode="lin" valueType="num">
                                      <p:cBhvr additive="base">
                                        <p:cTn dur="500"/>
                                        <p:tgtEl>
                                          <p:spTgt spid="37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2">
                                  <p:stCondLst>
                                    <p:cond delay="0"/>
                                  </p:stCondLst>
                                  <p:childTnLst>
                                    <p:set>
                                      <p:cBhvr>
                                        <p:cTn dur="1" fill="hold">
                                          <p:stCondLst>
                                            <p:cond delay="0"/>
                                          </p:stCondLst>
                                        </p:cTn>
                                        <p:tgtEl>
                                          <p:spTgt spid="373">
                                            <p:txEl>
                                              <p:pRg end="3" st="3"/>
                                            </p:txEl>
                                          </p:spTgt>
                                        </p:tgtEl>
                                        <p:attrNameLst>
                                          <p:attrName>style.visibility</p:attrName>
                                        </p:attrNameLst>
                                      </p:cBhvr>
                                      <p:to>
                                        <p:strVal val="visible"/>
                                      </p:to>
                                    </p:set>
                                    <p:anim calcmode="lin" valueType="num">
                                      <p:cBhvr additive="base">
                                        <p:cTn dur="500"/>
                                        <p:tgtEl>
                                          <p:spTgt spid="37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2">
                                  <p:stCondLst>
                                    <p:cond delay="0"/>
                                  </p:stCondLst>
                                  <p:childTnLst>
                                    <p:set>
                                      <p:cBhvr>
                                        <p:cTn dur="1" fill="hold">
                                          <p:stCondLst>
                                            <p:cond delay="0"/>
                                          </p:stCondLst>
                                        </p:cTn>
                                        <p:tgtEl>
                                          <p:spTgt spid="373">
                                            <p:txEl>
                                              <p:pRg end="4" st="4"/>
                                            </p:txEl>
                                          </p:spTgt>
                                        </p:tgtEl>
                                        <p:attrNameLst>
                                          <p:attrName>style.visibility</p:attrName>
                                        </p:attrNameLst>
                                      </p:cBhvr>
                                      <p:to>
                                        <p:strVal val="visible"/>
                                      </p:to>
                                    </p:set>
                                    <p:anim calcmode="lin" valueType="num">
                                      <p:cBhvr additive="base">
                                        <p:cTn dur="500"/>
                                        <p:tgtEl>
                                          <p:spTgt spid="37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2">
                                  <p:stCondLst>
                                    <p:cond delay="0"/>
                                  </p:stCondLst>
                                  <p:childTnLst>
                                    <p:set>
                                      <p:cBhvr>
                                        <p:cTn dur="1" fill="hold">
                                          <p:stCondLst>
                                            <p:cond delay="0"/>
                                          </p:stCondLst>
                                        </p:cTn>
                                        <p:tgtEl>
                                          <p:spTgt spid="373">
                                            <p:txEl>
                                              <p:pRg end="5" st="5"/>
                                            </p:txEl>
                                          </p:spTgt>
                                        </p:tgtEl>
                                        <p:attrNameLst>
                                          <p:attrName>style.visibility</p:attrName>
                                        </p:attrNameLst>
                                      </p:cBhvr>
                                      <p:to>
                                        <p:strVal val="visible"/>
                                      </p:to>
                                    </p:set>
                                    <p:anim calcmode="lin" valueType="num">
                                      <p:cBhvr additive="base">
                                        <p:cTn dur="500"/>
                                        <p:tgtEl>
                                          <p:spTgt spid="37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500"/>
                            </p:stCondLst>
                            <p:childTnLst>
                              <p:par>
                                <p:cTn fill="hold" nodeType="afterEffect" presetClass="entr" presetID="2" presetSubtype="2">
                                  <p:stCondLst>
                                    <p:cond delay="0"/>
                                  </p:stCondLst>
                                  <p:childTnLst>
                                    <p:set>
                                      <p:cBhvr>
                                        <p:cTn dur="1" fill="hold">
                                          <p:stCondLst>
                                            <p:cond delay="0"/>
                                          </p:stCondLst>
                                        </p:cTn>
                                        <p:tgtEl>
                                          <p:spTgt spid="373">
                                            <p:txEl>
                                              <p:pRg end="6" st="6"/>
                                            </p:txEl>
                                          </p:spTgt>
                                        </p:tgtEl>
                                        <p:attrNameLst>
                                          <p:attrName>style.visibility</p:attrName>
                                        </p:attrNameLst>
                                      </p:cBhvr>
                                      <p:to>
                                        <p:strVal val="visible"/>
                                      </p:to>
                                    </p:set>
                                    <p:anim calcmode="lin" valueType="num">
                                      <p:cBhvr additive="base">
                                        <p:cTn dur="500"/>
                                        <p:tgtEl>
                                          <p:spTgt spid="37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2" presetSubtype="2">
                                  <p:stCondLst>
                                    <p:cond delay="0"/>
                                  </p:stCondLst>
                                  <p:childTnLst>
                                    <p:set>
                                      <p:cBhvr>
                                        <p:cTn dur="1" fill="hold">
                                          <p:stCondLst>
                                            <p:cond delay="0"/>
                                          </p:stCondLst>
                                        </p:cTn>
                                        <p:tgtEl>
                                          <p:spTgt spid="373">
                                            <p:txEl>
                                              <p:pRg end="7" st="7"/>
                                            </p:txEl>
                                          </p:spTgt>
                                        </p:tgtEl>
                                        <p:attrNameLst>
                                          <p:attrName>style.visibility</p:attrName>
                                        </p:attrNameLst>
                                      </p:cBhvr>
                                      <p:to>
                                        <p:strVal val="visible"/>
                                      </p:to>
                                    </p:set>
                                    <p:anim calcmode="lin" valueType="num">
                                      <p:cBhvr additive="base">
                                        <p:cTn dur="500"/>
                                        <p:tgtEl>
                                          <p:spTgt spid="37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500"/>
                            </p:stCondLst>
                            <p:childTnLst>
                              <p:par>
                                <p:cTn fill="hold" nodeType="afterEffect" presetClass="entr" presetID="2" presetSubtype="2">
                                  <p:stCondLst>
                                    <p:cond delay="0"/>
                                  </p:stCondLst>
                                  <p:childTnLst>
                                    <p:set>
                                      <p:cBhvr>
                                        <p:cTn dur="1" fill="hold">
                                          <p:stCondLst>
                                            <p:cond delay="0"/>
                                          </p:stCondLst>
                                        </p:cTn>
                                        <p:tgtEl>
                                          <p:spTgt spid="373">
                                            <p:txEl>
                                              <p:pRg end="8" st="8"/>
                                            </p:txEl>
                                          </p:spTgt>
                                        </p:tgtEl>
                                        <p:attrNameLst>
                                          <p:attrName>style.visibility</p:attrName>
                                        </p:attrNameLst>
                                      </p:cBhvr>
                                      <p:to>
                                        <p:strVal val="visible"/>
                                      </p:to>
                                    </p:set>
                                    <p:anim calcmode="lin" valueType="num">
                                      <p:cBhvr additive="base">
                                        <p:cTn dur="500"/>
                                        <p:tgtEl>
                                          <p:spTgt spid="37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48"/>
                                        </p:tgtEl>
                                        <p:attrNameLst>
                                          <p:attrName>style.visibility</p:attrName>
                                        </p:attrNameLst>
                                      </p:cBhvr>
                                      <p:to>
                                        <p:strVal val="visible"/>
                                      </p:to>
                                    </p:set>
                                    <p:anim calcmode="lin" valueType="num">
                                      <p:cBhvr additive="base">
                                        <p:cTn dur="500"/>
                                        <p:tgtEl>
                                          <p:spTgt spid="348"/>
                                        </p:tgtEl>
                                        <p:attrNameLst>
                                          <p:attrName>ppt_y</p:attrName>
                                        </p:attrNameLst>
                                      </p:cBhvr>
                                      <p:tavLst>
                                        <p:tav fmla="" tm="0">
                                          <p:val>
                                            <p:strVal val="#ppt_y-1"/>
                                          </p:val>
                                        </p:tav>
                                        <p:tav fmla="" tm="100000">
                                          <p:val>
                                            <p:strVal val="#ppt_y"/>
                                          </p:val>
                                        </p:tav>
                                      </p:tavLst>
                                    </p:anim>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500"/>
                                        <p:tgtEl>
                                          <p:spTgt spid="376">
                                            <p:txEl>
                                              <p:pRg end="0" st="0"/>
                                            </p:txEl>
                                          </p:spTgt>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500"/>
                                        <p:tgtEl>
                                          <p:spTgt spid="376">
                                            <p:txEl>
                                              <p:pRg end="1" st="1"/>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Effect filter="fade" transition="in">
                                      <p:cBhvr>
                                        <p:cTn dur="500"/>
                                        <p:tgtEl>
                                          <p:spTgt spid="376">
                                            <p:txEl>
                                              <p:pRg end="2" st="2"/>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animEffect filter="fade" transition="in">
                                      <p:cBhvr>
                                        <p:cTn dur="500"/>
                                        <p:tgtEl>
                                          <p:spTgt spid="376">
                                            <p:txEl>
                                              <p:pRg end="3" st="3"/>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animEffect filter="fade" transition="in">
                                      <p:cBhvr>
                                        <p:cTn dur="500"/>
                                        <p:tgtEl>
                                          <p:spTgt spid="376">
                                            <p:txEl>
                                              <p:pRg end="4" st="4"/>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376">
                                            <p:txEl>
                                              <p:pRg end="5" st="5"/>
                                            </p:txEl>
                                          </p:spTgt>
                                        </p:tgtEl>
                                        <p:attrNameLst>
                                          <p:attrName>style.visibility</p:attrName>
                                        </p:attrNameLst>
                                      </p:cBhvr>
                                      <p:to>
                                        <p:strVal val="visible"/>
                                      </p:to>
                                    </p:set>
                                    <p:animEffect filter="fade" transition="in">
                                      <p:cBhvr>
                                        <p:cTn dur="500"/>
                                        <p:tgtEl>
                                          <p:spTgt spid="376">
                                            <p:txEl>
                                              <p:pRg end="5" st="5"/>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376">
                                            <p:txEl>
                                              <p:pRg end="6" st="6"/>
                                            </p:txEl>
                                          </p:spTgt>
                                        </p:tgtEl>
                                        <p:attrNameLst>
                                          <p:attrName>style.visibility</p:attrName>
                                        </p:attrNameLst>
                                      </p:cBhvr>
                                      <p:to>
                                        <p:strVal val="visible"/>
                                      </p:to>
                                    </p:set>
                                    <p:animEffect filter="fade" transition="in">
                                      <p:cBhvr>
                                        <p:cTn dur="500"/>
                                        <p:tgtEl>
                                          <p:spTgt spid="376">
                                            <p:txEl>
                                              <p:pRg end="6" st="6"/>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376">
                                            <p:txEl>
                                              <p:pRg end="7" st="7"/>
                                            </p:txEl>
                                          </p:spTgt>
                                        </p:tgtEl>
                                        <p:attrNameLst>
                                          <p:attrName>style.visibility</p:attrName>
                                        </p:attrNameLst>
                                      </p:cBhvr>
                                      <p:to>
                                        <p:strVal val="visible"/>
                                      </p:to>
                                    </p:set>
                                    <p:animEffect filter="fade" transition="in">
                                      <p:cBhvr>
                                        <p:cTn dur="500"/>
                                        <p:tgtEl>
                                          <p:spTgt spid="376">
                                            <p:txEl>
                                              <p:pRg end="7" st="7"/>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376">
                                            <p:txEl>
                                              <p:pRg end="8" st="8"/>
                                            </p:txEl>
                                          </p:spTgt>
                                        </p:tgtEl>
                                        <p:attrNameLst>
                                          <p:attrName>style.visibility</p:attrName>
                                        </p:attrNameLst>
                                      </p:cBhvr>
                                      <p:to>
                                        <p:strVal val="visible"/>
                                      </p:to>
                                    </p:set>
                                    <p:animEffect filter="fade" transition="in">
                                      <p:cBhvr>
                                        <p:cTn dur="500"/>
                                        <p:tgtEl>
                                          <p:spTgt spid="376">
                                            <p:txEl>
                                              <p:pRg end="8" st="8"/>
                                            </p:txEl>
                                          </p:spTgt>
                                        </p:tgtEl>
                                      </p:cBhvr>
                                    </p:animEffect>
                                  </p:childTnLst>
                                </p:cTn>
                              </p:par>
                            </p:childTnLst>
                          </p:cTn>
                        </p:par>
                        <p:par>
                          <p:cTn fill="hold">
                            <p:stCondLst>
                              <p:cond delay="20500"/>
                            </p:stCondLst>
                            <p:childTnLst>
                              <p:par>
                                <p:cTn fill="hold" nodeType="afterEffect" presetClass="entr" presetID="2" presetSubtype="1">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500"/>
                                        <p:tgtEl>
                                          <p:spTgt spid="378"/>
                                        </p:tgtEl>
                                        <p:attrNameLst>
                                          <p:attrName>ppt_y</p:attrName>
                                        </p:attrNameLst>
                                      </p:cBhvr>
                                      <p:tavLst>
                                        <p:tav fmla="" tm="0">
                                          <p:val>
                                            <p:strVal val="#ppt_y-1"/>
                                          </p:val>
                                        </p:tav>
                                        <p:tav fmla="" tm="100000">
                                          <p:val>
                                            <p:strVal val="#ppt_y"/>
                                          </p:val>
                                        </p:tav>
                                      </p:tavLst>
                                    </p:anim>
                                  </p:childTnLst>
                                </p:cTn>
                              </p:par>
                            </p:childTnLst>
                          </p:cTn>
                        </p:par>
                        <p:par>
                          <p:cTn fill="hold">
                            <p:stCondLst>
                              <p:cond delay="21000"/>
                            </p:stCondLst>
                            <p:childTnLst>
                              <p:par>
                                <p:cTn fill="hold" nodeType="afterEffect" presetClass="entr" presetID="2" presetSubtype="8">
                                  <p:stCondLst>
                                    <p:cond delay="0"/>
                                  </p:stCondLst>
                                  <p:childTnLst>
                                    <p:set>
                                      <p:cBhvr>
                                        <p:cTn dur="1" fill="hold">
                                          <p:stCondLst>
                                            <p:cond delay="0"/>
                                          </p:stCondLst>
                                        </p:cTn>
                                        <p:tgtEl>
                                          <p:spTgt spid="377">
                                            <p:txEl>
                                              <p:pRg end="0" st="0"/>
                                            </p:txEl>
                                          </p:spTgt>
                                        </p:tgtEl>
                                        <p:attrNameLst>
                                          <p:attrName>style.visibility</p:attrName>
                                        </p:attrNameLst>
                                      </p:cBhvr>
                                      <p:to>
                                        <p:strVal val="visible"/>
                                      </p:to>
                                    </p:set>
                                    <p:anim calcmode="lin" valueType="num">
                                      <p:cBhvr additive="base">
                                        <p:cTn dur="500"/>
                                        <p:tgtEl>
                                          <p:spTgt spid="37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500"/>
                            </p:stCondLst>
                            <p:childTnLst>
                              <p:par>
                                <p:cTn fill="hold" nodeType="afterEffect" presetClass="entr" presetID="2" presetSubtype="8">
                                  <p:stCondLst>
                                    <p:cond delay="0"/>
                                  </p:stCondLst>
                                  <p:childTnLst>
                                    <p:set>
                                      <p:cBhvr>
                                        <p:cTn dur="1" fill="hold">
                                          <p:stCondLst>
                                            <p:cond delay="0"/>
                                          </p:stCondLst>
                                        </p:cTn>
                                        <p:tgtEl>
                                          <p:spTgt spid="377">
                                            <p:txEl>
                                              <p:pRg end="1" st="1"/>
                                            </p:txEl>
                                          </p:spTgt>
                                        </p:tgtEl>
                                        <p:attrNameLst>
                                          <p:attrName>style.visibility</p:attrName>
                                        </p:attrNameLst>
                                      </p:cBhvr>
                                      <p:to>
                                        <p:strVal val="visible"/>
                                      </p:to>
                                    </p:set>
                                    <p:anim calcmode="lin" valueType="num">
                                      <p:cBhvr additive="base">
                                        <p:cTn dur="500"/>
                                        <p:tgtEl>
                                          <p:spTgt spid="37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0"/>
                            </p:stCondLst>
                            <p:childTnLst>
                              <p:par>
                                <p:cTn fill="hold" nodeType="afterEffect" presetClass="entr" presetID="2" presetSubtype="8">
                                  <p:stCondLst>
                                    <p:cond delay="0"/>
                                  </p:stCondLst>
                                  <p:childTnLst>
                                    <p:set>
                                      <p:cBhvr>
                                        <p:cTn dur="1" fill="hold">
                                          <p:stCondLst>
                                            <p:cond delay="0"/>
                                          </p:stCondLst>
                                        </p:cTn>
                                        <p:tgtEl>
                                          <p:spTgt spid="377">
                                            <p:txEl>
                                              <p:pRg end="2" st="2"/>
                                            </p:txEl>
                                          </p:spTgt>
                                        </p:tgtEl>
                                        <p:attrNameLst>
                                          <p:attrName>style.visibility</p:attrName>
                                        </p:attrNameLst>
                                      </p:cBhvr>
                                      <p:to>
                                        <p:strVal val="visible"/>
                                      </p:to>
                                    </p:set>
                                    <p:anim calcmode="lin" valueType="num">
                                      <p:cBhvr additive="base">
                                        <p:cTn dur="500"/>
                                        <p:tgtEl>
                                          <p:spTgt spid="37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2" presetSubtype="8">
                                  <p:stCondLst>
                                    <p:cond delay="0"/>
                                  </p:stCondLst>
                                  <p:childTnLst>
                                    <p:set>
                                      <p:cBhvr>
                                        <p:cTn dur="1" fill="hold">
                                          <p:stCondLst>
                                            <p:cond delay="0"/>
                                          </p:stCondLst>
                                        </p:cTn>
                                        <p:tgtEl>
                                          <p:spTgt spid="377">
                                            <p:txEl>
                                              <p:pRg end="3" st="3"/>
                                            </p:txEl>
                                          </p:spTgt>
                                        </p:tgtEl>
                                        <p:attrNameLst>
                                          <p:attrName>style.visibility</p:attrName>
                                        </p:attrNameLst>
                                      </p:cBhvr>
                                      <p:to>
                                        <p:strVal val="visible"/>
                                      </p:to>
                                    </p:set>
                                    <p:anim calcmode="lin" valueType="num">
                                      <p:cBhvr additive="base">
                                        <p:cTn dur="500"/>
                                        <p:tgtEl>
                                          <p:spTgt spid="37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000"/>
                            </p:stCondLst>
                            <p:childTnLst>
                              <p:par>
                                <p:cTn fill="hold" nodeType="afterEffect" presetClass="entr" presetID="2" presetSubtype="8">
                                  <p:stCondLst>
                                    <p:cond delay="0"/>
                                  </p:stCondLst>
                                  <p:childTnLst>
                                    <p:set>
                                      <p:cBhvr>
                                        <p:cTn dur="1" fill="hold">
                                          <p:stCondLst>
                                            <p:cond delay="0"/>
                                          </p:stCondLst>
                                        </p:cTn>
                                        <p:tgtEl>
                                          <p:spTgt spid="377">
                                            <p:txEl>
                                              <p:pRg end="4" st="4"/>
                                            </p:txEl>
                                          </p:spTgt>
                                        </p:tgtEl>
                                        <p:attrNameLst>
                                          <p:attrName>style.visibility</p:attrName>
                                        </p:attrNameLst>
                                      </p:cBhvr>
                                      <p:to>
                                        <p:strVal val="visible"/>
                                      </p:to>
                                    </p:set>
                                    <p:anim calcmode="lin" valueType="num">
                                      <p:cBhvr additive="base">
                                        <p:cTn dur="500"/>
                                        <p:tgtEl>
                                          <p:spTgt spid="37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500"/>
                            </p:stCondLst>
                            <p:childTnLst>
                              <p:par>
                                <p:cTn fill="hold" nodeType="afterEffect" presetClass="entr" presetID="2" presetSubtype="8">
                                  <p:stCondLst>
                                    <p:cond delay="0"/>
                                  </p:stCondLst>
                                  <p:childTnLst>
                                    <p:set>
                                      <p:cBhvr>
                                        <p:cTn dur="1" fill="hold">
                                          <p:stCondLst>
                                            <p:cond delay="0"/>
                                          </p:stCondLst>
                                        </p:cTn>
                                        <p:tgtEl>
                                          <p:spTgt spid="377">
                                            <p:txEl>
                                              <p:pRg end="5" st="5"/>
                                            </p:txEl>
                                          </p:spTgt>
                                        </p:tgtEl>
                                        <p:attrNameLst>
                                          <p:attrName>style.visibility</p:attrName>
                                        </p:attrNameLst>
                                      </p:cBhvr>
                                      <p:to>
                                        <p:strVal val="visible"/>
                                      </p:to>
                                    </p:set>
                                    <p:anim calcmode="lin" valueType="num">
                                      <p:cBhvr additive="base">
                                        <p:cTn dur="500"/>
                                        <p:tgtEl>
                                          <p:spTgt spid="37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000"/>
                            </p:stCondLst>
                            <p:childTnLst>
                              <p:par>
                                <p:cTn fill="hold" nodeType="afterEffect" presetClass="entr" presetID="2" presetSubtype="8">
                                  <p:stCondLst>
                                    <p:cond delay="0"/>
                                  </p:stCondLst>
                                  <p:childTnLst>
                                    <p:set>
                                      <p:cBhvr>
                                        <p:cTn dur="1" fill="hold">
                                          <p:stCondLst>
                                            <p:cond delay="0"/>
                                          </p:stCondLst>
                                        </p:cTn>
                                        <p:tgtEl>
                                          <p:spTgt spid="377">
                                            <p:txEl>
                                              <p:pRg end="6" st="6"/>
                                            </p:txEl>
                                          </p:spTgt>
                                        </p:tgtEl>
                                        <p:attrNameLst>
                                          <p:attrName>style.visibility</p:attrName>
                                        </p:attrNameLst>
                                      </p:cBhvr>
                                      <p:to>
                                        <p:strVal val="visible"/>
                                      </p:to>
                                    </p:set>
                                    <p:anim calcmode="lin" valueType="num">
                                      <p:cBhvr additive="base">
                                        <p:cTn dur="500"/>
                                        <p:tgtEl>
                                          <p:spTgt spid="37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500"/>
                            </p:stCondLst>
                            <p:childTnLst>
                              <p:par>
                                <p:cTn fill="hold" nodeType="afterEffect" presetClass="entr" presetID="2" presetSubtype="8">
                                  <p:stCondLst>
                                    <p:cond delay="0"/>
                                  </p:stCondLst>
                                  <p:childTnLst>
                                    <p:set>
                                      <p:cBhvr>
                                        <p:cTn dur="1" fill="hold">
                                          <p:stCondLst>
                                            <p:cond delay="0"/>
                                          </p:stCondLst>
                                        </p:cTn>
                                        <p:tgtEl>
                                          <p:spTgt spid="377">
                                            <p:txEl>
                                              <p:pRg end="7" st="7"/>
                                            </p:txEl>
                                          </p:spTgt>
                                        </p:tgtEl>
                                        <p:attrNameLst>
                                          <p:attrName>style.visibility</p:attrName>
                                        </p:attrNameLst>
                                      </p:cBhvr>
                                      <p:to>
                                        <p:strVal val="visible"/>
                                      </p:to>
                                    </p:set>
                                    <p:anim calcmode="lin" valueType="num">
                                      <p:cBhvr additive="base">
                                        <p:cTn dur="500"/>
                                        <p:tgtEl>
                                          <p:spTgt spid="37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0"/>
                            </p:stCondLst>
                            <p:childTnLst>
                              <p:par>
                                <p:cTn fill="hold" nodeType="afterEffect" presetClass="entr" presetID="2" presetSubtype="8">
                                  <p:stCondLst>
                                    <p:cond delay="0"/>
                                  </p:stCondLst>
                                  <p:childTnLst>
                                    <p:set>
                                      <p:cBhvr>
                                        <p:cTn dur="1" fill="hold">
                                          <p:stCondLst>
                                            <p:cond delay="0"/>
                                          </p:stCondLst>
                                        </p:cTn>
                                        <p:tgtEl>
                                          <p:spTgt spid="377">
                                            <p:txEl>
                                              <p:pRg end="8" st="8"/>
                                            </p:txEl>
                                          </p:spTgt>
                                        </p:tgtEl>
                                        <p:attrNameLst>
                                          <p:attrName>style.visibility</p:attrName>
                                        </p:attrNameLst>
                                      </p:cBhvr>
                                      <p:to>
                                        <p:strVal val="visible"/>
                                      </p:to>
                                    </p:set>
                                    <p:anim calcmode="lin" valueType="num">
                                      <p:cBhvr additive="base">
                                        <p:cTn dur="500"/>
                                        <p:tgtEl>
                                          <p:spTgt spid="37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500"/>
                                        <p:tgtEl>
                                          <p:spTgt spid="352"/>
                                        </p:tgtEl>
                                        <p:attrNameLst>
                                          <p:attrName>ppt_y</p:attrName>
                                        </p:attrNameLst>
                                      </p:cBhvr>
                                      <p:tavLst>
                                        <p:tav fmla="" tm="0">
                                          <p:val>
                                            <p:strVal val="#ppt_y-1"/>
                                          </p:val>
                                        </p:tav>
                                        <p:tav fmla="" tm="100000">
                                          <p:val>
                                            <p:strVal val="#ppt_y"/>
                                          </p:val>
                                        </p:tav>
                                      </p:tavLst>
                                    </p:anim>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animEffect filter="fade" transition="in">
                                      <p:cBhvr>
                                        <p:cTn dur="500"/>
                                        <p:tgtEl>
                                          <p:spTgt spid="379">
                                            <p:txEl>
                                              <p:pRg end="0" st="0"/>
                                            </p:txEl>
                                          </p:spTgt>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379">
                                            <p:txEl>
                                              <p:pRg end="1" st="1"/>
                                            </p:txEl>
                                          </p:spTgt>
                                        </p:tgtEl>
                                        <p:attrNameLst>
                                          <p:attrName>style.visibility</p:attrName>
                                        </p:attrNameLst>
                                      </p:cBhvr>
                                      <p:to>
                                        <p:strVal val="visible"/>
                                      </p:to>
                                    </p:set>
                                    <p:animEffect filter="fade" transition="in">
                                      <p:cBhvr>
                                        <p:cTn dur="500"/>
                                        <p:tgtEl>
                                          <p:spTgt spid="379">
                                            <p:txEl>
                                              <p:pRg end="1" st="1"/>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379">
                                            <p:txEl>
                                              <p:pRg end="2" st="2"/>
                                            </p:txEl>
                                          </p:spTgt>
                                        </p:tgtEl>
                                        <p:attrNameLst>
                                          <p:attrName>style.visibility</p:attrName>
                                        </p:attrNameLst>
                                      </p:cBhvr>
                                      <p:to>
                                        <p:strVal val="visible"/>
                                      </p:to>
                                    </p:set>
                                    <p:animEffect filter="fade" transition="in">
                                      <p:cBhvr>
                                        <p:cTn dur="500"/>
                                        <p:tgtEl>
                                          <p:spTgt spid="379">
                                            <p:txEl>
                                              <p:pRg end="2" st="2"/>
                                            </p:txEl>
                                          </p:spTgt>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379">
                                            <p:txEl>
                                              <p:pRg end="3" st="3"/>
                                            </p:txEl>
                                          </p:spTgt>
                                        </p:tgtEl>
                                        <p:attrNameLst>
                                          <p:attrName>style.visibility</p:attrName>
                                        </p:attrNameLst>
                                      </p:cBhvr>
                                      <p:to>
                                        <p:strVal val="visible"/>
                                      </p:to>
                                    </p:set>
                                    <p:animEffect filter="fade" transition="in">
                                      <p:cBhvr>
                                        <p:cTn dur="500"/>
                                        <p:tgtEl>
                                          <p:spTgt spid="379">
                                            <p:txEl>
                                              <p:pRg end="3" st="3"/>
                                            </p:txEl>
                                          </p:spTgt>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379">
                                            <p:txEl>
                                              <p:pRg end="4" st="4"/>
                                            </p:txEl>
                                          </p:spTgt>
                                        </p:tgtEl>
                                        <p:attrNameLst>
                                          <p:attrName>style.visibility</p:attrName>
                                        </p:attrNameLst>
                                      </p:cBhvr>
                                      <p:to>
                                        <p:strVal val="visible"/>
                                      </p:to>
                                    </p:set>
                                    <p:animEffect filter="fade" transition="in">
                                      <p:cBhvr>
                                        <p:cTn dur="500"/>
                                        <p:tgtEl>
                                          <p:spTgt spid="379">
                                            <p:txEl>
                                              <p:pRg end="4" st="4"/>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379">
                                            <p:txEl>
                                              <p:pRg end="5" st="5"/>
                                            </p:txEl>
                                          </p:spTgt>
                                        </p:tgtEl>
                                        <p:attrNameLst>
                                          <p:attrName>style.visibility</p:attrName>
                                        </p:attrNameLst>
                                      </p:cBhvr>
                                      <p:to>
                                        <p:strVal val="visible"/>
                                      </p:to>
                                    </p:set>
                                    <p:animEffect filter="fade" transition="in">
                                      <p:cBhvr>
                                        <p:cTn dur="500"/>
                                        <p:tgtEl>
                                          <p:spTgt spid="379">
                                            <p:txEl>
                                              <p:pRg end="5" st="5"/>
                                            </p:txEl>
                                          </p:spTgt>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379">
                                            <p:txEl>
                                              <p:pRg end="6" st="6"/>
                                            </p:txEl>
                                          </p:spTgt>
                                        </p:tgtEl>
                                        <p:attrNameLst>
                                          <p:attrName>style.visibility</p:attrName>
                                        </p:attrNameLst>
                                      </p:cBhvr>
                                      <p:to>
                                        <p:strVal val="visible"/>
                                      </p:to>
                                    </p:set>
                                    <p:animEffect filter="fade" transition="in">
                                      <p:cBhvr>
                                        <p:cTn dur="500"/>
                                        <p:tgtEl>
                                          <p:spTgt spid="379">
                                            <p:txEl>
                                              <p:pRg end="6" st="6"/>
                                            </p:txEl>
                                          </p:spTgt>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379">
                                            <p:txEl>
                                              <p:pRg end="7" st="7"/>
                                            </p:txEl>
                                          </p:spTgt>
                                        </p:tgtEl>
                                        <p:attrNameLst>
                                          <p:attrName>style.visibility</p:attrName>
                                        </p:attrNameLst>
                                      </p:cBhvr>
                                      <p:to>
                                        <p:strVal val="visible"/>
                                      </p:to>
                                    </p:set>
                                    <p:animEffect filter="fade" transition="in">
                                      <p:cBhvr>
                                        <p:cTn dur="500"/>
                                        <p:tgtEl>
                                          <p:spTgt spid="379">
                                            <p:txEl>
                                              <p:pRg end="7" st="7"/>
                                            </p:txEl>
                                          </p:spTgt>
                                        </p:tgtEl>
                                      </p:cBhvr>
                                    </p:animEffect>
                                  </p:childTnLst>
                                </p:cTn>
                              </p:par>
                            </p:childTnLst>
                          </p:cTn>
                        </p:par>
                        <p:par>
                          <p:cTn fill="hold">
                            <p:stCondLst>
                              <p:cond delay="29500"/>
                            </p:stCondLst>
                            <p:childTnLst>
                              <p:par>
                                <p:cTn fill="hold" nodeType="afterEffect" presetClass="entr" presetID="10" presetSubtype="0">
                                  <p:stCondLst>
                                    <p:cond delay="0"/>
                                  </p:stCondLst>
                                  <p:childTnLst>
                                    <p:set>
                                      <p:cBhvr>
                                        <p:cTn dur="1" fill="hold">
                                          <p:stCondLst>
                                            <p:cond delay="0"/>
                                          </p:stCondLst>
                                        </p:cTn>
                                        <p:tgtEl>
                                          <p:spTgt spid="379">
                                            <p:txEl>
                                              <p:pRg end="8" st="8"/>
                                            </p:txEl>
                                          </p:spTgt>
                                        </p:tgtEl>
                                        <p:attrNameLst>
                                          <p:attrName>style.visibility</p:attrName>
                                        </p:attrNameLst>
                                      </p:cBhvr>
                                      <p:to>
                                        <p:strVal val="visible"/>
                                      </p:to>
                                    </p:set>
                                    <p:animEffect filter="fade" transition="in">
                                      <p:cBhvr>
                                        <p:cTn dur="500"/>
                                        <p:tgtEl>
                                          <p:spTgt spid="379">
                                            <p:txEl>
                                              <p:pRg end="8" st="8"/>
                                            </p:txEl>
                                          </p:spTgt>
                                        </p:tgtEl>
                                      </p:cBhvr>
                                    </p:animEffect>
                                  </p:childTnLst>
                                </p:cTn>
                              </p:par>
                            </p:childTnLst>
                          </p:cTn>
                        </p:par>
                        <p:par>
                          <p:cTn fill="hold">
                            <p:stCondLst>
                              <p:cond delay="30000"/>
                            </p:stCondLst>
                            <p:childTnLst>
                              <p:par>
                                <p:cTn fill="hold" nodeType="afterEffect" presetClass="entr" presetID="2" presetSubtype="1">
                                  <p:stCondLst>
                                    <p:cond delay="0"/>
                                  </p:stCondLst>
                                  <p:childTnLst>
                                    <p:set>
                                      <p:cBhvr>
                                        <p:cTn dur="1" fill="hold">
                                          <p:stCondLst>
                                            <p:cond delay="0"/>
                                          </p:stCondLst>
                                        </p:cTn>
                                        <p:tgtEl>
                                          <p:spTgt spid="381"/>
                                        </p:tgtEl>
                                        <p:attrNameLst>
                                          <p:attrName>style.visibility</p:attrName>
                                        </p:attrNameLst>
                                      </p:cBhvr>
                                      <p:to>
                                        <p:strVal val="visible"/>
                                      </p:to>
                                    </p:set>
                                    <p:anim calcmode="lin" valueType="num">
                                      <p:cBhvr additive="base">
                                        <p:cTn dur="500"/>
                                        <p:tgtEl>
                                          <p:spTgt spid="381"/>
                                        </p:tgtEl>
                                        <p:attrNameLst>
                                          <p:attrName>ppt_y</p:attrName>
                                        </p:attrNameLst>
                                      </p:cBhvr>
                                      <p:tavLst>
                                        <p:tav fmla="" tm="0">
                                          <p:val>
                                            <p:strVal val="#ppt_y-1"/>
                                          </p:val>
                                        </p:tav>
                                        <p:tav fmla="" tm="100000">
                                          <p:val>
                                            <p:strVal val="#ppt_y"/>
                                          </p:val>
                                        </p:tav>
                                      </p:tavLst>
                                    </p:anim>
                                  </p:childTnLst>
                                </p:cTn>
                              </p:par>
                            </p:childTnLst>
                          </p:cTn>
                        </p:par>
                        <p:par>
                          <p:cTn fill="hold">
                            <p:stCondLst>
                              <p:cond delay="30500"/>
                            </p:stCondLst>
                            <p:childTnLst>
                              <p:par>
                                <p:cTn fill="hold" nodeType="afterEffect" presetClass="entr" presetID="2" presetSubtype="2">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 calcmode="lin" valueType="num">
                                      <p:cBhvr additive="base">
                                        <p:cTn dur="500"/>
                                        <p:tgtEl>
                                          <p:spTgt spid="38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000"/>
                            </p:stCondLst>
                            <p:childTnLst>
                              <p:par>
                                <p:cTn fill="hold" nodeType="afterEffect" presetClass="entr" presetID="2" presetSubtype="2">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 calcmode="lin" valueType="num">
                                      <p:cBhvr additive="base">
                                        <p:cTn dur="500"/>
                                        <p:tgtEl>
                                          <p:spTgt spid="38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500"/>
                            </p:stCondLst>
                            <p:childTnLst>
                              <p:par>
                                <p:cTn fill="hold" nodeType="afterEffect" presetClass="entr" presetID="2" presetSubtype="2">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 calcmode="lin" valueType="num">
                                      <p:cBhvr additive="base">
                                        <p:cTn dur="500"/>
                                        <p:tgtEl>
                                          <p:spTgt spid="38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000"/>
                            </p:stCondLst>
                            <p:childTnLst>
                              <p:par>
                                <p:cTn fill="hold" nodeType="afterEffect" presetClass="entr" presetID="2" presetSubtype="2">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 calcmode="lin" valueType="num">
                                      <p:cBhvr additive="base">
                                        <p:cTn dur="500"/>
                                        <p:tgtEl>
                                          <p:spTgt spid="38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0"/>
                            </p:stCondLst>
                            <p:childTnLst>
                              <p:par>
                                <p:cTn fill="hold" nodeType="afterEffect" presetClass="entr" presetID="2" presetSubtype="2">
                                  <p:stCondLst>
                                    <p:cond delay="0"/>
                                  </p:stCondLst>
                                  <p:childTnLst>
                                    <p:set>
                                      <p:cBhvr>
                                        <p:cTn dur="1" fill="hold">
                                          <p:stCondLst>
                                            <p:cond delay="0"/>
                                          </p:stCondLst>
                                        </p:cTn>
                                        <p:tgtEl>
                                          <p:spTgt spid="380">
                                            <p:txEl>
                                              <p:pRg end="4" st="4"/>
                                            </p:txEl>
                                          </p:spTgt>
                                        </p:tgtEl>
                                        <p:attrNameLst>
                                          <p:attrName>style.visibility</p:attrName>
                                        </p:attrNameLst>
                                      </p:cBhvr>
                                      <p:to>
                                        <p:strVal val="visible"/>
                                      </p:to>
                                    </p:set>
                                    <p:anim calcmode="lin" valueType="num">
                                      <p:cBhvr additive="base">
                                        <p:cTn dur="500"/>
                                        <p:tgtEl>
                                          <p:spTgt spid="38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000"/>
                            </p:stCondLst>
                            <p:childTnLst>
                              <p:par>
                                <p:cTn fill="hold" nodeType="afterEffect" presetClass="entr" presetID="2" presetSubtype="2">
                                  <p:stCondLst>
                                    <p:cond delay="0"/>
                                  </p:stCondLst>
                                  <p:childTnLst>
                                    <p:set>
                                      <p:cBhvr>
                                        <p:cTn dur="1" fill="hold">
                                          <p:stCondLst>
                                            <p:cond delay="0"/>
                                          </p:stCondLst>
                                        </p:cTn>
                                        <p:tgtEl>
                                          <p:spTgt spid="380">
                                            <p:txEl>
                                              <p:pRg end="5" st="5"/>
                                            </p:txEl>
                                          </p:spTgt>
                                        </p:tgtEl>
                                        <p:attrNameLst>
                                          <p:attrName>style.visibility</p:attrName>
                                        </p:attrNameLst>
                                      </p:cBhvr>
                                      <p:to>
                                        <p:strVal val="visible"/>
                                      </p:to>
                                    </p:set>
                                    <p:anim calcmode="lin" valueType="num">
                                      <p:cBhvr additive="base">
                                        <p:cTn dur="500"/>
                                        <p:tgtEl>
                                          <p:spTgt spid="38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500"/>
                            </p:stCondLst>
                            <p:childTnLst>
                              <p:par>
                                <p:cTn fill="hold" nodeType="afterEffect" presetClass="entr" presetID="2" presetSubtype="2">
                                  <p:stCondLst>
                                    <p:cond delay="0"/>
                                  </p:stCondLst>
                                  <p:childTnLst>
                                    <p:set>
                                      <p:cBhvr>
                                        <p:cTn dur="1" fill="hold">
                                          <p:stCondLst>
                                            <p:cond delay="0"/>
                                          </p:stCondLst>
                                        </p:cTn>
                                        <p:tgtEl>
                                          <p:spTgt spid="380">
                                            <p:txEl>
                                              <p:pRg end="6" st="6"/>
                                            </p:txEl>
                                          </p:spTgt>
                                        </p:tgtEl>
                                        <p:attrNameLst>
                                          <p:attrName>style.visibility</p:attrName>
                                        </p:attrNameLst>
                                      </p:cBhvr>
                                      <p:to>
                                        <p:strVal val="visible"/>
                                      </p:to>
                                    </p:set>
                                    <p:anim calcmode="lin" valueType="num">
                                      <p:cBhvr additive="base">
                                        <p:cTn dur="500"/>
                                        <p:tgtEl>
                                          <p:spTgt spid="38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000"/>
                            </p:stCondLst>
                            <p:childTnLst>
                              <p:par>
                                <p:cTn fill="hold" nodeType="afterEffect" presetClass="entr" presetID="2" presetSubtype="2">
                                  <p:stCondLst>
                                    <p:cond delay="0"/>
                                  </p:stCondLst>
                                  <p:childTnLst>
                                    <p:set>
                                      <p:cBhvr>
                                        <p:cTn dur="1" fill="hold">
                                          <p:stCondLst>
                                            <p:cond delay="0"/>
                                          </p:stCondLst>
                                        </p:cTn>
                                        <p:tgtEl>
                                          <p:spTgt spid="380">
                                            <p:txEl>
                                              <p:pRg end="7" st="7"/>
                                            </p:txEl>
                                          </p:spTgt>
                                        </p:tgtEl>
                                        <p:attrNameLst>
                                          <p:attrName>style.visibility</p:attrName>
                                        </p:attrNameLst>
                                      </p:cBhvr>
                                      <p:to>
                                        <p:strVal val="visible"/>
                                      </p:to>
                                    </p:set>
                                    <p:anim calcmode="lin" valueType="num">
                                      <p:cBhvr additive="base">
                                        <p:cTn dur="500"/>
                                        <p:tgtEl>
                                          <p:spTgt spid="38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500"/>
                            </p:stCondLst>
                            <p:childTnLst>
                              <p:par>
                                <p:cTn fill="hold" nodeType="afterEffect" presetClass="entr" presetID="2" presetSubtype="2">
                                  <p:stCondLst>
                                    <p:cond delay="0"/>
                                  </p:stCondLst>
                                  <p:childTnLst>
                                    <p:set>
                                      <p:cBhvr>
                                        <p:cTn dur="1" fill="hold">
                                          <p:stCondLst>
                                            <p:cond delay="0"/>
                                          </p:stCondLst>
                                        </p:cTn>
                                        <p:tgtEl>
                                          <p:spTgt spid="380">
                                            <p:txEl>
                                              <p:pRg end="8" st="8"/>
                                            </p:txEl>
                                          </p:spTgt>
                                        </p:tgtEl>
                                        <p:attrNameLst>
                                          <p:attrName>style.visibility</p:attrName>
                                        </p:attrNameLst>
                                      </p:cBhvr>
                                      <p:to>
                                        <p:strVal val="visible"/>
                                      </p:to>
                                    </p:set>
                                    <p:anim calcmode="lin" valueType="num">
                                      <p:cBhvr additive="base">
                                        <p:cTn dur="500"/>
                                        <p:tgtEl>
                                          <p:spTgt spid="38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500"/>
                                        <p:tgtEl>
                                          <p:spTgt spid="356"/>
                                        </p:tgtEl>
                                        <p:attrNameLst>
                                          <p:attrName>ppt_y</p:attrName>
                                        </p:attrNameLst>
                                      </p:cBhvr>
                                      <p:tavLst>
                                        <p:tav fmla="" tm="0">
                                          <p:val>
                                            <p:strVal val="#ppt_y-1"/>
                                          </p:val>
                                        </p:tav>
                                        <p:tav fmla="" tm="100000">
                                          <p:val>
                                            <p:strVal val="#ppt_y"/>
                                          </p:val>
                                        </p:tav>
                                      </p:tavLst>
                                    </p:anim>
                                  </p:childTnLst>
                                </p:cTn>
                              </p:par>
                            </p:childTnLst>
                          </p:cTn>
                        </p:par>
                        <p:par>
                          <p:cTn fill="hold">
                            <p:stCondLst>
                              <p:cond delay="35000"/>
                            </p:stCondLst>
                            <p:childTnLst>
                              <p:par>
                                <p:cTn fill="hold" nodeType="afterEffect" presetClass="entr" presetID="10" presetSubtype="0">
                                  <p:stCondLst>
                                    <p:cond delay="0"/>
                                  </p:stCondLst>
                                  <p:childTnLst>
                                    <p:set>
                                      <p:cBhvr>
                                        <p:cTn dur="1" fill="hold">
                                          <p:stCondLst>
                                            <p:cond delay="0"/>
                                          </p:stCondLst>
                                        </p:cTn>
                                        <p:tgtEl>
                                          <p:spTgt spid="382">
                                            <p:txEl>
                                              <p:pRg end="0" st="0"/>
                                            </p:txEl>
                                          </p:spTgt>
                                        </p:tgtEl>
                                        <p:attrNameLst>
                                          <p:attrName>style.visibility</p:attrName>
                                        </p:attrNameLst>
                                      </p:cBhvr>
                                      <p:to>
                                        <p:strVal val="visible"/>
                                      </p:to>
                                    </p:set>
                                    <p:animEffect filter="fade" transition="in">
                                      <p:cBhvr>
                                        <p:cTn dur="500"/>
                                        <p:tgtEl>
                                          <p:spTgt spid="382">
                                            <p:txEl>
                                              <p:pRg end="0" st="0"/>
                                            </p:txEl>
                                          </p:spTgt>
                                        </p:tgtEl>
                                      </p:cBhvr>
                                    </p:animEffect>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382">
                                            <p:txEl>
                                              <p:pRg end="1" st="1"/>
                                            </p:txEl>
                                          </p:spTgt>
                                        </p:tgtEl>
                                        <p:attrNameLst>
                                          <p:attrName>style.visibility</p:attrName>
                                        </p:attrNameLst>
                                      </p:cBhvr>
                                      <p:to>
                                        <p:strVal val="visible"/>
                                      </p:to>
                                    </p:set>
                                    <p:animEffect filter="fade" transition="in">
                                      <p:cBhvr>
                                        <p:cTn dur="500"/>
                                        <p:tgtEl>
                                          <p:spTgt spid="382">
                                            <p:txEl>
                                              <p:pRg end="1" st="1"/>
                                            </p:txEl>
                                          </p:spTgt>
                                        </p:tgtEl>
                                      </p:cBhvr>
                                    </p:animEffect>
                                  </p:childTnLst>
                                </p:cTn>
                              </p:par>
                            </p:childTnLst>
                          </p:cTn>
                        </p:par>
                        <p:par>
                          <p:cTn fill="hold">
                            <p:stCondLst>
                              <p:cond delay="36000"/>
                            </p:stCondLst>
                            <p:childTnLst>
                              <p:par>
                                <p:cTn fill="hold" nodeType="afterEffect" presetClass="entr" presetID="10" presetSubtype="0">
                                  <p:stCondLst>
                                    <p:cond delay="0"/>
                                  </p:stCondLst>
                                  <p:childTnLst>
                                    <p:set>
                                      <p:cBhvr>
                                        <p:cTn dur="1" fill="hold">
                                          <p:stCondLst>
                                            <p:cond delay="0"/>
                                          </p:stCondLst>
                                        </p:cTn>
                                        <p:tgtEl>
                                          <p:spTgt spid="382">
                                            <p:txEl>
                                              <p:pRg end="2" st="2"/>
                                            </p:txEl>
                                          </p:spTgt>
                                        </p:tgtEl>
                                        <p:attrNameLst>
                                          <p:attrName>style.visibility</p:attrName>
                                        </p:attrNameLst>
                                      </p:cBhvr>
                                      <p:to>
                                        <p:strVal val="visible"/>
                                      </p:to>
                                    </p:set>
                                    <p:animEffect filter="fade" transition="in">
                                      <p:cBhvr>
                                        <p:cTn dur="500"/>
                                        <p:tgtEl>
                                          <p:spTgt spid="382">
                                            <p:txEl>
                                              <p:pRg end="2" st="2"/>
                                            </p:txEl>
                                          </p:spTgt>
                                        </p:tgtEl>
                                      </p:cBhvr>
                                    </p:animEffect>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382">
                                            <p:txEl>
                                              <p:pRg end="3" st="3"/>
                                            </p:txEl>
                                          </p:spTgt>
                                        </p:tgtEl>
                                        <p:attrNameLst>
                                          <p:attrName>style.visibility</p:attrName>
                                        </p:attrNameLst>
                                      </p:cBhvr>
                                      <p:to>
                                        <p:strVal val="visible"/>
                                      </p:to>
                                    </p:set>
                                    <p:animEffect filter="fade" transition="in">
                                      <p:cBhvr>
                                        <p:cTn dur="500"/>
                                        <p:tgtEl>
                                          <p:spTgt spid="382">
                                            <p:txEl>
                                              <p:pRg end="3" st="3"/>
                                            </p:txEl>
                                          </p:spTgt>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382">
                                            <p:txEl>
                                              <p:pRg end="4" st="4"/>
                                            </p:txEl>
                                          </p:spTgt>
                                        </p:tgtEl>
                                        <p:attrNameLst>
                                          <p:attrName>style.visibility</p:attrName>
                                        </p:attrNameLst>
                                      </p:cBhvr>
                                      <p:to>
                                        <p:strVal val="visible"/>
                                      </p:to>
                                    </p:set>
                                    <p:animEffect filter="fade" transition="in">
                                      <p:cBhvr>
                                        <p:cTn dur="500"/>
                                        <p:tgtEl>
                                          <p:spTgt spid="382">
                                            <p:txEl>
                                              <p:pRg end="4" st="4"/>
                                            </p:txEl>
                                          </p:spTgt>
                                        </p:tgtEl>
                                      </p:cBhvr>
                                    </p:animEffect>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382">
                                            <p:txEl>
                                              <p:pRg end="5" st="5"/>
                                            </p:txEl>
                                          </p:spTgt>
                                        </p:tgtEl>
                                        <p:attrNameLst>
                                          <p:attrName>style.visibility</p:attrName>
                                        </p:attrNameLst>
                                      </p:cBhvr>
                                      <p:to>
                                        <p:strVal val="visible"/>
                                      </p:to>
                                    </p:set>
                                    <p:animEffect filter="fade" transition="in">
                                      <p:cBhvr>
                                        <p:cTn dur="500"/>
                                        <p:tgtEl>
                                          <p:spTgt spid="382">
                                            <p:txEl>
                                              <p:pRg end="5" st="5"/>
                                            </p:txEl>
                                          </p:spTgt>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382">
                                            <p:txEl>
                                              <p:pRg end="6" st="6"/>
                                            </p:txEl>
                                          </p:spTgt>
                                        </p:tgtEl>
                                        <p:attrNameLst>
                                          <p:attrName>style.visibility</p:attrName>
                                        </p:attrNameLst>
                                      </p:cBhvr>
                                      <p:to>
                                        <p:strVal val="visible"/>
                                      </p:to>
                                    </p:set>
                                    <p:animEffect filter="fade" transition="in">
                                      <p:cBhvr>
                                        <p:cTn dur="500"/>
                                        <p:tgtEl>
                                          <p:spTgt spid="382">
                                            <p:txEl>
                                              <p:pRg end="6" st="6"/>
                                            </p:txEl>
                                          </p:spTgt>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382">
                                            <p:txEl>
                                              <p:pRg end="7" st="7"/>
                                            </p:txEl>
                                          </p:spTgt>
                                        </p:tgtEl>
                                        <p:attrNameLst>
                                          <p:attrName>style.visibility</p:attrName>
                                        </p:attrNameLst>
                                      </p:cBhvr>
                                      <p:to>
                                        <p:strVal val="visible"/>
                                      </p:to>
                                    </p:set>
                                    <p:animEffect filter="fade" transition="in">
                                      <p:cBhvr>
                                        <p:cTn dur="500"/>
                                        <p:tgtEl>
                                          <p:spTgt spid="382">
                                            <p:txEl>
                                              <p:pRg end="7" st="7"/>
                                            </p:txEl>
                                          </p:spTgt>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382">
                                            <p:txEl>
                                              <p:pRg end="8" st="8"/>
                                            </p:txEl>
                                          </p:spTgt>
                                        </p:tgtEl>
                                        <p:attrNameLst>
                                          <p:attrName>style.visibility</p:attrName>
                                        </p:attrNameLst>
                                      </p:cBhvr>
                                      <p:to>
                                        <p:strVal val="visible"/>
                                      </p:to>
                                    </p:set>
                                    <p:animEffect filter="fade" transition="in">
                                      <p:cBhvr>
                                        <p:cTn dur="500"/>
                                        <p:tgtEl>
                                          <p:spTgt spid="382">
                                            <p:txEl>
                                              <p:pRg end="8" st="8"/>
                                            </p:txEl>
                                          </p:spTgt>
                                        </p:tgtEl>
                                      </p:cBhvr>
                                    </p:animEffect>
                                  </p:childTnLst>
                                </p:cTn>
                              </p:par>
                            </p:childTnLst>
                          </p:cTn>
                        </p:par>
                        <p:par>
                          <p:cTn fill="hold">
                            <p:stCondLst>
                              <p:cond delay="39500"/>
                            </p:stCondLst>
                            <p:childTnLst>
                              <p:par>
                                <p:cTn fill="hold" nodeType="afterEffect" presetClass="entr" presetID="2" presetSubtype="1">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500"/>
                                        <p:tgtEl>
                                          <p:spTgt spid="384"/>
                                        </p:tgtEl>
                                        <p:attrNameLst>
                                          <p:attrName>ppt_y</p:attrName>
                                        </p:attrNameLst>
                                      </p:cBhvr>
                                      <p:tavLst>
                                        <p:tav fmla="" tm="0">
                                          <p:val>
                                            <p:strVal val="#ppt_y-1"/>
                                          </p:val>
                                        </p:tav>
                                        <p:tav fmla="" tm="100000">
                                          <p:val>
                                            <p:strVal val="#ppt_y"/>
                                          </p:val>
                                        </p:tav>
                                      </p:tavLst>
                                    </p:anim>
                                  </p:childTnLst>
                                </p:cTn>
                              </p:par>
                            </p:childTnLst>
                          </p:cTn>
                        </p:par>
                        <p:par>
                          <p:cTn fill="hold">
                            <p:stCondLst>
                              <p:cond delay="40000"/>
                            </p:stCondLst>
                            <p:childTnLst>
                              <p:par>
                                <p:cTn fill="hold" nodeType="afterEffect" presetClass="entr" presetID="2" presetSubtype="8">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 calcmode="lin" valueType="num">
                                      <p:cBhvr additive="base">
                                        <p:cTn dur="500"/>
                                        <p:tgtEl>
                                          <p:spTgt spid="38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500"/>
                            </p:stCondLst>
                            <p:childTnLst>
                              <p:par>
                                <p:cTn fill="hold" nodeType="afterEffect" presetClass="entr" presetID="2" presetSubtype="8">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anim calcmode="lin" valueType="num">
                                      <p:cBhvr additive="base">
                                        <p:cTn dur="500"/>
                                        <p:tgtEl>
                                          <p:spTgt spid="38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1000"/>
                            </p:stCondLst>
                            <p:childTnLst>
                              <p:par>
                                <p:cTn fill="hold" nodeType="afterEffect" presetClass="entr" presetID="2" presetSubtype="8">
                                  <p:stCondLst>
                                    <p:cond delay="0"/>
                                  </p:stCondLst>
                                  <p:childTnLst>
                                    <p:set>
                                      <p:cBhvr>
                                        <p:cTn dur="1" fill="hold">
                                          <p:stCondLst>
                                            <p:cond delay="0"/>
                                          </p:stCondLst>
                                        </p:cTn>
                                        <p:tgtEl>
                                          <p:spTgt spid="383">
                                            <p:txEl>
                                              <p:pRg end="2" st="2"/>
                                            </p:txEl>
                                          </p:spTgt>
                                        </p:tgtEl>
                                        <p:attrNameLst>
                                          <p:attrName>style.visibility</p:attrName>
                                        </p:attrNameLst>
                                      </p:cBhvr>
                                      <p:to>
                                        <p:strVal val="visible"/>
                                      </p:to>
                                    </p:set>
                                    <p:anim calcmode="lin" valueType="num">
                                      <p:cBhvr additive="base">
                                        <p:cTn dur="500"/>
                                        <p:tgtEl>
                                          <p:spTgt spid="38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1500"/>
                            </p:stCondLst>
                            <p:childTnLst>
                              <p:par>
                                <p:cTn fill="hold" nodeType="afterEffect" presetClass="entr" presetID="2" presetSubtype="8">
                                  <p:stCondLst>
                                    <p:cond delay="0"/>
                                  </p:stCondLst>
                                  <p:childTnLst>
                                    <p:set>
                                      <p:cBhvr>
                                        <p:cTn dur="1" fill="hold">
                                          <p:stCondLst>
                                            <p:cond delay="0"/>
                                          </p:stCondLst>
                                        </p:cTn>
                                        <p:tgtEl>
                                          <p:spTgt spid="383">
                                            <p:txEl>
                                              <p:pRg end="3" st="3"/>
                                            </p:txEl>
                                          </p:spTgt>
                                        </p:tgtEl>
                                        <p:attrNameLst>
                                          <p:attrName>style.visibility</p:attrName>
                                        </p:attrNameLst>
                                      </p:cBhvr>
                                      <p:to>
                                        <p:strVal val="visible"/>
                                      </p:to>
                                    </p:set>
                                    <p:anim calcmode="lin" valueType="num">
                                      <p:cBhvr additive="base">
                                        <p:cTn dur="500"/>
                                        <p:tgtEl>
                                          <p:spTgt spid="38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000"/>
                            </p:stCondLst>
                            <p:childTnLst>
                              <p:par>
                                <p:cTn fill="hold" nodeType="afterEffect" presetClass="entr" presetID="2" presetSubtype="8">
                                  <p:stCondLst>
                                    <p:cond delay="0"/>
                                  </p:stCondLst>
                                  <p:childTnLst>
                                    <p:set>
                                      <p:cBhvr>
                                        <p:cTn dur="1" fill="hold">
                                          <p:stCondLst>
                                            <p:cond delay="0"/>
                                          </p:stCondLst>
                                        </p:cTn>
                                        <p:tgtEl>
                                          <p:spTgt spid="383">
                                            <p:txEl>
                                              <p:pRg end="4" st="4"/>
                                            </p:txEl>
                                          </p:spTgt>
                                        </p:tgtEl>
                                        <p:attrNameLst>
                                          <p:attrName>style.visibility</p:attrName>
                                        </p:attrNameLst>
                                      </p:cBhvr>
                                      <p:to>
                                        <p:strVal val="visible"/>
                                      </p:to>
                                    </p:set>
                                    <p:anim calcmode="lin" valueType="num">
                                      <p:cBhvr additive="base">
                                        <p:cTn dur="500"/>
                                        <p:tgtEl>
                                          <p:spTgt spid="38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0"/>
                            </p:stCondLst>
                            <p:childTnLst>
                              <p:par>
                                <p:cTn fill="hold" nodeType="afterEffect" presetClass="entr" presetID="2" presetSubtype="8">
                                  <p:stCondLst>
                                    <p:cond delay="0"/>
                                  </p:stCondLst>
                                  <p:childTnLst>
                                    <p:set>
                                      <p:cBhvr>
                                        <p:cTn dur="1" fill="hold">
                                          <p:stCondLst>
                                            <p:cond delay="0"/>
                                          </p:stCondLst>
                                        </p:cTn>
                                        <p:tgtEl>
                                          <p:spTgt spid="383">
                                            <p:txEl>
                                              <p:pRg end="5" st="5"/>
                                            </p:txEl>
                                          </p:spTgt>
                                        </p:tgtEl>
                                        <p:attrNameLst>
                                          <p:attrName>style.visibility</p:attrName>
                                        </p:attrNameLst>
                                      </p:cBhvr>
                                      <p:to>
                                        <p:strVal val="visible"/>
                                      </p:to>
                                    </p:set>
                                    <p:anim calcmode="lin" valueType="num">
                                      <p:cBhvr additive="base">
                                        <p:cTn dur="500"/>
                                        <p:tgtEl>
                                          <p:spTgt spid="38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3000"/>
                            </p:stCondLst>
                            <p:childTnLst>
                              <p:par>
                                <p:cTn fill="hold" nodeType="afterEffect" presetClass="entr" presetID="2" presetSubtype="8">
                                  <p:stCondLst>
                                    <p:cond delay="0"/>
                                  </p:stCondLst>
                                  <p:childTnLst>
                                    <p:set>
                                      <p:cBhvr>
                                        <p:cTn dur="1" fill="hold">
                                          <p:stCondLst>
                                            <p:cond delay="0"/>
                                          </p:stCondLst>
                                        </p:cTn>
                                        <p:tgtEl>
                                          <p:spTgt spid="383">
                                            <p:txEl>
                                              <p:pRg end="6" st="6"/>
                                            </p:txEl>
                                          </p:spTgt>
                                        </p:tgtEl>
                                        <p:attrNameLst>
                                          <p:attrName>style.visibility</p:attrName>
                                        </p:attrNameLst>
                                      </p:cBhvr>
                                      <p:to>
                                        <p:strVal val="visible"/>
                                      </p:to>
                                    </p:set>
                                    <p:anim calcmode="lin" valueType="num">
                                      <p:cBhvr additive="base">
                                        <p:cTn dur="500"/>
                                        <p:tgtEl>
                                          <p:spTgt spid="38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3500"/>
                            </p:stCondLst>
                            <p:childTnLst>
                              <p:par>
                                <p:cTn fill="hold" nodeType="afterEffect" presetClass="entr" presetID="2" presetSubtype="8">
                                  <p:stCondLst>
                                    <p:cond delay="0"/>
                                  </p:stCondLst>
                                  <p:childTnLst>
                                    <p:set>
                                      <p:cBhvr>
                                        <p:cTn dur="1" fill="hold">
                                          <p:stCondLst>
                                            <p:cond delay="0"/>
                                          </p:stCondLst>
                                        </p:cTn>
                                        <p:tgtEl>
                                          <p:spTgt spid="383">
                                            <p:txEl>
                                              <p:pRg end="7" st="7"/>
                                            </p:txEl>
                                          </p:spTgt>
                                        </p:tgtEl>
                                        <p:attrNameLst>
                                          <p:attrName>style.visibility</p:attrName>
                                        </p:attrNameLst>
                                      </p:cBhvr>
                                      <p:to>
                                        <p:strVal val="visible"/>
                                      </p:to>
                                    </p:set>
                                    <p:anim calcmode="lin" valueType="num">
                                      <p:cBhvr additive="base">
                                        <p:cTn dur="500"/>
                                        <p:tgtEl>
                                          <p:spTgt spid="38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4000"/>
                            </p:stCondLst>
                            <p:childTnLst>
                              <p:par>
                                <p:cTn fill="hold" nodeType="afterEffect" presetClass="entr" presetID="2" presetSubtype="8">
                                  <p:stCondLst>
                                    <p:cond delay="0"/>
                                  </p:stCondLst>
                                  <p:childTnLst>
                                    <p:set>
                                      <p:cBhvr>
                                        <p:cTn dur="1" fill="hold">
                                          <p:stCondLst>
                                            <p:cond delay="0"/>
                                          </p:stCondLst>
                                        </p:cTn>
                                        <p:tgtEl>
                                          <p:spTgt spid="383">
                                            <p:txEl>
                                              <p:pRg end="8" st="8"/>
                                            </p:txEl>
                                          </p:spTgt>
                                        </p:tgtEl>
                                        <p:attrNameLst>
                                          <p:attrName>style.visibility</p:attrName>
                                        </p:attrNameLst>
                                      </p:cBhvr>
                                      <p:to>
                                        <p:strVal val="visible"/>
                                      </p:to>
                                    </p:set>
                                    <p:anim calcmode="lin" valueType="num">
                                      <p:cBhvr additive="base">
                                        <p:cTn dur="500"/>
                                        <p:tgtEl>
                                          <p:spTgt spid="38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500"/>
                                        <p:tgtEl>
                                          <p:spTgt spid="360"/>
                                        </p:tgtEl>
                                        <p:attrNameLst>
                                          <p:attrName>ppt_y</p:attrName>
                                        </p:attrNameLst>
                                      </p:cBhvr>
                                      <p:tavLst>
                                        <p:tav fmla="" tm="0">
                                          <p:val>
                                            <p:strVal val="#ppt_y-1"/>
                                          </p:val>
                                        </p:tav>
                                        <p:tav fmla="" tm="100000">
                                          <p:val>
                                            <p:strVal val="#ppt_y"/>
                                          </p:val>
                                        </p:tav>
                                      </p:tavLst>
                                    </p:anim>
                                  </p:childTnLst>
                                </p:cTn>
                              </p:par>
                            </p:childTnLst>
                          </p:cTn>
                        </p:par>
                        <p:par>
                          <p:cTn fill="hold">
                            <p:stCondLst>
                              <p:cond delay="44500"/>
                            </p:stCondLst>
                            <p:childTnLst>
                              <p:par>
                                <p:cTn fill="hold" nodeType="afterEffect" presetClass="entr" presetID="10"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animEffect filter="fade" transition="in">
                                      <p:cBhvr>
                                        <p:cTn dur="500"/>
                                        <p:tgtEl>
                                          <p:spTgt spid="385">
                                            <p:txEl>
                                              <p:pRg end="0" st="0"/>
                                            </p:txEl>
                                          </p:spTgt>
                                        </p:tgtEl>
                                      </p:cBhvr>
                                    </p:animEffect>
                                  </p:childTnLst>
                                </p:cTn>
                              </p:par>
                            </p:childTnLst>
                          </p:cTn>
                        </p:par>
                        <p:par>
                          <p:cTn fill="hold">
                            <p:stCondLst>
                              <p:cond delay="45000"/>
                            </p:stCondLst>
                            <p:childTnLst>
                              <p:par>
                                <p:cTn fill="hold" nodeType="afterEffect" presetClass="entr" presetID="10" presetSubtype="0">
                                  <p:stCondLst>
                                    <p:cond delay="0"/>
                                  </p:stCondLst>
                                  <p:childTnLst>
                                    <p:set>
                                      <p:cBhvr>
                                        <p:cTn dur="1" fill="hold">
                                          <p:stCondLst>
                                            <p:cond delay="0"/>
                                          </p:stCondLst>
                                        </p:cTn>
                                        <p:tgtEl>
                                          <p:spTgt spid="385">
                                            <p:txEl>
                                              <p:pRg end="1" st="1"/>
                                            </p:txEl>
                                          </p:spTgt>
                                        </p:tgtEl>
                                        <p:attrNameLst>
                                          <p:attrName>style.visibility</p:attrName>
                                        </p:attrNameLst>
                                      </p:cBhvr>
                                      <p:to>
                                        <p:strVal val="visible"/>
                                      </p:to>
                                    </p:set>
                                    <p:animEffect filter="fade" transition="in">
                                      <p:cBhvr>
                                        <p:cTn dur="500"/>
                                        <p:tgtEl>
                                          <p:spTgt spid="385">
                                            <p:txEl>
                                              <p:pRg end="1" st="1"/>
                                            </p:txEl>
                                          </p:spTgt>
                                        </p:tgtEl>
                                      </p:cBhvr>
                                    </p:animEffect>
                                  </p:childTnLst>
                                </p:cTn>
                              </p:par>
                            </p:childTnLst>
                          </p:cTn>
                        </p:par>
                        <p:par>
                          <p:cTn fill="hold">
                            <p:stCondLst>
                              <p:cond delay="45500"/>
                            </p:stCondLst>
                            <p:childTnLst>
                              <p:par>
                                <p:cTn fill="hold" nodeType="afterEffect" presetClass="entr" presetID="10" presetSubtype="0">
                                  <p:stCondLst>
                                    <p:cond delay="0"/>
                                  </p:stCondLst>
                                  <p:childTnLst>
                                    <p:set>
                                      <p:cBhvr>
                                        <p:cTn dur="1" fill="hold">
                                          <p:stCondLst>
                                            <p:cond delay="0"/>
                                          </p:stCondLst>
                                        </p:cTn>
                                        <p:tgtEl>
                                          <p:spTgt spid="385">
                                            <p:txEl>
                                              <p:pRg end="2" st="2"/>
                                            </p:txEl>
                                          </p:spTgt>
                                        </p:tgtEl>
                                        <p:attrNameLst>
                                          <p:attrName>style.visibility</p:attrName>
                                        </p:attrNameLst>
                                      </p:cBhvr>
                                      <p:to>
                                        <p:strVal val="visible"/>
                                      </p:to>
                                    </p:set>
                                    <p:animEffect filter="fade" transition="in">
                                      <p:cBhvr>
                                        <p:cTn dur="500"/>
                                        <p:tgtEl>
                                          <p:spTgt spid="385">
                                            <p:txEl>
                                              <p:pRg end="2" st="2"/>
                                            </p:txEl>
                                          </p:spTgt>
                                        </p:tgtEl>
                                      </p:cBhvr>
                                    </p:animEffect>
                                  </p:childTnLst>
                                </p:cTn>
                              </p:par>
                            </p:childTnLst>
                          </p:cTn>
                        </p:par>
                        <p:par>
                          <p:cTn fill="hold">
                            <p:stCondLst>
                              <p:cond delay="46000"/>
                            </p:stCondLst>
                            <p:childTnLst>
                              <p:par>
                                <p:cTn fill="hold" nodeType="afterEffect" presetClass="entr" presetID="10" presetSubtype="0">
                                  <p:stCondLst>
                                    <p:cond delay="0"/>
                                  </p:stCondLst>
                                  <p:childTnLst>
                                    <p:set>
                                      <p:cBhvr>
                                        <p:cTn dur="1" fill="hold">
                                          <p:stCondLst>
                                            <p:cond delay="0"/>
                                          </p:stCondLst>
                                        </p:cTn>
                                        <p:tgtEl>
                                          <p:spTgt spid="385">
                                            <p:txEl>
                                              <p:pRg end="3" st="3"/>
                                            </p:txEl>
                                          </p:spTgt>
                                        </p:tgtEl>
                                        <p:attrNameLst>
                                          <p:attrName>style.visibility</p:attrName>
                                        </p:attrNameLst>
                                      </p:cBhvr>
                                      <p:to>
                                        <p:strVal val="visible"/>
                                      </p:to>
                                    </p:set>
                                    <p:animEffect filter="fade" transition="in">
                                      <p:cBhvr>
                                        <p:cTn dur="500"/>
                                        <p:tgtEl>
                                          <p:spTgt spid="385">
                                            <p:txEl>
                                              <p:pRg end="3" st="3"/>
                                            </p:txEl>
                                          </p:spTgt>
                                        </p:tgtEl>
                                      </p:cBhvr>
                                    </p:animEffect>
                                  </p:childTnLst>
                                </p:cTn>
                              </p:par>
                            </p:childTnLst>
                          </p:cTn>
                        </p:par>
                        <p:par>
                          <p:cTn fill="hold">
                            <p:stCondLst>
                              <p:cond delay="46500"/>
                            </p:stCondLst>
                            <p:childTnLst>
                              <p:par>
                                <p:cTn fill="hold" nodeType="afterEffect" presetClass="entr" presetID="10" presetSubtype="0">
                                  <p:stCondLst>
                                    <p:cond delay="0"/>
                                  </p:stCondLst>
                                  <p:childTnLst>
                                    <p:set>
                                      <p:cBhvr>
                                        <p:cTn dur="1" fill="hold">
                                          <p:stCondLst>
                                            <p:cond delay="0"/>
                                          </p:stCondLst>
                                        </p:cTn>
                                        <p:tgtEl>
                                          <p:spTgt spid="385">
                                            <p:txEl>
                                              <p:pRg end="4" st="4"/>
                                            </p:txEl>
                                          </p:spTgt>
                                        </p:tgtEl>
                                        <p:attrNameLst>
                                          <p:attrName>style.visibility</p:attrName>
                                        </p:attrNameLst>
                                      </p:cBhvr>
                                      <p:to>
                                        <p:strVal val="visible"/>
                                      </p:to>
                                    </p:set>
                                    <p:animEffect filter="fade" transition="in">
                                      <p:cBhvr>
                                        <p:cTn dur="500"/>
                                        <p:tgtEl>
                                          <p:spTgt spid="385">
                                            <p:txEl>
                                              <p:pRg end="4" st="4"/>
                                            </p:txEl>
                                          </p:spTgt>
                                        </p:tgtEl>
                                      </p:cBhvr>
                                    </p:animEffect>
                                  </p:childTnLst>
                                </p:cTn>
                              </p:par>
                            </p:childTnLst>
                          </p:cTn>
                        </p:par>
                        <p:par>
                          <p:cTn fill="hold">
                            <p:stCondLst>
                              <p:cond delay="47000"/>
                            </p:stCondLst>
                            <p:childTnLst>
                              <p:par>
                                <p:cTn fill="hold" nodeType="afterEffect" presetClass="entr" presetID="10" presetSubtype="0">
                                  <p:stCondLst>
                                    <p:cond delay="0"/>
                                  </p:stCondLst>
                                  <p:childTnLst>
                                    <p:set>
                                      <p:cBhvr>
                                        <p:cTn dur="1" fill="hold">
                                          <p:stCondLst>
                                            <p:cond delay="0"/>
                                          </p:stCondLst>
                                        </p:cTn>
                                        <p:tgtEl>
                                          <p:spTgt spid="385">
                                            <p:txEl>
                                              <p:pRg end="5" st="5"/>
                                            </p:txEl>
                                          </p:spTgt>
                                        </p:tgtEl>
                                        <p:attrNameLst>
                                          <p:attrName>style.visibility</p:attrName>
                                        </p:attrNameLst>
                                      </p:cBhvr>
                                      <p:to>
                                        <p:strVal val="visible"/>
                                      </p:to>
                                    </p:set>
                                    <p:animEffect filter="fade" transition="in">
                                      <p:cBhvr>
                                        <p:cTn dur="500"/>
                                        <p:tgtEl>
                                          <p:spTgt spid="385">
                                            <p:txEl>
                                              <p:pRg end="5" st="5"/>
                                            </p:txEl>
                                          </p:spTgt>
                                        </p:tgtEl>
                                      </p:cBhvr>
                                    </p:animEffect>
                                  </p:childTnLst>
                                </p:cTn>
                              </p:par>
                            </p:childTnLst>
                          </p:cTn>
                        </p:par>
                        <p:par>
                          <p:cTn fill="hold">
                            <p:stCondLst>
                              <p:cond delay="47500"/>
                            </p:stCondLst>
                            <p:childTnLst>
                              <p:par>
                                <p:cTn fill="hold" nodeType="afterEffect" presetClass="entr" presetID="10" presetSubtype="0">
                                  <p:stCondLst>
                                    <p:cond delay="0"/>
                                  </p:stCondLst>
                                  <p:childTnLst>
                                    <p:set>
                                      <p:cBhvr>
                                        <p:cTn dur="1" fill="hold">
                                          <p:stCondLst>
                                            <p:cond delay="0"/>
                                          </p:stCondLst>
                                        </p:cTn>
                                        <p:tgtEl>
                                          <p:spTgt spid="385">
                                            <p:txEl>
                                              <p:pRg end="6" st="6"/>
                                            </p:txEl>
                                          </p:spTgt>
                                        </p:tgtEl>
                                        <p:attrNameLst>
                                          <p:attrName>style.visibility</p:attrName>
                                        </p:attrNameLst>
                                      </p:cBhvr>
                                      <p:to>
                                        <p:strVal val="visible"/>
                                      </p:to>
                                    </p:set>
                                    <p:animEffect filter="fade" transition="in">
                                      <p:cBhvr>
                                        <p:cTn dur="500"/>
                                        <p:tgtEl>
                                          <p:spTgt spid="385">
                                            <p:txEl>
                                              <p:pRg end="6" st="6"/>
                                            </p:txEl>
                                          </p:spTgt>
                                        </p:tgtEl>
                                      </p:cBhvr>
                                    </p:animEffect>
                                  </p:childTnLst>
                                </p:cTn>
                              </p:par>
                            </p:childTnLst>
                          </p:cTn>
                        </p:par>
                        <p:par>
                          <p:cTn fill="hold">
                            <p:stCondLst>
                              <p:cond delay="48000"/>
                            </p:stCondLst>
                            <p:childTnLst>
                              <p:par>
                                <p:cTn fill="hold" nodeType="afterEffect" presetClass="entr" presetID="10" presetSubtype="0">
                                  <p:stCondLst>
                                    <p:cond delay="0"/>
                                  </p:stCondLst>
                                  <p:childTnLst>
                                    <p:set>
                                      <p:cBhvr>
                                        <p:cTn dur="1" fill="hold">
                                          <p:stCondLst>
                                            <p:cond delay="0"/>
                                          </p:stCondLst>
                                        </p:cTn>
                                        <p:tgtEl>
                                          <p:spTgt spid="385">
                                            <p:txEl>
                                              <p:pRg end="7" st="7"/>
                                            </p:txEl>
                                          </p:spTgt>
                                        </p:tgtEl>
                                        <p:attrNameLst>
                                          <p:attrName>style.visibility</p:attrName>
                                        </p:attrNameLst>
                                      </p:cBhvr>
                                      <p:to>
                                        <p:strVal val="visible"/>
                                      </p:to>
                                    </p:set>
                                    <p:animEffect filter="fade" transition="in">
                                      <p:cBhvr>
                                        <p:cTn dur="500"/>
                                        <p:tgtEl>
                                          <p:spTgt spid="385">
                                            <p:txEl>
                                              <p:pRg end="7" st="7"/>
                                            </p:txEl>
                                          </p:spTgt>
                                        </p:tgtEl>
                                      </p:cBhvr>
                                    </p:animEffect>
                                  </p:childTnLst>
                                </p:cTn>
                              </p:par>
                            </p:childTnLst>
                          </p:cTn>
                        </p:par>
                        <p:par>
                          <p:cTn fill="hold">
                            <p:stCondLst>
                              <p:cond delay="48500"/>
                            </p:stCondLst>
                            <p:childTnLst>
                              <p:par>
                                <p:cTn fill="hold" nodeType="afterEffect" presetClass="entr" presetID="10" presetSubtype="0">
                                  <p:stCondLst>
                                    <p:cond delay="0"/>
                                  </p:stCondLst>
                                  <p:childTnLst>
                                    <p:set>
                                      <p:cBhvr>
                                        <p:cTn dur="1" fill="hold">
                                          <p:stCondLst>
                                            <p:cond delay="0"/>
                                          </p:stCondLst>
                                        </p:cTn>
                                        <p:tgtEl>
                                          <p:spTgt spid="385">
                                            <p:txEl>
                                              <p:pRg end="8" st="8"/>
                                            </p:txEl>
                                          </p:spTgt>
                                        </p:tgtEl>
                                        <p:attrNameLst>
                                          <p:attrName>style.visibility</p:attrName>
                                        </p:attrNameLst>
                                      </p:cBhvr>
                                      <p:to>
                                        <p:strVal val="visible"/>
                                      </p:to>
                                    </p:set>
                                    <p:animEffect filter="fade" transition="in">
                                      <p:cBhvr>
                                        <p:cTn dur="500"/>
                                        <p:tgtEl>
                                          <p:spTgt spid="38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 Contents">
  <p:cSld name="No Contents">
    <p:spTree>
      <p:nvGrpSpPr>
        <p:cNvPr id="389" name="Shape 389"/>
        <p:cNvGrpSpPr/>
        <p:nvPr/>
      </p:nvGrpSpPr>
      <p:grpSpPr>
        <a:xfrm>
          <a:off x="0" y="0"/>
          <a:ext cx="0" cy="0"/>
          <a:chOff x="0" y="0"/>
          <a:chExt cx="0" cy="0"/>
        </a:xfrm>
      </p:grpSpPr>
      <p:sp>
        <p:nvSpPr>
          <p:cNvPr id="390" name="Google Shape;390;p22"/>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1" name="Google Shape;391;p22"/>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92" name="Google Shape;392;p22"/>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yramid">
  <p:cSld name="Pyramid">
    <p:spTree>
      <p:nvGrpSpPr>
        <p:cNvPr id="393" name="Shape 393"/>
        <p:cNvGrpSpPr/>
        <p:nvPr/>
      </p:nvGrpSpPr>
      <p:grpSpPr>
        <a:xfrm>
          <a:off x="0" y="0"/>
          <a:ext cx="0" cy="0"/>
          <a:chOff x="0" y="0"/>
          <a:chExt cx="0" cy="0"/>
        </a:xfrm>
      </p:grpSpPr>
      <p:grpSp>
        <p:nvGrpSpPr>
          <p:cNvPr id="394" name="Google Shape;394;p23"/>
          <p:cNvGrpSpPr/>
          <p:nvPr/>
        </p:nvGrpSpPr>
        <p:grpSpPr>
          <a:xfrm flipH="1">
            <a:off x="6153596" y="2531512"/>
            <a:ext cx="4056748" cy="7542331"/>
            <a:chOff x="1400631" y="2191657"/>
            <a:chExt cx="3439888" cy="6734628"/>
          </a:xfrm>
        </p:grpSpPr>
        <p:sp>
          <p:nvSpPr>
            <p:cNvPr id="395" name="Google Shape;395;p23"/>
            <p:cNvSpPr/>
            <p:nvPr/>
          </p:nvSpPr>
          <p:spPr>
            <a:xfrm flipH="1">
              <a:off x="1400631" y="2191657"/>
              <a:ext cx="3439885" cy="5159828"/>
            </a:xfrm>
            <a:prstGeom prst="rtTriangl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96" name="Google Shape;396;p23"/>
            <p:cNvSpPr/>
            <p:nvPr/>
          </p:nvSpPr>
          <p:spPr>
            <a:xfrm flipH="1" rot="-5400000">
              <a:off x="2333175" y="6418942"/>
              <a:ext cx="1574800" cy="3439887"/>
            </a:xfrm>
            <a:prstGeom prst="rtTriangl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397" name="Google Shape;397;p23"/>
          <p:cNvGrpSpPr/>
          <p:nvPr/>
        </p:nvGrpSpPr>
        <p:grpSpPr>
          <a:xfrm>
            <a:off x="2096849" y="2533939"/>
            <a:ext cx="4056748" cy="7542331"/>
            <a:chOff x="1400631" y="2191657"/>
            <a:chExt cx="3439888" cy="6734628"/>
          </a:xfrm>
        </p:grpSpPr>
        <p:sp>
          <p:nvSpPr>
            <p:cNvPr id="398" name="Google Shape;398;p23"/>
            <p:cNvSpPr/>
            <p:nvPr/>
          </p:nvSpPr>
          <p:spPr>
            <a:xfrm flipH="1">
              <a:off x="1400631" y="2191657"/>
              <a:ext cx="3439885" cy="5159828"/>
            </a:xfrm>
            <a:prstGeom prst="rtTriangl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399" name="Google Shape;399;p23"/>
            <p:cNvSpPr/>
            <p:nvPr/>
          </p:nvSpPr>
          <p:spPr>
            <a:xfrm flipH="1" rot="-5400000">
              <a:off x="2333175" y="6418942"/>
              <a:ext cx="1574800" cy="3439887"/>
            </a:xfrm>
            <a:prstGeom prst="rtTriangl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400" name="Google Shape;400;p23"/>
          <p:cNvSpPr/>
          <p:nvPr/>
        </p:nvSpPr>
        <p:spPr>
          <a:xfrm flipH="1" rot="-5400000">
            <a:off x="884597" y="-884601"/>
            <a:ext cx="4385420" cy="6154621"/>
          </a:xfrm>
          <a:custGeom>
            <a:rect b="b" l="l" r="r" t="t"/>
            <a:pathLst>
              <a:path extrusionOk="0" h="6154621" w="4385420">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01" name="Google Shape;401;p23"/>
          <p:cNvSpPr/>
          <p:nvPr/>
        </p:nvSpPr>
        <p:spPr>
          <a:xfrm>
            <a:off x="6154618" y="2533939"/>
            <a:ext cx="1001379" cy="1851482"/>
          </a:xfrm>
          <a:custGeom>
            <a:rect b="b" l="l" r="r" t="t"/>
            <a:pathLst>
              <a:path extrusionOk="0" h="1851482" w="1001379">
                <a:moveTo>
                  <a:pt x="0" y="0"/>
                </a:moveTo>
                <a:lnTo>
                  <a:pt x="1001379" y="1426422"/>
                </a:lnTo>
                <a:lnTo>
                  <a:pt x="0" y="1851482"/>
                </a:lnTo>
                <a:lnTo>
                  <a:pt x="0" y="0"/>
                </a:lnTo>
                <a:close/>
              </a:path>
            </a:pathLst>
          </a:cu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02" name="Google Shape;402;p23"/>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3" name="Google Shape;403;p23"/>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04" name="Google Shape;404;p23"/>
          <p:cNvSpPr/>
          <p:nvPr/>
        </p:nvSpPr>
        <p:spPr>
          <a:xfrm flipH="1" rot="-5400000">
            <a:off x="842535" y="4764187"/>
            <a:ext cx="4469545" cy="6154621"/>
          </a:xfrm>
          <a:custGeom>
            <a:rect b="b" l="l" r="r" t="t"/>
            <a:pathLst>
              <a:path extrusionOk="0" h="6154621" w="4469545">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05" name="Google Shape;405;p23"/>
          <p:cNvSpPr/>
          <p:nvPr/>
        </p:nvSpPr>
        <p:spPr>
          <a:xfrm flipH="1" rot="-5400000">
            <a:off x="842535" y="968700"/>
            <a:ext cx="4469545" cy="6154621"/>
          </a:xfrm>
          <a:custGeom>
            <a:rect b="b" l="l" r="r" t="t"/>
            <a:pathLst>
              <a:path extrusionOk="0" h="6154621" w="4469545">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06" name="Google Shape;406;p23"/>
          <p:cNvSpPr/>
          <p:nvPr/>
        </p:nvSpPr>
        <p:spPr>
          <a:xfrm flipH="1" rot="-5400000">
            <a:off x="842536" y="2866443"/>
            <a:ext cx="4469544" cy="6154620"/>
          </a:xfrm>
          <a:custGeom>
            <a:rect b="b" l="l" r="r" t="t"/>
            <a:pathLst>
              <a:path extrusionOk="0" h="6154620" w="4469544">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07" name="Google Shape;407;p23"/>
          <p:cNvSpPr/>
          <p:nvPr/>
        </p:nvSpPr>
        <p:spPr>
          <a:xfrm>
            <a:off x="6154617" y="3998626"/>
            <a:ext cx="2026350" cy="2281896"/>
          </a:xfrm>
          <a:custGeom>
            <a:rect b="b" l="l" r="r" t="t"/>
            <a:pathLst>
              <a:path extrusionOk="0" h="2281896" w="2026350">
                <a:moveTo>
                  <a:pt x="1028242" y="0"/>
                </a:moveTo>
                <a:lnTo>
                  <a:pt x="2026350" y="1421762"/>
                </a:lnTo>
                <a:lnTo>
                  <a:pt x="0" y="2281896"/>
                </a:lnTo>
                <a:lnTo>
                  <a:pt x="0" y="436463"/>
                </a:lnTo>
                <a:lnTo>
                  <a:pt x="1028242" y="0"/>
                </a:lnTo>
                <a:close/>
              </a:path>
            </a:pathLst>
          </a:cu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08" name="Google Shape;408;p23"/>
          <p:cNvSpPr/>
          <p:nvPr/>
        </p:nvSpPr>
        <p:spPr>
          <a:xfrm>
            <a:off x="6154618" y="5458653"/>
            <a:ext cx="3052187" cy="2718573"/>
          </a:xfrm>
          <a:custGeom>
            <a:rect b="b" l="l" r="r" t="t"/>
            <a:pathLst>
              <a:path extrusionOk="0" h="2718573" w="3052187">
                <a:moveTo>
                  <a:pt x="2053212" y="0"/>
                </a:moveTo>
                <a:lnTo>
                  <a:pt x="3052187" y="1422997"/>
                </a:lnTo>
                <a:lnTo>
                  <a:pt x="0" y="2718573"/>
                </a:lnTo>
                <a:lnTo>
                  <a:pt x="0" y="871537"/>
                </a:lnTo>
                <a:lnTo>
                  <a:pt x="2053212" y="0"/>
                </a:lnTo>
                <a:close/>
              </a:path>
            </a:pathLst>
          </a:cu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nvGrpSpPr>
          <p:cNvPr id="409" name="Google Shape;409;p23"/>
          <p:cNvGrpSpPr/>
          <p:nvPr/>
        </p:nvGrpSpPr>
        <p:grpSpPr>
          <a:xfrm>
            <a:off x="6154615" y="6919914"/>
            <a:ext cx="4056748" cy="3156356"/>
            <a:chOff x="7549101" y="6886372"/>
            <a:chExt cx="4056748" cy="3156356"/>
          </a:xfrm>
        </p:grpSpPr>
        <p:sp>
          <p:nvSpPr>
            <p:cNvPr id="410" name="Google Shape;410;p23"/>
            <p:cNvSpPr/>
            <p:nvPr/>
          </p:nvSpPr>
          <p:spPr>
            <a:xfrm>
              <a:off x="7549104" y="6886372"/>
              <a:ext cx="4056745" cy="1392686"/>
            </a:xfrm>
            <a:custGeom>
              <a:rect b="b" l="l" r="r" t="t"/>
              <a:pathLst>
                <a:path extrusionOk="0" h="1392686" w="4056745">
                  <a:moveTo>
                    <a:pt x="3079049" y="0"/>
                  </a:moveTo>
                  <a:lnTo>
                    <a:pt x="4056745" y="1392686"/>
                  </a:lnTo>
                  <a:lnTo>
                    <a:pt x="0" y="1392686"/>
                  </a:lnTo>
                  <a:lnTo>
                    <a:pt x="0" y="1306979"/>
                  </a:lnTo>
                  <a:lnTo>
                    <a:pt x="3079049" y="0"/>
                  </a:lnTo>
                  <a:close/>
                </a:path>
              </a:pathLst>
            </a:cu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11" name="Google Shape;411;p23"/>
            <p:cNvSpPr/>
            <p:nvPr/>
          </p:nvSpPr>
          <p:spPr>
            <a:xfrm>
              <a:off x="7549101" y="8279059"/>
              <a:ext cx="4056747" cy="1763669"/>
            </a:xfrm>
            <a:custGeom>
              <a:rect b="b" l="l" r="r" t="t"/>
              <a:pathLst>
                <a:path extrusionOk="0" h="1763669" w="4056747">
                  <a:moveTo>
                    <a:pt x="0" y="0"/>
                  </a:moveTo>
                  <a:lnTo>
                    <a:pt x="4056747" y="0"/>
                  </a:lnTo>
                  <a:lnTo>
                    <a:pt x="0" y="1763669"/>
                  </a:lnTo>
                  <a:lnTo>
                    <a:pt x="0" y="0"/>
                  </a:lnTo>
                  <a:close/>
                </a:path>
              </a:pathLst>
            </a:cu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412" name="Google Shape;412;p23"/>
          <p:cNvSpPr txBox="1"/>
          <p:nvPr>
            <p:ph idx="1" type="body"/>
          </p:nvPr>
        </p:nvSpPr>
        <p:spPr>
          <a:xfrm rot="1380000">
            <a:off x="1279776" y="1724416"/>
            <a:ext cx="3914371" cy="1060769"/>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lt1"/>
              </a:buClr>
              <a:buSzPts val="3200"/>
              <a:buNone/>
              <a:defRPr i="0"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3" name="Google Shape;413;p23"/>
          <p:cNvSpPr txBox="1"/>
          <p:nvPr>
            <p:ph idx="2" type="body"/>
          </p:nvPr>
        </p:nvSpPr>
        <p:spPr>
          <a:xfrm rot="1380000">
            <a:off x="1279776" y="3627307"/>
            <a:ext cx="3914371" cy="1060769"/>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lt1"/>
              </a:buClr>
              <a:buSzPts val="3200"/>
              <a:buNone/>
              <a:defRPr i="0"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4" name="Google Shape;414;p23"/>
          <p:cNvSpPr txBox="1"/>
          <p:nvPr>
            <p:ph idx="3" type="body"/>
          </p:nvPr>
        </p:nvSpPr>
        <p:spPr>
          <a:xfrm rot="1380000">
            <a:off x="1279776" y="5530198"/>
            <a:ext cx="3914371" cy="1060769"/>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lt1"/>
              </a:buClr>
              <a:buSzPts val="3200"/>
              <a:buNone/>
              <a:defRPr i="0"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5" name="Google Shape;415;p23"/>
          <p:cNvSpPr txBox="1"/>
          <p:nvPr>
            <p:ph idx="4" type="body"/>
          </p:nvPr>
        </p:nvSpPr>
        <p:spPr>
          <a:xfrm rot="1380000">
            <a:off x="1279776" y="7433090"/>
            <a:ext cx="3914371" cy="1060769"/>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lt1"/>
              </a:buClr>
              <a:buSzPts val="3200"/>
              <a:buNone/>
              <a:defRPr i="0"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6" name="Google Shape;416;p23"/>
          <p:cNvSpPr txBox="1"/>
          <p:nvPr/>
        </p:nvSpPr>
        <p:spPr>
          <a:xfrm>
            <a:off x="6180019" y="3503092"/>
            <a:ext cx="771365"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Open Sans"/>
                <a:ea typeface="Open Sans"/>
                <a:cs typeface="Open Sans"/>
                <a:sym typeface="Open Sans"/>
              </a:rPr>
              <a:t>01</a:t>
            </a:r>
            <a:endParaRPr sz="4000">
              <a:solidFill>
                <a:schemeClr val="lt1"/>
              </a:solidFill>
              <a:latin typeface="Open Sans"/>
              <a:ea typeface="Open Sans"/>
              <a:cs typeface="Open Sans"/>
              <a:sym typeface="Open Sans"/>
            </a:endParaRPr>
          </a:p>
        </p:txBody>
      </p:sp>
      <p:sp>
        <p:nvSpPr>
          <p:cNvPr id="417" name="Google Shape;417;p23"/>
          <p:cNvSpPr txBox="1"/>
          <p:nvPr/>
        </p:nvSpPr>
        <p:spPr>
          <a:xfrm>
            <a:off x="6713912" y="5157454"/>
            <a:ext cx="771365"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Open Sans"/>
                <a:ea typeface="Open Sans"/>
                <a:cs typeface="Open Sans"/>
                <a:sym typeface="Open Sans"/>
              </a:rPr>
              <a:t>02</a:t>
            </a:r>
            <a:endParaRPr sz="4000">
              <a:solidFill>
                <a:schemeClr val="lt1"/>
              </a:solidFill>
              <a:latin typeface="Open Sans"/>
              <a:ea typeface="Open Sans"/>
              <a:cs typeface="Open Sans"/>
              <a:sym typeface="Open Sans"/>
            </a:endParaRPr>
          </a:p>
        </p:txBody>
      </p:sp>
      <p:sp>
        <p:nvSpPr>
          <p:cNvPr id="418" name="Google Shape;418;p23"/>
          <p:cNvSpPr txBox="1"/>
          <p:nvPr/>
        </p:nvSpPr>
        <p:spPr>
          <a:xfrm>
            <a:off x="7270297" y="6823360"/>
            <a:ext cx="771365"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Open Sans"/>
                <a:ea typeface="Open Sans"/>
                <a:cs typeface="Open Sans"/>
                <a:sym typeface="Open Sans"/>
              </a:rPr>
              <a:t>03</a:t>
            </a:r>
            <a:endParaRPr sz="4000">
              <a:solidFill>
                <a:schemeClr val="lt1"/>
              </a:solidFill>
              <a:latin typeface="Open Sans"/>
              <a:ea typeface="Open Sans"/>
              <a:cs typeface="Open Sans"/>
              <a:sym typeface="Open Sans"/>
            </a:endParaRPr>
          </a:p>
        </p:txBody>
      </p:sp>
      <p:sp>
        <p:nvSpPr>
          <p:cNvPr id="419" name="Google Shape;419;p23"/>
          <p:cNvSpPr txBox="1"/>
          <p:nvPr/>
        </p:nvSpPr>
        <p:spPr>
          <a:xfrm>
            <a:off x="7799473" y="8465001"/>
            <a:ext cx="771365"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Open Sans"/>
                <a:ea typeface="Open Sans"/>
                <a:cs typeface="Open Sans"/>
                <a:sym typeface="Open Sans"/>
              </a:rPr>
              <a:t>04</a:t>
            </a:r>
            <a:endParaRPr sz="4000">
              <a:solidFill>
                <a:schemeClr val="lt1"/>
              </a:solidFill>
              <a:latin typeface="Open Sans"/>
              <a:ea typeface="Open Sans"/>
              <a:cs typeface="Open Sans"/>
              <a:sym typeface="Open Sans"/>
            </a:endParaRPr>
          </a:p>
        </p:txBody>
      </p:sp>
      <p:sp>
        <p:nvSpPr>
          <p:cNvPr id="420" name="Google Shape;420;p23"/>
          <p:cNvSpPr/>
          <p:nvPr>
            <p:ph idx="5" type="pic"/>
          </p:nvPr>
        </p:nvSpPr>
        <p:spPr>
          <a:xfrm rot="1380000">
            <a:off x="5048898" y="2851349"/>
            <a:ext cx="664454" cy="66445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421" name="Google Shape;421;p23"/>
          <p:cNvSpPr/>
          <p:nvPr>
            <p:ph idx="6" type="pic"/>
          </p:nvPr>
        </p:nvSpPr>
        <p:spPr>
          <a:xfrm rot="1380000">
            <a:off x="5048898" y="4752195"/>
            <a:ext cx="664454" cy="66445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422" name="Google Shape;422;p23"/>
          <p:cNvSpPr/>
          <p:nvPr>
            <p:ph idx="7" type="pic"/>
          </p:nvPr>
        </p:nvSpPr>
        <p:spPr>
          <a:xfrm rot="1380000">
            <a:off x="5048898" y="6653041"/>
            <a:ext cx="664454" cy="66445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423" name="Google Shape;423;p23"/>
          <p:cNvSpPr/>
          <p:nvPr>
            <p:ph idx="8" type="pic"/>
          </p:nvPr>
        </p:nvSpPr>
        <p:spPr>
          <a:xfrm rot="1380000">
            <a:off x="5048898" y="8553888"/>
            <a:ext cx="664454" cy="66445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200"/>
              <a:buFont typeface="Arial"/>
              <a:buNone/>
              <a:defRPr b="0" i="0" sz="12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424" name="Google Shape;424;p23"/>
          <p:cNvSpPr txBox="1"/>
          <p:nvPr>
            <p:ph idx="9" type="body"/>
          </p:nvPr>
        </p:nvSpPr>
        <p:spPr>
          <a:xfrm>
            <a:off x="7202057" y="2463272"/>
            <a:ext cx="7416799" cy="1350309"/>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5" name="Google Shape;425;p23"/>
          <p:cNvSpPr txBox="1"/>
          <p:nvPr>
            <p:ph idx="13" type="body"/>
          </p:nvPr>
        </p:nvSpPr>
        <p:spPr>
          <a:xfrm>
            <a:off x="8263702" y="3895507"/>
            <a:ext cx="7416799" cy="1350309"/>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6" name="Google Shape;426;p23"/>
          <p:cNvSpPr txBox="1"/>
          <p:nvPr>
            <p:ph idx="14" type="body"/>
          </p:nvPr>
        </p:nvSpPr>
        <p:spPr>
          <a:xfrm>
            <a:off x="9291883" y="5327742"/>
            <a:ext cx="7416799" cy="1350309"/>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7" name="Google Shape;427;p23"/>
          <p:cNvSpPr txBox="1"/>
          <p:nvPr>
            <p:ph idx="15" type="body"/>
          </p:nvPr>
        </p:nvSpPr>
        <p:spPr>
          <a:xfrm>
            <a:off x="10245469" y="6759976"/>
            <a:ext cx="7416799" cy="1350309"/>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8" name="Google Shape;428;p23"/>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29" name="Google Shape;429;p23"/>
          <p:cNvSpPr txBox="1"/>
          <p:nvPr>
            <p:ph type="title"/>
          </p:nvPr>
        </p:nvSpPr>
        <p:spPr>
          <a:xfrm>
            <a:off x="6043539" y="246956"/>
            <a:ext cx="11765081"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6000"/>
              <a:buFont typeface="Ultr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0" name="Google Shape;430;p23"/>
          <p:cNvSpPr txBox="1"/>
          <p:nvPr>
            <p:ph idx="16" type="body"/>
          </p:nvPr>
        </p:nvSpPr>
        <p:spPr>
          <a:xfrm>
            <a:off x="6115547" y="1543100"/>
            <a:ext cx="11659064"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1" name="Google Shape;431;p23"/>
          <p:cNvSpPr/>
          <p:nvPr/>
        </p:nvSpPr>
        <p:spPr>
          <a:xfrm>
            <a:off x="6187555"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1250"/>
                                  </p:stCondLst>
                                  <p:childTnLst>
                                    <p:set>
                                      <p:cBhvr>
                                        <p:cTn dur="1" fill="hold">
                                          <p:stCondLst>
                                            <p:cond delay="0"/>
                                          </p:stCondLst>
                                        </p:cTn>
                                        <p:tgtEl>
                                          <p:spTgt spid="429"/>
                                        </p:tgtEl>
                                        <p:attrNameLst>
                                          <p:attrName>style.visibility</p:attrName>
                                        </p:attrNameLst>
                                      </p:cBhvr>
                                      <p:to>
                                        <p:strVal val="visible"/>
                                      </p:to>
                                    </p:set>
                                    <p:anim calcmode="lin" valueType="num">
                                      <p:cBhvr additive="base">
                                        <p:cTn dur="500"/>
                                        <p:tgtEl>
                                          <p:spTgt spid="42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431"/>
                                        </p:tgtEl>
                                        <p:attrNameLst>
                                          <p:attrName>style.visibility</p:attrName>
                                        </p:attrNameLst>
                                      </p:cBhvr>
                                      <p:to>
                                        <p:strVal val="visible"/>
                                      </p:to>
                                    </p:set>
                                    <p:anim calcmode="lin" valueType="num">
                                      <p:cBhvr additive="base">
                                        <p:cTn dur="500"/>
                                        <p:tgtEl>
                                          <p:spTgt spid="43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animEffect filter="fade" transition="in">
                                      <p:cBhvr>
                                        <p:cTn dur="500"/>
                                        <p:tgtEl>
                                          <p:spTgt spid="43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animEffect filter="fade" transition="in">
                                      <p:cBhvr>
                                        <p:cTn dur="500"/>
                                        <p:tgtEl>
                                          <p:spTgt spid="43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2" st="2"/>
                                            </p:txEl>
                                          </p:spTgt>
                                        </p:tgtEl>
                                        <p:attrNameLst>
                                          <p:attrName>style.visibility</p:attrName>
                                        </p:attrNameLst>
                                      </p:cBhvr>
                                      <p:to>
                                        <p:strVal val="visible"/>
                                      </p:to>
                                    </p:set>
                                    <p:animEffect filter="fade" transition="in">
                                      <p:cBhvr>
                                        <p:cTn dur="500"/>
                                        <p:tgtEl>
                                          <p:spTgt spid="43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3" st="3"/>
                                            </p:txEl>
                                          </p:spTgt>
                                        </p:tgtEl>
                                        <p:attrNameLst>
                                          <p:attrName>style.visibility</p:attrName>
                                        </p:attrNameLst>
                                      </p:cBhvr>
                                      <p:to>
                                        <p:strVal val="visible"/>
                                      </p:to>
                                    </p:set>
                                    <p:animEffect filter="fade" transition="in">
                                      <p:cBhvr>
                                        <p:cTn dur="500"/>
                                        <p:tgtEl>
                                          <p:spTgt spid="43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4" st="4"/>
                                            </p:txEl>
                                          </p:spTgt>
                                        </p:tgtEl>
                                        <p:attrNameLst>
                                          <p:attrName>style.visibility</p:attrName>
                                        </p:attrNameLst>
                                      </p:cBhvr>
                                      <p:to>
                                        <p:strVal val="visible"/>
                                      </p:to>
                                    </p:set>
                                    <p:animEffect filter="fade" transition="in">
                                      <p:cBhvr>
                                        <p:cTn dur="500"/>
                                        <p:tgtEl>
                                          <p:spTgt spid="43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5" st="5"/>
                                            </p:txEl>
                                          </p:spTgt>
                                        </p:tgtEl>
                                        <p:attrNameLst>
                                          <p:attrName>style.visibility</p:attrName>
                                        </p:attrNameLst>
                                      </p:cBhvr>
                                      <p:to>
                                        <p:strVal val="visible"/>
                                      </p:to>
                                    </p:set>
                                    <p:animEffect filter="fade" transition="in">
                                      <p:cBhvr>
                                        <p:cTn dur="500"/>
                                        <p:tgtEl>
                                          <p:spTgt spid="43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6" st="6"/>
                                            </p:txEl>
                                          </p:spTgt>
                                        </p:tgtEl>
                                        <p:attrNameLst>
                                          <p:attrName>style.visibility</p:attrName>
                                        </p:attrNameLst>
                                      </p:cBhvr>
                                      <p:to>
                                        <p:strVal val="visible"/>
                                      </p:to>
                                    </p:set>
                                    <p:animEffect filter="fade" transition="in">
                                      <p:cBhvr>
                                        <p:cTn dur="500"/>
                                        <p:tgtEl>
                                          <p:spTgt spid="43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7" st="7"/>
                                            </p:txEl>
                                          </p:spTgt>
                                        </p:tgtEl>
                                        <p:attrNameLst>
                                          <p:attrName>style.visibility</p:attrName>
                                        </p:attrNameLst>
                                      </p:cBhvr>
                                      <p:to>
                                        <p:strVal val="visible"/>
                                      </p:to>
                                    </p:set>
                                    <p:animEffect filter="fade" transition="in">
                                      <p:cBhvr>
                                        <p:cTn dur="500"/>
                                        <p:tgtEl>
                                          <p:spTgt spid="43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30">
                                            <p:txEl>
                                              <p:pRg end="8" st="8"/>
                                            </p:txEl>
                                          </p:spTgt>
                                        </p:tgtEl>
                                        <p:attrNameLst>
                                          <p:attrName>style.visibility</p:attrName>
                                        </p:attrNameLst>
                                      </p:cBhvr>
                                      <p:to>
                                        <p:strVal val="visible"/>
                                      </p:to>
                                    </p:set>
                                    <p:animEffect filter="fade" transition="in">
                                      <p:cBhvr>
                                        <p:cTn dur="500"/>
                                        <p:tgtEl>
                                          <p:spTgt spid="43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419"/>
                                        </p:tgtEl>
                                        <p:attrNameLst>
                                          <p:attrName>style.visibility</p:attrName>
                                        </p:attrNameLst>
                                      </p:cBhvr>
                                      <p:to>
                                        <p:strVal val="visible"/>
                                      </p:to>
                                    </p:set>
                                    <p:anim calcmode="lin" valueType="num">
                                      <p:cBhvr additive="base">
                                        <p:cTn dur="1250"/>
                                        <p:tgtEl>
                                          <p:spTgt spid="4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1250"/>
                                        <p:tgtEl>
                                          <p:spTgt spid="40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250"/>
                                        <p:tgtEl>
                                          <p:spTgt spid="409"/>
                                        </p:tgtEl>
                                      </p:cBhvr>
                                    </p:animEffect>
                                  </p:childTnLst>
                                </p:cTn>
                              </p:par>
                              <p:par>
                                <p:cTn fill="hold" nodeType="withEffect" presetClass="entr" presetID="2" presetSubtype="1">
                                  <p:stCondLst>
                                    <p:cond delay="0"/>
                                  </p:stCondLst>
                                  <p:childTnLst>
                                    <p:set>
                                      <p:cBhvr>
                                        <p:cTn dur="1" fill="hold">
                                          <p:stCondLst>
                                            <p:cond delay="0"/>
                                          </p:stCondLst>
                                        </p:cTn>
                                        <p:tgtEl>
                                          <p:spTgt spid="423"/>
                                        </p:tgtEl>
                                        <p:attrNameLst>
                                          <p:attrName>style.visibility</p:attrName>
                                        </p:attrNameLst>
                                      </p:cBhvr>
                                      <p:to>
                                        <p:strVal val="visible"/>
                                      </p:to>
                                    </p:set>
                                    <p:anim calcmode="lin" valueType="num">
                                      <p:cBhvr additive="base">
                                        <p:cTn dur="1250"/>
                                        <p:tgtEl>
                                          <p:spTgt spid="4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04"/>
                                        </p:tgtEl>
                                        <p:attrNameLst>
                                          <p:attrName>style.visibility</p:attrName>
                                        </p:attrNameLst>
                                      </p:cBhvr>
                                      <p:to>
                                        <p:strVal val="visible"/>
                                      </p:to>
                                    </p:set>
                                    <p:anim calcmode="lin" valueType="num">
                                      <p:cBhvr additive="base">
                                        <p:cTn dur="1250"/>
                                        <p:tgtEl>
                                          <p:spTgt spid="40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250"/>
                                        <p:tgtEl>
                                          <p:spTgt spid="404"/>
                                        </p:tgtEl>
                                      </p:cBhvr>
                                    </p:animEffect>
                                  </p:childTnLst>
                                </p:cTn>
                              </p:par>
                              <p:par>
                                <p:cTn fill="hold" nodeType="withEffect" presetClass="entr" presetID="2" presetSubtype="1">
                                  <p:stCondLst>
                                    <p:cond delay="0"/>
                                  </p:stCondLst>
                                  <p:childTnLst>
                                    <p:set>
                                      <p:cBhvr>
                                        <p:cTn dur="1" fill="hold">
                                          <p:stCondLst>
                                            <p:cond delay="0"/>
                                          </p:stCondLst>
                                        </p:cTn>
                                        <p:tgtEl>
                                          <p:spTgt spid="415">
                                            <p:txEl>
                                              <p:pRg end="0" st="0"/>
                                            </p:txEl>
                                          </p:spTgt>
                                        </p:tgtEl>
                                        <p:attrNameLst>
                                          <p:attrName>style.visibility</p:attrName>
                                        </p:attrNameLst>
                                      </p:cBhvr>
                                      <p:to>
                                        <p:strVal val="visible"/>
                                      </p:to>
                                    </p:set>
                                    <p:anim calcmode="lin" valueType="num">
                                      <p:cBhvr additive="base">
                                        <p:cTn dur="1250"/>
                                        <p:tgtEl>
                                          <p:spTgt spid="41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5">
                                            <p:txEl>
                                              <p:pRg end="1" st="1"/>
                                            </p:txEl>
                                          </p:spTgt>
                                        </p:tgtEl>
                                        <p:attrNameLst>
                                          <p:attrName>style.visibility</p:attrName>
                                        </p:attrNameLst>
                                      </p:cBhvr>
                                      <p:to>
                                        <p:strVal val="visible"/>
                                      </p:to>
                                    </p:set>
                                    <p:anim calcmode="lin" valueType="num">
                                      <p:cBhvr additive="base">
                                        <p:cTn dur="1250"/>
                                        <p:tgtEl>
                                          <p:spTgt spid="41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5">
                                            <p:txEl>
                                              <p:pRg end="2" st="2"/>
                                            </p:txEl>
                                          </p:spTgt>
                                        </p:tgtEl>
                                        <p:attrNameLst>
                                          <p:attrName>style.visibility</p:attrName>
                                        </p:attrNameLst>
                                      </p:cBhvr>
                                      <p:to>
                                        <p:strVal val="visible"/>
                                      </p:to>
                                    </p:set>
                                    <p:anim calcmode="lin" valueType="num">
                                      <p:cBhvr additive="base">
                                        <p:cTn dur="1250"/>
                                        <p:tgtEl>
                                          <p:spTgt spid="41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5">
                                            <p:txEl>
                                              <p:pRg end="3" st="3"/>
                                            </p:txEl>
                                          </p:spTgt>
                                        </p:tgtEl>
                                        <p:attrNameLst>
                                          <p:attrName>style.visibility</p:attrName>
                                        </p:attrNameLst>
                                      </p:cBhvr>
                                      <p:to>
                                        <p:strVal val="visible"/>
                                      </p:to>
                                    </p:set>
                                    <p:anim calcmode="lin" valueType="num">
                                      <p:cBhvr additive="base">
                                        <p:cTn dur="1250"/>
                                        <p:tgtEl>
                                          <p:spTgt spid="41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5">
                                            <p:txEl>
                                              <p:pRg end="4" st="4"/>
                                            </p:txEl>
                                          </p:spTgt>
                                        </p:tgtEl>
                                        <p:attrNameLst>
                                          <p:attrName>style.visibility</p:attrName>
                                        </p:attrNameLst>
                                      </p:cBhvr>
                                      <p:to>
                                        <p:strVal val="visible"/>
                                      </p:to>
                                    </p:set>
                                    <p:anim calcmode="lin" valueType="num">
                                      <p:cBhvr additive="base">
                                        <p:cTn dur="1250"/>
                                        <p:tgtEl>
                                          <p:spTgt spid="41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5">
                                            <p:txEl>
                                              <p:pRg end="5" st="5"/>
                                            </p:txEl>
                                          </p:spTgt>
                                        </p:tgtEl>
                                        <p:attrNameLst>
                                          <p:attrName>style.visibility</p:attrName>
                                        </p:attrNameLst>
                                      </p:cBhvr>
                                      <p:to>
                                        <p:strVal val="visible"/>
                                      </p:to>
                                    </p:set>
                                    <p:anim calcmode="lin" valueType="num">
                                      <p:cBhvr additive="base">
                                        <p:cTn dur="1250"/>
                                        <p:tgtEl>
                                          <p:spTgt spid="41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5">
                                            <p:txEl>
                                              <p:pRg end="6" st="6"/>
                                            </p:txEl>
                                          </p:spTgt>
                                        </p:tgtEl>
                                        <p:attrNameLst>
                                          <p:attrName>style.visibility</p:attrName>
                                        </p:attrNameLst>
                                      </p:cBhvr>
                                      <p:to>
                                        <p:strVal val="visible"/>
                                      </p:to>
                                    </p:set>
                                    <p:anim calcmode="lin" valueType="num">
                                      <p:cBhvr additive="base">
                                        <p:cTn dur="1250"/>
                                        <p:tgtEl>
                                          <p:spTgt spid="41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5">
                                            <p:txEl>
                                              <p:pRg end="7" st="7"/>
                                            </p:txEl>
                                          </p:spTgt>
                                        </p:tgtEl>
                                        <p:attrNameLst>
                                          <p:attrName>style.visibility</p:attrName>
                                        </p:attrNameLst>
                                      </p:cBhvr>
                                      <p:to>
                                        <p:strVal val="visible"/>
                                      </p:to>
                                    </p:set>
                                    <p:anim calcmode="lin" valueType="num">
                                      <p:cBhvr additive="base">
                                        <p:cTn dur="1250"/>
                                        <p:tgtEl>
                                          <p:spTgt spid="41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5">
                                            <p:txEl>
                                              <p:pRg end="8" st="8"/>
                                            </p:txEl>
                                          </p:spTgt>
                                        </p:tgtEl>
                                        <p:attrNameLst>
                                          <p:attrName>style.visibility</p:attrName>
                                        </p:attrNameLst>
                                      </p:cBhvr>
                                      <p:to>
                                        <p:strVal val="visible"/>
                                      </p:to>
                                    </p:set>
                                    <p:anim calcmode="lin" valueType="num">
                                      <p:cBhvr additive="base">
                                        <p:cTn dur="1250"/>
                                        <p:tgtEl>
                                          <p:spTgt spid="415">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15">
                                            <p:txEl>
                                              <p:pRg end="0" st="0"/>
                                            </p:txEl>
                                          </p:spTgt>
                                        </p:tgtEl>
                                        <p:attrNameLst>
                                          <p:attrName>style.visibility</p:attrName>
                                        </p:attrNameLst>
                                      </p:cBhvr>
                                      <p:to>
                                        <p:strVal val="visible"/>
                                      </p:to>
                                    </p:set>
                                    <p:animEffect filter="fade" transition="in">
                                      <p:cBhvr>
                                        <p:cTn dur="1000"/>
                                        <p:tgtEl>
                                          <p:spTgt spid="41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5">
                                            <p:txEl>
                                              <p:pRg end="1" st="1"/>
                                            </p:txEl>
                                          </p:spTgt>
                                        </p:tgtEl>
                                        <p:attrNameLst>
                                          <p:attrName>style.visibility</p:attrName>
                                        </p:attrNameLst>
                                      </p:cBhvr>
                                      <p:to>
                                        <p:strVal val="visible"/>
                                      </p:to>
                                    </p:set>
                                    <p:animEffect filter="fade" transition="in">
                                      <p:cBhvr>
                                        <p:cTn dur="1000"/>
                                        <p:tgtEl>
                                          <p:spTgt spid="41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5">
                                            <p:txEl>
                                              <p:pRg end="2" st="2"/>
                                            </p:txEl>
                                          </p:spTgt>
                                        </p:tgtEl>
                                        <p:attrNameLst>
                                          <p:attrName>style.visibility</p:attrName>
                                        </p:attrNameLst>
                                      </p:cBhvr>
                                      <p:to>
                                        <p:strVal val="visible"/>
                                      </p:to>
                                    </p:set>
                                    <p:animEffect filter="fade" transition="in">
                                      <p:cBhvr>
                                        <p:cTn dur="1000"/>
                                        <p:tgtEl>
                                          <p:spTgt spid="41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5">
                                            <p:txEl>
                                              <p:pRg end="3" st="3"/>
                                            </p:txEl>
                                          </p:spTgt>
                                        </p:tgtEl>
                                        <p:attrNameLst>
                                          <p:attrName>style.visibility</p:attrName>
                                        </p:attrNameLst>
                                      </p:cBhvr>
                                      <p:to>
                                        <p:strVal val="visible"/>
                                      </p:to>
                                    </p:set>
                                    <p:animEffect filter="fade" transition="in">
                                      <p:cBhvr>
                                        <p:cTn dur="1000"/>
                                        <p:tgtEl>
                                          <p:spTgt spid="41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5">
                                            <p:txEl>
                                              <p:pRg end="4" st="4"/>
                                            </p:txEl>
                                          </p:spTgt>
                                        </p:tgtEl>
                                        <p:attrNameLst>
                                          <p:attrName>style.visibility</p:attrName>
                                        </p:attrNameLst>
                                      </p:cBhvr>
                                      <p:to>
                                        <p:strVal val="visible"/>
                                      </p:to>
                                    </p:set>
                                    <p:animEffect filter="fade" transition="in">
                                      <p:cBhvr>
                                        <p:cTn dur="1000"/>
                                        <p:tgtEl>
                                          <p:spTgt spid="41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5">
                                            <p:txEl>
                                              <p:pRg end="5" st="5"/>
                                            </p:txEl>
                                          </p:spTgt>
                                        </p:tgtEl>
                                        <p:attrNameLst>
                                          <p:attrName>style.visibility</p:attrName>
                                        </p:attrNameLst>
                                      </p:cBhvr>
                                      <p:to>
                                        <p:strVal val="visible"/>
                                      </p:to>
                                    </p:set>
                                    <p:animEffect filter="fade" transition="in">
                                      <p:cBhvr>
                                        <p:cTn dur="1000"/>
                                        <p:tgtEl>
                                          <p:spTgt spid="41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5">
                                            <p:txEl>
                                              <p:pRg end="6" st="6"/>
                                            </p:txEl>
                                          </p:spTgt>
                                        </p:tgtEl>
                                        <p:attrNameLst>
                                          <p:attrName>style.visibility</p:attrName>
                                        </p:attrNameLst>
                                      </p:cBhvr>
                                      <p:to>
                                        <p:strVal val="visible"/>
                                      </p:to>
                                    </p:set>
                                    <p:animEffect filter="fade" transition="in">
                                      <p:cBhvr>
                                        <p:cTn dur="1000"/>
                                        <p:tgtEl>
                                          <p:spTgt spid="41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5">
                                            <p:txEl>
                                              <p:pRg end="7" st="7"/>
                                            </p:txEl>
                                          </p:spTgt>
                                        </p:tgtEl>
                                        <p:attrNameLst>
                                          <p:attrName>style.visibility</p:attrName>
                                        </p:attrNameLst>
                                      </p:cBhvr>
                                      <p:to>
                                        <p:strVal val="visible"/>
                                      </p:to>
                                    </p:set>
                                    <p:animEffect filter="fade" transition="in">
                                      <p:cBhvr>
                                        <p:cTn dur="1000"/>
                                        <p:tgtEl>
                                          <p:spTgt spid="41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5">
                                            <p:txEl>
                                              <p:pRg end="8" st="8"/>
                                            </p:txEl>
                                          </p:spTgt>
                                        </p:tgtEl>
                                        <p:attrNameLst>
                                          <p:attrName>style.visibility</p:attrName>
                                        </p:attrNameLst>
                                      </p:cBhvr>
                                      <p:to>
                                        <p:strVal val="visible"/>
                                      </p:to>
                                    </p:set>
                                    <p:animEffect filter="fade" transition="in">
                                      <p:cBhvr>
                                        <p:cTn dur="1000"/>
                                        <p:tgtEl>
                                          <p:spTgt spid="415">
                                            <p:txEl>
                                              <p:pRg end="8" st="8"/>
                                            </p:txEl>
                                          </p:spTgt>
                                        </p:tgtEl>
                                      </p:cBhvr>
                                    </p:animEffect>
                                  </p:childTnLst>
                                </p:cTn>
                              </p:par>
                              <p:par>
                                <p:cTn fill="hold" nodeType="withEffect" presetClass="entr" presetID="2" presetSubtype="2">
                                  <p:stCondLst>
                                    <p:cond delay="500"/>
                                  </p:stCondLst>
                                  <p:childTnLst>
                                    <p:set>
                                      <p:cBhvr>
                                        <p:cTn dur="1" fill="hold">
                                          <p:stCondLst>
                                            <p:cond delay="0"/>
                                          </p:stCondLst>
                                        </p:cTn>
                                        <p:tgtEl>
                                          <p:spTgt spid="427">
                                            <p:txEl>
                                              <p:pRg end="0" st="0"/>
                                            </p:txEl>
                                          </p:spTgt>
                                        </p:tgtEl>
                                        <p:attrNameLst>
                                          <p:attrName>style.visibility</p:attrName>
                                        </p:attrNameLst>
                                      </p:cBhvr>
                                      <p:to>
                                        <p:strVal val="visible"/>
                                      </p:to>
                                    </p:set>
                                    <p:anim calcmode="lin" valueType="num">
                                      <p:cBhvr additive="base">
                                        <p:cTn dur="1000"/>
                                        <p:tgtEl>
                                          <p:spTgt spid="42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7">
                                            <p:txEl>
                                              <p:pRg end="1" st="1"/>
                                            </p:txEl>
                                          </p:spTgt>
                                        </p:tgtEl>
                                        <p:attrNameLst>
                                          <p:attrName>style.visibility</p:attrName>
                                        </p:attrNameLst>
                                      </p:cBhvr>
                                      <p:to>
                                        <p:strVal val="visible"/>
                                      </p:to>
                                    </p:set>
                                    <p:anim calcmode="lin" valueType="num">
                                      <p:cBhvr additive="base">
                                        <p:cTn dur="1000"/>
                                        <p:tgtEl>
                                          <p:spTgt spid="42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7">
                                            <p:txEl>
                                              <p:pRg end="2" st="2"/>
                                            </p:txEl>
                                          </p:spTgt>
                                        </p:tgtEl>
                                        <p:attrNameLst>
                                          <p:attrName>style.visibility</p:attrName>
                                        </p:attrNameLst>
                                      </p:cBhvr>
                                      <p:to>
                                        <p:strVal val="visible"/>
                                      </p:to>
                                    </p:set>
                                    <p:anim calcmode="lin" valueType="num">
                                      <p:cBhvr additive="base">
                                        <p:cTn dur="1000"/>
                                        <p:tgtEl>
                                          <p:spTgt spid="42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7">
                                            <p:txEl>
                                              <p:pRg end="3" st="3"/>
                                            </p:txEl>
                                          </p:spTgt>
                                        </p:tgtEl>
                                        <p:attrNameLst>
                                          <p:attrName>style.visibility</p:attrName>
                                        </p:attrNameLst>
                                      </p:cBhvr>
                                      <p:to>
                                        <p:strVal val="visible"/>
                                      </p:to>
                                    </p:set>
                                    <p:anim calcmode="lin" valueType="num">
                                      <p:cBhvr additive="base">
                                        <p:cTn dur="1000"/>
                                        <p:tgtEl>
                                          <p:spTgt spid="42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7">
                                            <p:txEl>
                                              <p:pRg end="4" st="4"/>
                                            </p:txEl>
                                          </p:spTgt>
                                        </p:tgtEl>
                                        <p:attrNameLst>
                                          <p:attrName>style.visibility</p:attrName>
                                        </p:attrNameLst>
                                      </p:cBhvr>
                                      <p:to>
                                        <p:strVal val="visible"/>
                                      </p:to>
                                    </p:set>
                                    <p:anim calcmode="lin" valueType="num">
                                      <p:cBhvr additive="base">
                                        <p:cTn dur="1000"/>
                                        <p:tgtEl>
                                          <p:spTgt spid="42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7">
                                            <p:txEl>
                                              <p:pRg end="5" st="5"/>
                                            </p:txEl>
                                          </p:spTgt>
                                        </p:tgtEl>
                                        <p:attrNameLst>
                                          <p:attrName>style.visibility</p:attrName>
                                        </p:attrNameLst>
                                      </p:cBhvr>
                                      <p:to>
                                        <p:strVal val="visible"/>
                                      </p:to>
                                    </p:set>
                                    <p:anim calcmode="lin" valueType="num">
                                      <p:cBhvr additive="base">
                                        <p:cTn dur="1000"/>
                                        <p:tgtEl>
                                          <p:spTgt spid="42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7">
                                            <p:txEl>
                                              <p:pRg end="6" st="6"/>
                                            </p:txEl>
                                          </p:spTgt>
                                        </p:tgtEl>
                                        <p:attrNameLst>
                                          <p:attrName>style.visibility</p:attrName>
                                        </p:attrNameLst>
                                      </p:cBhvr>
                                      <p:to>
                                        <p:strVal val="visible"/>
                                      </p:to>
                                    </p:set>
                                    <p:anim calcmode="lin" valueType="num">
                                      <p:cBhvr additive="base">
                                        <p:cTn dur="1000"/>
                                        <p:tgtEl>
                                          <p:spTgt spid="42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7">
                                            <p:txEl>
                                              <p:pRg end="7" st="7"/>
                                            </p:txEl>
                                          </p:spTgt>
                                        </p:tgtEl>
                                        <p:attrNameLst>
                                          <p:attrName>style.visibility</p:attrName>
                                        </p:attrNameLst>
                                      </p:cBhvr>
                                      <p:to>
                                        <p:strVal val="visible"/>
                                      </p:to>
                                    </p:set>
                                    <p:anim calcmode="lin" valueType="num">
                                      <p:cBhvr additive="base">
                                        <p:cTn dur="1000"/>
                                        <p:tgtEl>
                                          <p:spTgt spid="42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7">
                                            <p:txEl>
                                              <p:pRg end="8" st="8"/>
                                            </p:txEl>
                                          </p:spTgt>
                                        </p:tgtEl>
                                        <p:attrNameLst>
                                          <p:attrName>style.visibility</p:attrName>
                                        </p:attrNameLst>
                                      </p:cBhvr>
                                      <p:to>
                                        <p:strVal val="visible"/>
                                      </p:to>
                                    </p:set>
                                    <p:anim calcmode="lin" valueType="num">
                                      <p:cBhvr additive="base">
                                        <p:cTn dur="1000"/>
                                        <p:tgtEl>
                                          <p:spTgt spid="42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1">
                                  <p:stCondLst>
                                    <p:cond delay="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1250"/>
                                        <p:tgtEl>
                                          <p:spTgt spid="4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08"/>
                                        </p:tgtEl>
                                        <p:attrNameLst>
                                          <p:attrName>style.visibility</p:attrName>
                                        </p:attrNameLst>
                                      </p:cBhvr>
                                      <p:to>
                                        <p:strVal val="visible"/>
                                      </p:to>
                                    </p:set>
                                    <p:anim calcmode="lin" valueType="num">
                                      <p:cBhvr additive="base">
                                        <p:cTn dur="1250"/>
                                        <p:tgtEl>
                                          <p:spTgt spid="408"/>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250"/>
                                        <p:tgtEl>
                                          <p:spTgt spid="408"/>
                                        </p:tgtEl>
                                      </p:cBhvr>
                                    </p:animEffect>
                                  </p:childTnLst>
                                </p:cTn>
                              </p:par>
                              <p:par>
                                <p:cTn fill="hold" nodeType="withEffect" presetClass="entr" presetID="2" presetSubtype="1">
                                  <p:stCondLst>
                                    <p:cond delay="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1250"/>
                                        <p:tgtEl>
                                          <p:spTgt spid="4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1250"/>
                                        <p:tgtEl>
                                          <p:spTgt spid="40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250"/>
                                        <p:tgtEl>
                                          <p:spTgt spid="406"/>
                                        </p:tgtEl>
                                      </p:cBhvr>
                                    </p:animEffect>
                                  </p:childTnLst>
                                </p:cTn>
                              </p:par>
                              <p:par>
                                <p:cTn fill="hold" nodeType="withEffect" presetClass="entr" presetID="2" presetSubtype="1">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 calcmode="lin" valueType="num">
                                      <p:cBhvr additive="base">
                                        <p:cTn dur="1250"/>
                                        <p:tgtEl>
                                          <p:spTgt spid="41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anim calcmode="lin" valueType="num">
                                      <p:cBhvr additive="base">
                                        <p:cTn dur="1250"/>
                                        <p:tgtEl>
                                          <p:spTgt spid="41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anim calcmode="lin" valueType="num">
                                      <p:cBhvr additive="base">
                                        <p:cTn dur="1250"/>
                                        <p:tgtEl>
                                          <p:spTgt spid="41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4">
                                            <p:txEl>
                                              <p:pRg end="3" st="3"/>
                                            </p:txEl>
                                          </p:spTgt>
                                        </p:tgtEl>
                                        <p:attrNameLst>
                                          <p:attrName>style.visibility</p:attrName>
                                        </p:attrNameLst>
                                      </p:cBhvr>
                                      <p:to>
                                        <p:strVal val="visible"/>
                                      </p:to>
                                    </p:set>
                                    <p:anim calcmode="lin" valueType="num">
                                      <p:cBhvr additive="base">
                                        <p:cTn dur="1250"/>
                                        <p:tgtEl>
                                          <p:spTgt spid="414">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4">
                                            <p:txEl>
                                              <p:pRg end="4" st="4"/>
                                            </p:txEl>
                                          </p:spTgt>
                                        </p:tgtEl>
                                        <p:attrNameLst>
                                          <p:attrName>style.visibility</p:attrName>
                                        </p:attrNameLst>
                                      </p:cBhvr>
                                      <p:to>
                                        <p:strVal val="visible"/>
                                      </p:to>
                                    </p:set>
                                    <p:anim calcmode="lin" valueType="num">
                                      <p:cBhvr additive="base">
                                        <p:cTn dur="1250"/>
                                        <p:tgtEl>
                                          <p:spTgt spid="414">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4">
                                            <p:txEl>
                                              <p:pRg end="5" st="5"/>
                                            </p:txEl>
                                          </p:spTgt>
                                        </p:tgtEl>
                                        <p:attrNameLst>
                                          <p:attrName>style.visibility</p:attrName>
                                        </p:attrNameLst>
                                      </p:cBhvr>
                                      <p:to>
                                        <p:strVal val="visible"/>
                                      </p:to>
                                    </p:set>
                                    <p:anim calcmode="lin" valueType="num">
                                      <p:cBhvr additive="base">
                                        <p:cTn dur="1250"/>
                                        <p:tgtEl>
                                          <p:spTgt spid="414">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4">
                                            <p:txEl>
                                              <p:pRg end="6" st="6"/>
                                            </p:txEl>
                                          </p:spTgt>
                                        </p:tgtEl>
                                        <p:attrNameLst>
                                          <p:attrName>style.visibility</p:attrName>
                                        </p:attrNameLst>
                                      </p:cBhvr>
                                      <p:to>
                                        <p:strVal val="visible"/>
                                      </p:to>
                                    </p:set>
                                    <p:anim calcmode="lin" valueType="num">
                                      <p:cBhvr additive="base">
                                        <p:cTn dur="1250"/>
                                        <p:tgtEl>
                                          <p:spTgt spid="414">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4">
                                            <p:txEl>
                                              <p:pRg end="7" st="7"/>
                                            </p:txEl>
                                          </p:spTgt>
                                        </p:tgtEl>
                                        <p:attrNameLst>
                                          <p:attrName>style.visibility</p:attrName>
                                        </p:attrNameLst>
                                      </p:cBhvr>
                                      <p:to>
                                        <p:strVal val="visible"/>
                                      </p:to>
                                    </p:set>
                                    <p:anim calcmode="lin" valueType="num">
                                      <p:cBhvr additive="base">
                                        <p:cTn dur="1250"/>
                                        <p:tgtEl>
                                          <p:spTgt spid="414">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4">
                                            <p:txEl>
                                              <p:pRg end="8" st="8"/>
                                            </p:txEl>
                                          </p:spTgt>
                                        </p:tgtEl>
                                        <p:attrNameLst>
                                          <p:attrName>style.visibility</p:attrName>
                                        </p:attrNameLst>
                                      </p:cBhvr>
                                      <p:to>
                                        <p:strVal val="visible"/>
                                      </p:to>
                                    </p:set>
                                    <p:anim calcmode="lin" valueType="num">
                                      <p:cBhvr additive="base">
                                        <p:cTn dur="1250"/>
                                        <p:tgtEl>
                                          <p:spTgt spid="414">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Effect filter="fade" transition="in">
                                      <p:cBhvr>
                                        <p:cTn dur="1000"/>
                                        <p:tgtEl>
                                          <p:spTgt spid="41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animEffect filter="fade" transition="in">
                                      <p:cBhvr>
                                        <p:cTn dur="1000"/>
                                        <p:tgtEl>
                                          <p:spTgt spid="41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animEffect filter="fade" transition="in">
                                      <p:cBhvr>
                                        <p:cTn dur="1000"/>
                                        <p:tgtEl>
                                          <p:spTgt spid="41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4">
                                            <p:txEl>
                                              <p:pRg end="3" st="3"/>
                                            </p:txEl>
                                          </p:spTgt>
                                        </p:tgtEl>
                                        <p:attrNameLst>
                                          <p:attrName>style.visibility</p:attrName>
                                        </p:attrNameLst>
                                      </p:cBhvr>
                                      <p:to>
                                        <p:strVal val="visible"/>
                                      </p:to>
                                    </p:set>
                                    <p:animEffect filter="fade" transition="in">
                                      <p:cBhvr>
                                        <p:cTn dur="1000"/>
                                        <p:tgtEl>
                                          <p:spTgt spid="41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4">
                                            <p:txEl>
                                              <p:pRg end="4" st="4"/>
                                            </p:txEl>
                                          </p:spTgt>
                                        </p:tgtEl>
                                        <p:attrNameLst>
                                          <p:attrName>style.visibility</p:attrName>
                                        </p:attrNameLst>
                                      </p:cBhvr>
                                      <p:to>
                                        <p:strVal val="visible"/>
                                      </p:to>
                                    </p:set>
                                    <p:animEffect filter="fade" transition="in">
                                      <p:cBhvr>
                                        <p:cTn dur="1000"/>
                                        <p:tgtEl>
                                          <p:spTgt spid="41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4">
                                            <p:txEl>
                                              <p:pRg end="5" st="5"/>
                                            </p:txEl>
                                          </p:spTgt>
                                        </p:tgtEl>
                                        <p:attrNameLst>
                                          <p:attrName>style.visibility</p:attrName>
                                        </p:attrNameLst>
                                      </p:cBhvr>
                                      <p:to>
                                        <p:strVal val="visible"/>
                                      </p:to>
                                    </p:set>
                                    <p:animEffect filter="fade" transition="in">
                                      <p:cBhvr>
                                        <p:cTn dur="1000"/>
                                        <p:tgtEl>
                                          <p:spTgt spid="41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4">
                                            <p:txEl>
                                              <p:pRg end="6" st="6"/>
                                            </p:txEl>
                                          </p:spTgt>
                                        </p:tgtEl>
                                        <p:attrNameLst>
                                          <p:attrName>style.visibility</p:attrName>
                                        </p:attrNameLst>
                                      </p:cBhvr>
                                      <p:to>
                                        <p:strVal val="visible"/>
                                      </p:to>
                                    </p:set>
                                    <p:animEffect filter="fade" transition="in">
                                      <p:cBhvr>
                                        <p:cTn dur="1000"/>
                                        <p:tgtEl>
                                          <p:spTgt spid="41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4">
                                            <p:txEl>
                                              <p:pRg end="7" st="7"/>
                                            </p:txEl>
                                          </p:spTgt>
                                        </p:tgtEl>
                                        <p:attrNameLst>
                                          <p:attrName>style.visibility</p:attrName>
                                        </p:attrNameLst>
                                      </p:cBhvr>
                                      <p:to>
                                        <p:strVal val="visible"/>
                                      </p:to>
                                    </p:set>
                                    <p:animEffect filter="fade" transition="in">
                                      <p:cBhvr>
                                        <p:cTn dur="1000"/>
                                        <p:tgtEl>
                                          <p:spTgt spid="41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4">
                                            <p:txEl>
                                              <p:pRg end="8" st="8"/>
                                            </p:txEl>
                                          </p:spTgt>
                                        </p:tgtEl>
                                        <p:attrNameLst>
                                          <p:attrName>style.visibility</p:attrName>
                                        </p:attrNameLst>
                                      </p:cBhvr>
                                      <p:to>
                                        <p:strVal val="visible"/>
                                      </p:to>
                                    </p:set>
                                    <p:animEffect filter="fade" transition="in">
                                      <p:cBhvr>
                                        <p:cTn dur="1000"/>
                                        <p:tgtEl>
                                          <p:spTgt spid="414">
                                            <p:txEl>
                                              <p:pRg end="8" st="8"/>
                                            </p:txEl>
                                          </p:spTgt>
                                        </p:tgtEl>
                                      </p:cBhvr>
                                    </p:animEffect>
                                  </p:childTnLst>
                                </p:cTn>
                              </p:par>
                              <p:par>
                                <p:cTn fill="hold" nodeType="withEffect" presetClass="entr" presetID="2" presetSubtype="2">
                                  <p:stCondLst>
                                    <p:cond delay="500"/>
                                  </p:stCondLst>
                                  <p:childTnLst>
                                    <p:set>
                                      <p:cBhvr>
                                        <p:cTn dur="1" fill="hold">
                                          <p:stCondLst>
                                            <p:cond delay="0"/>
                                          </p:stCondLst>
                                        </p:cTn>
                                        <p:tgtEl>
                                          <p:spTgt spid="426">
                                            <p:txEl>
                                              <p:pRg end="0" st="0"/>
                                            </p:txEl>
                                          </p:spTgt>
                                        </p:tgtEl>
                                        <p:attrNameLst>
                                          <p:attrName>style.visibility</p:attrName>
                                        </p:attrNameLst>
                                      </p:cBhvr>
                                      <p:to>
                                        <p:strVal val="visible"/>
                                      </p:to>
                                    </p:set>
                                    <p:anim calcmode="lin" valueType="num">
                                      <p:cBhvr additive="base">
                                        <p:cTn dur="1000"/>
                                        <p:tgtEl>
                                          <p:spTgt spid="42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6">
                                            <p:txEl>
                                              <p:pRg end="1" st="1"/>
                                            </p:txEl>
                                          </p:spTgt>
                                        </p:tgtEl>
                                        <p:attrNameLst>
                                          <p:attrName>style.visibility</p:attrName>
                                        </p:attrNameLst>
                                      </p:cBhvr>
                                      <p:to>
                                        <p:strVal val="visible"/>
                                      </p:to>
                                    </p:set>
                                    <p:anim calcmode="lin" valueType="num">
                                      <p:cBhvr additive="base">
                                        <p:cTn dur="1000"/>
                                        <p:tgtEl>
                                          <p:spTgt spid="42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6">
                                            <p:txEl>
                                              <p:pRg end="2" st="2"/>
                                            </p:txEl>
                                          </p:spTgt>
                                        </p:tgtEl>
                                        <p:attrNameLst>
                                          <p:attrName>style.visibility</p:attrName>
                                        </p:attrNameLst>
                                      </p:cBhvr>
                                      <p:to>
                                        <p:strVal val="visible"/>
                                      </p:to>
                                    </p:set>
                                    <p:anim calcmode="lin" valueType="num">
                                      <p:cBhvr additive="base">
                                        <p:cTn dur="1000"/>
                                        <p:tgtEl>
                                          <p:spTgt spid="42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6">
                                            <p:txEl>
                                              <p:pRg end="3" st="3"/>
                                            </p:txEl>
                                          </p:spTgt>
                                        </p:tgtEl>
                                        <p:attrNameLst>
                                          <p:attrName>style.visibility</p:attrName>
                                        </p:attrNameLst>
                                      </p:cBhvr>
                                      <p:to>
                                        <p:strVal val="visible"/>
                                      </p:to>
                                    </p:set>
                                    <p:anim calcmode="lin" valueType="num">
                                      <p:cBhvr additive="base">
                                        <p:cTn dur="1000"/>
                                        <p:tgtEl>
                                          <p:spTgt spid="42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6">
                                            <p:txEl>
                                              <p:pRg end="4" st="4"/>
                                            </p:txEl>
                                          </p:spTgt>
                                        </p:tgtEl>
                                        <p:attrNameLst>
                                          <p:attrName>style.visibility</p:attrName>
                                        </p:attrNameLst>
                                      </p:cBhvr>
                                      <p:to>
                                        <p:strVal val="visible"/>
                                      </p:to>
                                    </p:set>
                                    <p:anim calcmode="lin" valueType="num">
                                      <p:cBhvr additive="base">
                                        <p:cTn dur="1000"/>
                                        <p:tgtEl>
                                          <p:spTgt spid="42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6">
                                            <p:txEl>
                                              <p:pRg end="5" st="5"/>
                                            </p:txEl>
                                          </p:spTgt>
                                        </p:tgtEl>
                                        <p:attrNameLst>
                                          <p:attrName>style.visibility</p:attrName>
                                        </p:attrNameLst>
                                      </p:cBhvr>
                                      <p:to>
                                        <p:strVal val="visible"/>
                                      </p:to>
                                    </p:set>
                                    <p:anim calcmode="lin" valueType="num">
                                      <p:cBhvr additive="base">
                                        <p:cTn dur="1000"/>
                                        <p:tgtEl>
                                          <p:spTgt spid="42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6">
                                            <p:txEl>
                                              <p:pRg end="6" st="6"/>
                                            </p:txEl>
                                          </p:spTgt>
                                        </p:tgtEl>
                                        <p:attrNameLst>
                                          <p:attrName>style.visibility</p:attrName>
                                        </p:attrNameLst>
                                      </p:cBhvr>
                                      <p:to>
                                        <p:strVal val="visible"/>
                                      </p:to>
                                    </p:set>
                                    <p:anim calcmode="lin" valueType="num">
                                      <p:cBhvr additive="base">
                                        <p:cTn dur="1000"/>
                                        <p:tgtEl>
                                          <p:spTgt spid="42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6">
                                            <p:txEl>
                                              <p:pRg end="7" st="7"/>
                                            </p:txEl>
                                          </p:spTgt>
                                        </p:tgtEl>
                                        <p:attrNameLst>
                                          <p:attrName>style.visibility</p:attrName>
                                        </p:attrNameLst>
                                      </p:cBhvr>
                                      <p:to>
                                        <p:strVal val="visible"/>
                                      </p:to>
                                    </p:set>
                                    <p:anim calcmode="lin" valueType="num">
                                      <p:cBhvr additive="base">
                                        <p:cTn dur="1000"/>
                                        <p:tgtEl>
                                          <p:spTgt spid="42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6">
                                            <p:txEl>
                                              <p:pRg end="8" st="8"/>
                                            </p:txEl>
                                          </p:spTgt>
                                        </p:tgtEl>
                                        <p:attrNameLst>
                                          <p:attrName>style.visibility</p:attrName>
                                        </p:attrNameLst>
                                      </p:cBhvr>
                                      <p:to>
                                        <p:strVal val="visible"/>
                                      </p:to>
                                    </p:set>
                                    <p:anim calcmode="lin" valueType="num">
                                      <p:cBhvr additive="base">
                                        <p:cTn dur="1000"/>
                                        <p:tgtEl>
                                          <p:spTgt spid="42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1">
                                  <p:stCondLst>
                                    <p:cond delay="0"/>
                                  </p:stCondLst>
                                  <p:childTnLst>
                                    <p:set>
                                      <p:cBhvr>
                                        <p:cTn dur="1" fill="hold">
                                          <p:stCondLst>
                                            <p:cond delay="0"/>
                                          </p:stCondLst>
                                        </p:cTn>
                                        <p:tgtEl>
                                          <p:spTgt spid="417"/>
                                        </p:tgtEl>
                                        <p:attrNameLst>
                                          <p:attrName>style.visibility</p:attrName>
                                        </p:attrNameLst>
                                      </p:cBhvr>
                                      <p:to>
                                        <p:strVal val="visible"/>
                                      </p:to>
                                    </p:set>
                                    <p:anim calcmode="lin" valueType="num">
                                      <p:cBhvr additive="base">
                                        <p:cTn dur="1250"/>
                                        <p:tgtEl>
                                          <p:spTgt spid="4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07"/>
                                        </p:tgtEl>
                                        <p:attrNameLst>
                                          <p:attrName>style.visibility</p:attrName>
                                        </p:attrNameLst>
                                      </p:cBhvr>
                                      <p:to>
                                        <p:strVal val="visible"/>
                                      </p:to>
                                    </p:set>
                                    <p:anim calcmode="lin" valueType="num">
                                      <p:cBhvr additive="base">
                                        <p:cTn dur="1250"/>
                                        <p:tgtEl>
                                          <p:spTgt spid="40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250"/>
                                        <p:tgtEl>
                                          <p:spTgt spid="407"/>
                                        </p:tgtEl>
                                      </p:cBhvr>
                                    </p:animEffect>
                                  </p:childTnLst>
                                </p:cTn>
                              </p:par>
                              <p:par>
                                <p:cTn fill="hold" nodeType="withEffect" presetClass="entr" presetID="2" presetSubtype="1">
                                  <p:stCondLst>
                                    <p:cond delay="0"/>
                                  </p:stCondLst>
                                  <p:childTnLst>
                                    <p:set>
                                      <p:cBhvr>
                                        <p:cTn dur="1" fill="hold">
                                          <p:stCondLst>
                                            <p:cond delay="0"/>
                                          </p:stCondLst>
                                        </p:cTn>
                                        <p:tgtEl>
                                          <p:spTgt spid="421"/>
                                        </p:tgtEl>
                                        <p:attrNameLst>
                                          <p:attrName>style.visibility</p:attrName>
                                        </p:attrNameLst>
                                      </p:cBhvr>
                                      <p:to>
                                        <p:strVal val="visible"/>
                                      </p:to>
                                    </p:set>
                                    <p:anim calcmode="lin" valueType="num">
                                      <p:cBhvr additive="base">
                                        <p:cTn dur="1250"/>
                                        <p:tgtEl>
                                          <p:spTgt spid="4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anim calcmode="lin" valueType="num">
                                      <p:cBhvr additive="base">
                                        <p:cTn dur="1250"/>
                                        <p:tgtEl>
                                          <p:spTgt spid="41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anim calcmode="lin" valueType="num">
                                      <p:cBhvr additive="base">
                                        <p:cTn dur="1250"/>
                                        <p:tgtEl>
                                          <p:spTgt spid="41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anim calcmode="lin" valueType="num">
                                      <p:cBhvr additive="base">
                                        <p:cTn dur="1250"/>
                                        <p:tgtEl>
                                          <p:spTgt spid="41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anim calcmode="lin" valueType="num">
                                      <p:cBhvr additive="base">
                                        <p:cTn dur="1250"/>
                                        <p:tgtEl>
                                          <p:spTgt spid="41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3">
                                            <p:txEl>
                                              <p:pRg end="4" st="4"/>
                                            </p:txEl>
                                          </p:spTgt>
                                        </p:tgtEl>
                                        <p:attrNameLst>
                                          <p:attrName>style.visibility</p:attrName>
                                        </p:attrNameLst>
                                      </p:cBhvr>
                                      <p:to>
                                        <p:strVal val="visible"/>
                                      </p:to>
                                    </p:set>
                                    <p:anim calcmode="lin" valueType="num">
                                      <p:cBhvr additive="base">
                                        <p:cTn dur="1250"/>
                                        <p:tgtEl>
                                          <p:spTgt spid="41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3">
                                            <p:txEl>
                                              <p:pRg end="5" st="5"/>
                                            </p:txEl>
                                          </p:spTgt>
                                        </p:tgtEl>
                                        <p:attrNameLst>
                                          <p:attrName>style.visibility</p:attrName>
                                        </p:attrNameLst>
                                      </p:cBhvr>
                                      <p:to>
                                        <p:strVal val="visible"/>
                                      </p:to>
                                    </p:set>
                                    <p:anim calcmode="lin" valueType="num">
                                      <p:cBhvr additive="base">
                                        <p:cTn dur="1250"/>
                                        <p:tgtEl>
                                          <p:spTgt spid="41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3">
                                            <p:txEl>
                                              <p:pRg end="6" st="6"/>
                                            </p:txEl>
                                          </p:spTgt>
                                        </p:tgtEl>
                                        <p:attrNameLst>
                                          <p:attrName>style.visibility</p:attrName>
                                        </p:attrNameLst>
                                      </p:cBhvr>
                                      <p:to>
                                        <p:strVal val="visible"/>
                                      </p:to>
                                    </p:set>
                                    <p:anim calcmode="lin" valueType="num">
                                      <p:cBhvr additive="base">
                                        <p:cTn dur="1250"/>
                                        <p:tgtEl>
                                          <p:spTgt spid="41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3">
                                            <p:txEl>
                                              <p:pRg end="7" st="7"/>
                                            </p:txEl>
                                          </p:spTgt>
                                        </p:tgtEl>
                                        <p:attrNameLst>
                                          <p:attrName>style.visibility</p:attrName>
                                        </p:attrNameLst>
                                      </p:cBhvr>
                                      <p:to>
                                        <p:strVal val="visible"/>
                                      </p:to>
                                    </p:set>
                                    <p:anim calcmode="lin" valueType="num">
                                      <p:cBhvr additive="base">
                                        <p:cTn dur="1250"/>
                                        <p:tgtEl>
                                          <p:spTgt spid="41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3">
                                            <p:txEl>
                                              <p:pRg end="8" st="8"/>
                                            </p:txEl>
                                          </p:spTgt>
                                        </p:tgtEl>
                                        <p:attrNameLst>
                                          <p:attrName>style.visibility</p:attrName>
                                        </p:attrNameLst>
                                      </p:cBhvr>
                                      <p:to>
                                        <p:strVal val="visible"/>
                                      </p:to>
                                    </p:set>
                                    <p:anim calcmode="lin" valueType="num">
                                      <p:cBhvr additive="base">
                                        <p:cTn dur="1250"/>
                                        <p:tgtEl>
                                          <p:spTgt spid="413">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animEffect filter="fade" transition="in">
                                      <p:cBhvr>
                                        <p:cTn dur="1000"/>
                                        <p:tgtEl>
                                          <p:spTgt spid="41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animEffect filter="fade" transition="in">
                                      <p:cBhvr>
                                        <p:cTn dur="1000"/>
                                        <p:tgtEl>
                                          <p:spTgt spid="41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animEffect filter="fade" transition="in">
                                      <p:cBhvr>
                                        <p:cTn dur="1000"/>
                                        <p:tgtEl>
                                          <p:spTgt spid="41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animEffect filter="fade" transition="in">
                                      <p:cBhvr>
                                        <p:cTn dur="1000"/>
                                        <p:tgtEl>
                                          <p:spTgt spid="41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3">
                                            <p:txEl>
                                              <p:pRg end="4" st="4"/>
                                            </p:txEl>
                                          </p:spTgt>
                                        </p:tgtEl>
                                        <p:attrNameLst>
                                          <p:attrName>style.visibility</p:attrName>
                                        </p:attrNameLst>
                                      </p:cBhvr>
                                      <p:to>
                                        <p:strVal val="visible"/>
                                      </p:to>
                                    </p:set>
                                    <p:animEffect filter="fade" transition="in">
                                      <p:cBhvr>
                                        <p:cTn dur="1000"/>
                                        <p:tgtEl>
                                          <p:spTgt spid="41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3">
                                            <p:txEl>
                                              <p:pRg end="5" st="5"/>
                                            </p:txEl>
                                          </p:spTgt>
                                        </p:tgtEl>
                                        <p:attrNameLst>
                                          <p:attrName>style.visibility</p:attrName>
                                        </p:attrNameLst>
                                      </p:cBhvr>
                                      <p:to>
                                        <p:strVal val="visible"/>
                                      </p:to>
                                    </p:set>
                                    <p:animEffect filter="fade" transition="in">
                                      <p:cBhvr>
                                        <p:cTn dur="1000"/>
                                        <p:tgtEl>
                                          <p:spTgt spid="41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3">
                                            <p:txEl>
                                              <p:pRg end="6" st="6"/>
                                            </p:txEl>
                                          </p:spTgt>
                                        </p:tgtEl>
                                        <p:attrNameLst>
                                          <p:attrName>style.visibility</p:attrName>
                                        </p:attrNameLst>
                                      </p:cBhvr>
                                      <p:to>
                                        <p:strVal val="visible"/>
                                      </p:to>
                                    </p:set>
                                    <p:animEffect filter="fade" transition="in">
                                      <p:cBhvr>
                                        <p:cTn dur="1000"/>
                                        <p:tgtEl>
                                          <p:spTgt spid="41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3">
                                            <p:txEl>
                                              <p:pRg end="7" st="7"/>
                                            </p:txEl>
                                          </p:spTgt>
                                        </p:tgtEl>
                                        <p:attrNameLst>
                                          <p:attrName>style.visibility</p:attrName>
                                        </p:attrNameLst>
                                      </p:cBhvr>
                                      <p:to>
                                        <p:strVal val="visible"/>
                                      </p:to>
                                    </p:set>
                                    <p:animEffect filter="fade" transition="in">
                                      <p:cBhvr>
                                        <p:cTn dur="1000"/>
                                        <p:tgtEl>
                                          <p:spTgt spid="41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3">
                                            <p:txEl>
                                              <p:pRg end="8" st="8"/>
                                            </p:txEl>
                                          </p:spTgt>
                                        </p:tgtEl>
                                        <p:attrNameLst>
                                          <p:attrName>style.visibility</p:attrName>
                                        </p:attrNameLst>
                                      </p:cBhvr>
                                      <p:to>
                                        <p:strVal val="visible"/>
                                      </p:to>
                                    </p:set>
                                    <p:animEffect filter="fade" transition="in">
                                      <p:cBhvr>
                                        <p:cTn dur="1000"/>
                                        <p:tgtEl>
                                          <p:spTgt spid="413">
                                            <p:txEl>
                                              <p:pRg end="8" st="8"/>
                                            </p:txEl>
                                          </p:spTgt>
                                        </p:tgtEl>
                                      </p:cBhvr>
                                    </p:animEffect>
                                  </p:childTnLst>
                                </p:cTn>
                              </p:par>
                              <p:par>
                                <p:cTn fill="hold" nodeType="withEffect" presetClass="entr" presetID="2" presetSubtype="1">
                                  <p:stCondLst>
                                    <p:cond delay="0"/>
                                  </p:stCondLst>
                                  <p:childTnLst>
                                    <p:set>
                                      <p:cBhvr>
                                        <p:cTn dur="1" fill="hold">
                                          <p:stCondLst>
                                            <p:cond delay="0"/>
                                          </p:stCondLst>
                                        </p:cTn>
                                        <p:tgtEl>
                                          <p:spTgt spid="405"/>
                                        </p:tgtEl>
                                        <p:attrNameLst>
                                          <p:attrName>style.visibility</p:attrName>
                                        </p:attrNameLst>
                                      </p:cBhvr>
                                      <p:to>
                                        <p:strVal val="visible"/>
                                      </p:to>
                                    </p:set>
                                    <p:anim calcmode="lin" valueType="num">
                                      <p:cBhvr additive="base">
                                        <p:cTn dur="1250"/>
                                        <p:tgtEl>
                                          <p:spTgt spid="40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250"/>
                                        <p:tgtEl>
                                          <p:spTgt spid="405"/>
                                        </p:tgtEl>
                                      </p:cBhvr>
                                    </p:animEffect>
                                  </p:childTnLst>
                                </p:cTn>
                              </p:par>
                              <p:par>
                                <p:cTn fill="hold" nodeType="withEffect" presetClass="entr" presetID="2" presetSubtype="2">
                                  <p:stCondLst>
                                    <p:cond delay="500"/>
                                  </p:stCondLst>
                                  <p:childTnLst>
                                    <p:set>
                                      <p:cBhvr>
                                        <p:cTn dur="1" fill="hold">
                                          <p:stCondLst>
                                            <p:cond delay="0"/>
                                          </p:stCondLst>
                                        </p:cTn>
                                        <p:tgtEl>
                                          <p:spTgt spid="425">
                                            <p:txEl>
                                              <p:pRg end="0" st="0"/>
                                            </p:txEl>
                                          </p:spTgt>
                                        </p:tgtEl>
                                        <p:attrNameLst>
                                          <p:attrName>style.visibility</p:attrName>
                                        </p:attrNameLst>
                                      </p:cBhvr>
                                      <p:to>
                                        <p:strVal val="visible"/>
                                      </p:to>
                                    </p:set>
                                    <p:anim calcmode="lin" valueType="num">
                                      <p:cBhvr additive="base">
                                        <p:cTn dur="1000"/>
                                        <p:tgtEl>
                                          <p:spTgt spid="42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5">
                                            <p:txEl>
                                              <p:pRg end="1" st="1"/>
                                            </p:txEl>
                                          </p:spTgt>
                                        </p:tgtEl>
                                        <p:attrNameLst>
                                          <p:attrName>style.visibility</p:attrName>
                                        </p:attrNameLst>
                                      </p:cBhvr>
                                      <p:to>
                                        <p:strVal val="visible"/>
                                      </p:to>
                                    </p:set>
                                    <p:anim calcmode="lin" valueType="num">
                                      <p:cBhvr additive="base">
                                        <p:cTn dur="1000"/>
                                        <p:tgtEl>
                                          <p:spTgt spid="42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5">
                                            <p:txEl>
                                              <p:pRg end="2" st="2"/>
                                            </p:txEl>
                                          </p:spTgt>
                                        </p:tgtEl>
                                        <p:attrNameLst>
                                          <p:attrName>style.visibility</p:attrName>
                                        </p:attrNameLst>
                                      </p:cBhvr>
                                      <p:to>
                                        <p:strVal val="visible"/>
                                      </p:to>
                                    </p:set>
                                    <p:anim calcmode="lin" valueType="num">
                                      <p:cBhvr additive="base">
                                        <p:cTn dur="1000"/>
                                        <p:tgtEl>
                                          <p:spTgt spid="42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5">
                                            <p:txEl>
                                              <p:pRg end="3" st="3"/>
                                            </p:txEl>
                                          </p:spTgt>
                                        </p:tgtEl>
                                        <p:attrNameLst>
                                          <p:attrName>style.visibility</p:attrName>
                                        </p:attrNameLst>
                                      </p:cBhvr>
                                      <p:to>
                                        <p:strVal val="visible"/>
                                      </p:to>
                                    </p:set>
                                    <p:anim calcmode="lin" valueType="num">
                                      <p:cBhvr additive="base">
                                        <p:cTn dur="1000"/>
                                        <p:tgtEl>
                                          <p:spTgt spid="42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5">
                                            <p:txEl>
                                              <p:pRg end="4" st="4"/>
                                            </p:txEl>
                                          </p:spTgt>
                                        </p:tgtEl>
                                        <p:attrNameLst>
                                          <p:attrName>style.visibility</p:attrName>
                                        </p:attrNameLst>
                                      </p:cBhvr>
                                      <p:to>
                                        <p:strVal val="visible"/>
                                      </p:to>
                                    </p:set>
                                    <p:anim calcmode="lin" valueType="num">
                                      <p:cBhvr additive="base">
                                        <p:cTn dur="1000"/>
                                        <p:tgtEl>
                                          <p:spTgt spid="42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5">
                                            <p:txEl>
                                              <p:pRg end="5" st="5"/>
                                            </p:txEl>
                                          </p:spTgt>
                                        </p:tgtEl>
                                        <p:attrNameLst>
                                          <p:attrName>style.visibility</p:attrName>
                                        </p:attrNameLst>
                                      </p:cBhvr>
                                      <p:to>
                                        <p:strVal val="visible"/>
                                      </p:to>
                                    </p:set>
                                    <p:anim calcmode="lin" valueType="num">
                                      <p:cBhvr additive="base">
                                        <p:cTn dur="1000"/>
                                        <p:tgtEl>
                                          <p:spTgt spid="42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5">
                                            <p:txEl>
                                              <p:pRg end="6" st="6"/>
                                            </p:txEl>
                                          </p:spTgt>
                                        </p:tgtEl>
                                        <p:attrNameLst>
                                          <p:attrName>style.visibility</p:attrName>
                                        </p:attrNameLst>
                                      </p:cBhvr>
                                      <p:to>
                                        <p:strVal val="visible"/>
                                      </p:to>
                                    </p:set>
                                    <p:anim calcmode="lin" valueType="num">
                                      <p:cBhvr additive="base">
                                        <p:cTn dur="1000"/>
                                        <p:tgtEl>
                                          <p:spTgt spid="42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5">
                                            <p:txEl>
                                              <p:pRg end="7" st="7"/>
                                            </p:txEl>
                                          </p:spTgt>
                                        </p:tgtEl>
                                        <p:attrNameLst>
                                          <p:attrName>style.visibility</p:attrName>
                                        </p:attrNameLst>
                                      </p:cBhvr>
                                      <p:to>
                                        <p:strVal val="visible"/>
                                      </p:to>
                                    </p:set>
                                    <p:anim calcmode="lin" valueType="num">
                                      <p:cBhvr additive="base">
                                        <p:cTn dur="1000"/>
                                        <p:tgtEl>
                                          <p:spTgt spid="42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5">
                                            <p:txEl>
                                              <p:pRg end="8" st="8"/>
                                            </p:txEl>
                                          </p:spTgt>
                                        </p:tgtEl>
                                        <p:attrNameLst>
                                          <p:attrName>style.visibility</p:attrName>
                                        </p:attrNameLst>
                                      </p:cBhvr>
                                      <p:to>
                                        <p:strVal val="visible"/>
                                      </p:to>
                                    </p:set>
                                    <p:anim calcmode="lin" valueType="num">
                                      <p:cBhvr additive="base">
                                        <p:cTn dur="1000"/>
                                        <p:tgtEl>
                                          <p:spTgt spid="425">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1">
                                  <p:stCondLst>
                                    <p:cond delay="0"/>
                                  </p:stCondLst>
                                  <p:childTnLst>
                                    <p:set>
                                      <p:cBhvr>
                                        <p:cTn dur="1" fill="hold">
                                          <p:stCondLst>
                                            <p:cond delay="0"/>
                                          </p:stCondLst>
                                        </p:cTn>
                                        <p:tgtEl>
                                          <p:spTgt spid="420"/>
                                        </p:tgtEl>
                                        <p:attrNameLst>
                                          <p:attrName>style.visibility</p:attrName>
                                        </p:attrNameLst>
                                      </p:cBhvr>
                                      <p:to>
                                        <p:strVal val="visible"/>
                                      </p:to>
                                    </p:set>
                                    <p:anim calcmode="lin" valueType="num">
                                      <p:cBhvr additive="base">
                                        <p:cTn dur="1250"/>
                                        <p:tgtEl>
                                          <p:spTgt spid="4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2">
                                            <p:txEl>
                                              <p:pRg end="0" st="0"/>
                                            </p:txEl>
                                          </p:spTgt>
                                        </p:tgtEl>
                                        <p:attrNameLst>
                                          <p:attrName>style.visibility</p:attrName>
                                        </p:attrNameLst>
                                      </p:cBhvr>
                                      <p:to>
                                        <p:strVal val="visible"/>
                                      </p:to>
                                    </p:set>
                                    <p:anim calcmode="lin" valueType="num">
                                      <p:cBhvr additive="base">
                                        <p:cTn dur="1250"/>
                                        <p:tgtEl>
                                          <p:spTgt spid="41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2">
                                            <p:txEl>
                                              <p:pRg end="1" st="1"/>
                                            </p:txEl>
                                          </p:spTgt>
                                        </p:tgtEl>
                                        <p:attrNameLst>
                                          <p:attrName>style.visibility</p:attrName>
                                        </p:attrNameLst>
                                      </p:cBhvr>
                                      <p:to>
                                        <p:strVal val="visible"/>
                                      </p:to>
                                    </p:set>
                                    <p:anim calcmode="lin" valueType="num">
                                      <p:cBhvr additive="base">
                                        <p:cTn dur="1250"/>
                                        <p:tgtEl>
                                          <p:spTgt spid="41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2">
                                            <p:txEl>
                                              <p:pRg end="2" st="2"/>
                                            </p:txEl>
                                          </p:spTgt>
                                        </p:tgtEl>
                                        <p:attrNameLst>
                                          <p:attrName>style.visibility</p:attrName>
                                        </p:attrNameLst>
                                      </p:cBhvr>
                                      <p:to>
                                        <p:strVal val="visible"/>
                                      </p:to>
                                    </p:set>
                                    <p:anim calcmode="lin" valueType="num">
                                      <p:cBhvr additive="base">
                                        <p:cTn dur="1250"/>
                                        <p:tgtEl>
                                          <p:spTgt spid="41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2">
                                            <p:txEl>
                                              <p:pRg end="3" st="3"/>
                                            </p:txEl>
                                          </p:spTgt>
                                        </p:tgtEl>
                                        <p:attrNameLst>
                                          <p:attrName>style.visibility</p:attrName>
                                        </p:attrNameLst>
                                      </p:cBhvr>
                                      <p:to>
                                        <p:strVal val="visible"/>
                                      </p:to>
                                    </p:set>
                                    <p:anim calcmode="lin" valueType="num">
                                      <p:cBhvr additive="base">
                                        <p:cTn dur="1250"/>
                                        <p:tgtEl>
                                          <p:spTgt spid="41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2">
                                            <p:txEl>
                                              <p:pRg end="4" st="4"/>
                                            </p:txEl>
                                          </p:spTgt>
                                        </p:tgtEl>
                                        <p:attrNameLst>
                                          <p:attrName>style.visibility</p:attrName>
                                        </p:attrNameLst>
                                      </p:cBhvr>
                                      <p:to>
                                        <p:strVal val="visible"/>
                                      </p:to>
                                    </p:set>
                                    <p:anim calcmode="lin" valueType="num">
                                      <p:cBhvr additive="base">
                                        <p:cTn dur="1250"/>
                                        <p:tgtEl>
                                          <p:spTgt spid="412">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2">
                                            <p:txEl>
                                              <p:pRg end="5" st="5"/>
                                            </p:txEl>
                                          </p:spTgt>
                                        </p:tgtEl>
                                        <p:attrNameLst>
                                          <p:attrName>style.visibility</p:attrName>
                                        </p:attrNameLst>
                                      </p:cBhvr>
                                      <p:to>
                                        <p:strVal val="visible"/>
                                      </p:to>
                                    </p:set>
                                    <p:anim calcmode="lin" valueType="num">
                                      <p:cBhvr additive="base">
                                        <p:cTn dur="1250"/>
                                        <p:tgtEl>
                                          <p:spTgt spid="412">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2">
                                            <p:txEl>
                                              <p:pRg end="6" st="6"/>
                                            </p:txEl>
                                          </p:spTgt>
                                        </p:tgtEl>
                                        <p:attrNameLst>
                                          <p:attrName>style.visibility</p:attrName>
                                        </p:attrNameLst>
                                      </p:cBhvr>
                                      <p:to>
                                        <p:strVal val="visible"/>
                                      </p:to>
                                    </p:set>
                                    <p:anim calcmode="lin" valueType="num">
                                      <p:cBhvr additive="base">
                                        <p:cTn dur="1250"/>
                                        <p:tgtEl>
                                          <p:spTgt spid="412">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2">
                                            <p:txEl>
                                              <p:pRg end="7" st="7"/>
                                            </p:txEl>
                                          </p:spTgt>
                                        </p:tgtEl>
                                        <p:attrNameLst>
                                          <p:attrName>style.visibility</p:attrName>
                                        </p:attrNameLst>
                                      </p:cBhvr>
                                      <p:to>
                                        <p:strVal val="visible"/>
                                      </p:to>
                                    </p:set>
                                    <p:anim calcmode="lin" valueType="num">
                                      <p:cBhvr additive="base">
                                        <p:cTn dur="1250"/>
                                        <p:tgtEl>
                                          <p:spTgt spid="412">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12">
                                            <p:txEl>
                                              <p:pRg end="8" st="8"/>
                                            </p:txEl>
                                          </p:spTgt>
                                        </p:tgtEl>
                                        <p:attrNameLst>
                                          <p:attrName>style.visibility</p:attrName>
                                        </p:attrNameLst>
                                      </p:cBhvr>
                                      <p:to>
                                        <p:strVal val="visible"/>
                                      </p:to>
                                    </p:set>
                                    <p:anim calcmode="lin" valueType="num">
                                      <p:cBhvr additive="base">
                                        <p:cTn dur="1250"/>
                                        <p:tgtEl>
                                          <p:spTgt spid="412">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12">
                                            <p:txEl>
                                              <p:pRg end="0" st="0"/>
                                            </p:txEl>
                                          </p:spTgt>
                                        </p:tgtEl>
                                        <p:attrNameLst>
                                          <p:attrName>style.visibility</p:attrName>
                                        </p:attrNameLst>
                                      </p:cBhvr>
                                      <p:to>
                                        <p:strVal val="visible"/>
                                      </p:to>
                                    </p:set>
                                    <p:animEffect filter="fade" transition="in">
                                      <p:cBhvr>
                                        <p:cTn dur="1000"/>
                                        <p:tgtEl>
                                          <p:spTgt spid="41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2">
                                            <p:txEl>
                                              <p:pRg end="1" st="1"/>
                                            </p:txEl>
                                          </p:spTgt>
                                        </p:tgtEl>
                                        <p:attrNameLst>
                                          <p:attrName>style.visibility</p:attrName>
                                        </p:attrNameLst>
                                      </p:cBhvr>
                                      <p:to>
                                        <p:strVal val="visible"/>
                                      </p:to>
                                    </p:set>
                                    <p:animEffect filter="fade" transition="in">
                                      <p:cBhvr>
                                        <p:cTn dur="1000"/>
                                        <p:tgtEl>
                                          <p:spTgt spid="41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2">
                                            <p:txEl>
                                              <p:pRg end="2" st="2"/>
                                            </p:txEl>
                                          </p:spTgt>
                                        </p:tgtEl>
                                        <p:attrNameLst>
                                          <p:attrName>style.visibility</p:attrName>
                                        </p:attrNameLst>
                                      </p:cBhvr>
                                      <p:to>
                                        <p:strVal val="visible"/>
                                      </p:to>
                                    </p:set>
                                    <p:animEffect filter="fade" transition="in">
                                      <p:cBhvr>
                                        <p:cTn dur="1000"/>
                                        <p:tgtEl>
                                          <p:spTgt spid="41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2">
                                            <p:txEl>
                                              <p:pRg end="3" st="3"/>
                                            </p:txEl>
                                          </p:spTgt>
                                        </p:tgtEl>
                                        <p:attrNameLst>
                                          <p:attrName>style.visibility</p:attrName>
                                        </p:attrNameLst>
                                      </p:cBhvr>
                                      <p:to>
                                        <p:strVal val="visible"/>
                                      </p:to>
                                    </p:set>
                                    <p:animEffect filter="fade" transition="in">
                                      <p:cBhvr>
                                        <p:cTn dur="1000"/>
                                        <p:tgtEl>
                                          <p:spTgt spid="41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2">
                                            <p:txEl>
                                              <p:pRg end="4" st="4"/>
                                            </p:txEl>
                                          </p:spTgt>
                                        </p:tgtEl>
                                        <p:attrNameLst>
                                          <p:attrName>style.visibility</p:attrName>
                                        </p:attrNameLst>
                                      </p:cBhvr>
                                      <p:to>
                                        <p:strVal val="visible"/>
                                      </p:to>
                                    </p:set>
                                    <p:animEffect filter="fade" transition="in">
                                      <p:cBhvr>
                                        <p:cTn dur="1000"/>
                                        <p:tgtEl>
                                          <p:spTgt spid="41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2">
                                            <p:txEl>
                                              <p:pRg end="5" st="5"/>
                                            </p:txEl>
                                          </p:spTgt>
                                        </p:tgtEl>
                                        <p:attrNameLst>
                                          <p:attrName>style.visibility</p:attrName>
                                        </p:attrNameLst>
                                      </p:cBhvr>
                                      <p:to>
                                        <p:strVal val="visible"/>
                                      </p:to>
                                    </p:set>
                                    <p:animEffect filter="fade" transition="in">
                                      <p:cBhvr>
                                        <p:cTn dur="1000"/>
                                        <p:tgtEl>
                                          <p:spTgt spid="41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2">
                                            <p:txEl>
                                              <p:pRg end="6" st="6"/>
                                            </p:txEl>
                                          </p:spTgt>
                                        </p:tgtEl>
                                        <p:attrNameLst>
                                          <p:attrName>style.visibility</p:attrName>
                                        </p:attrNameLst>
                                      </p:cBhvr>
                                      <p:to>
                                        <p:strVal val="visible"/>
                                      </p:to>
                                    </p:set>
                                    <p:animEffect filter="fade" transition="in">
                                      <p:cBhvr>
                                        <p:cTn dur="1000"/>
                                        <p:tgtEl>
                                          <p:spTgt spid="41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2">
                                            <p:txEl>
                                              <p:pRg end="7" st="7"/>
                                            </p:txEl>
                                          </p:spTgt>
                                        </p:tgtEl>
                                        <p:attrNameLst>
                                          <p:attrName>style.visibility</p:attrName>
                                        </p:attrNameLst>
                                      </p:cBhvr>
                                      <p:to>
                                        <p:strVal val="visible"/>
                                      </p:to>
                                    </p:set>
                                    <p:animEffect filter="fade" transition="in">
                                      <p:cBhvr>
                                        <p:cTn dur="1000"/>
                                        <p:tgtEl>
                                          <p:spTgt spid="41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12">
                                            <p:txEl>
                                              <p:pRg end="8" st="8"/>
                                            </p:txEl>
                                          </p:spTgt>
                                        </p:tgtEl>
                                        <p:attrNameLst>
                                          <p:attrName>style.visibility</p:attrName>
                                        </p:attrNameLst>
                                      </p:cBhvr>
                                      <p:to>
                                        <p:strVal val="visible"/>
                                      </p:to>
                                    </p:set>
                                    <p:animEffect filter="fade" transition="in">
                                      <p:cBhvr>
                                        <p:cTn dur="1000"/>
                                        <p:tgtEl>
                                          <p:spTgt spid="412">
                                            <p:txEl>
                                              <p:pRg end="8" st="8"/>
                                            </p:txEl>
                                          </p:spTgt>
                                        </p:tgtEl>
                                      </p:cBhvr>
                                    </p:animEffect>
                                  </p:childTnLst>
                                </p:cTn>
                              </p:par>
                              <p:par>
                                <p:cTn fill="hold" nodeType="withEffect" presetClass="entr" presetID="2" presetSubtype="1">
                                  <p:stCondLst>
                                    <p:cond delay="0"/>
                                  </p:stCondLst>
                                  <p:childTnLst>
                                    <p:set>
                                      <p:cBhvr>
                                        <p:cTn dur="1" fill="hold">
                                          <p:stCondLst>
                                            <p:cond delay="0"/>
                                          </p:stCondLst>
                                        </p:cTn>
                                        <p:tgtEl>
                                          <p:spTgt spid="400"/>
                                        </p:tgtEl>
                                        <p:attrNameLst>
                                          <p:attrName>style.visibility</p:attrName>
                                        </p:attrNameLst>
                                      </p:cBhvr>
                                      <p:to>
                                        <p:strVal val="visible"/>
                                      </p:to>
                                    </p:set>
                                    <p:anim calcmode="lin" valueType="num">
                                      <p:cBhvr additive="base">
                                        <p:cTn dur="1250"/>
                                        <p:tgtEl>
                                          <p:spTgt spid="40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250"/>
                                        <p:tgtEl>
                                          <p:spTgt spid="400"/>
                                        </p:tgtEl>
                                      </p:cBhvr>
                                    </p:animEffect>
                                  </p:childTnLst>
                                </p:cTn>
                              </p:par>
                              <p:par>
                                <p:cTn fill="hold" nodeType="withEffect" presetClass="entr" presetID="2" presetSubtype="1">
                                  <p:stCondLst>
                                    <p:cond delay="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1250"/>
                                        <p:tgtEl>
                                          <p:spTgt spid="4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01"/>
                                        </p:tgtEl>
                                        <p:attrNameLst>
                                          <p:attrName>style.visibility</p:attrName>
                                        </p:attrNameLst>
                                      </p:cBhvr>
                                      <p:to>
                                        <p:strVal val="visible"/>
                                      </p:to>
                                    </p:set>
                                    <p:anim calcmode="lin" valueType="num">
                                      <p:cBhvr additive="base">
                                        <p:cTn dur="1250"/>
                                        <p:tgtEl>
                                          <p:spTgt spid="40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250"/>
                                        <p:tgtEl>
                                          <p:spTgt spid="401"/>
                                        </p:tgtEl>
                                      </p:cBhvr>
                                    </p:animEffect>
                                  </p:childTnLst>
                                </p:cTn>
                              </p:par>
                              <p:par>
                                <p:cTn fill="hold" nodeType="withEffect" presetClass="entr" presetID="2" presetSubtype="2">
                                  <p:stCondLst>
                                    <p:cond delay="500"/>
                                  </p:stCondLst>
                                  <p:childTnLst>
                                    <p:set>
                                      <p:cBhvr>
                                        <p:cTn dur="1" fill="hold">
                                          <p:stCondLst>
                                            <p:cond delay="0"/>
                                          </p:stCondLst>
                                        </p:cTn>
                                        <p:tgtEl>
                                          <p:spTgt spid="424">
                                            <p:txEl>
                                              <p:pRg end="0" st="0"/>
                                            </p:txEl>
                                          </p:spTgt>
                                        </p:tgtEl>
                                        <p:attrNameLst>
                                          <p:attrName>style.visibility</p:attrName>
                                        </p:attrNameLst>
                                      </p:cBhvr>
                                      <p:to>
                                        <p:strVal val="visible"/>
                                      </p:to>
                                    </p:set>
                                    <p:anim calcmode="lin" valueType="num">
                                      <p:cBhvr additive="base">
                                        <p:cTn dur="1000"/>
                                        <p:tgtEl>
                                          <p:spTgt spid="42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4">
                                            <p:txEl>
                                              <p:pRg end="1" st="1"/>
                                            </p:txEl>
                                          </p:spTgt>
                                        </p:tgtEl>
                                        <p:attrNameLst>
                                          <p:attrName>style.visibility</p:attrName>
                                        </p:attrNameLst>
                                      </p:cBhvr>
                                      <p:to>
                                        <p:strVal val="visible"/>
                                      </p:to>
                                    </p:set>
                                    <p:anim calcmode="lin" valueType="num">
                                      <p:cBhvr additive="base">
                                        <p:cTn dur="1000"/>
                                        <p:tgtEl>
                                          <p:spTgt spid="42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4">
                                            <p:txEl>
                                              <p:pRg end="2" st="2"/>
                                            </p:txEl>
                                          </p:spTgt>
                                        </p:tgtEl>
                                        <p:attrNameLst>
                                          <p:attrName>style.visibility</p:attrName>
                                        </p:attrNameLst>
                                      </p:cBhvr>
                                      <p:to>
                                        <p:strVal val="visible"/>
                                      </p:to>
                                    </p:set>
                                    <p:anim calcmode="lin" valueType="num">
                                      <p:cBhvr additive="base">
                                        <p:cTn dur="1000"/>
                                        <p:tgtEl>
                                          <p:spTgt spid="42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4">
                                            <p:txEl>
                                              <p:pRg end="3" st="3"/>
                                            </p:txEl>
                                          </p:spTgt>
                                        </p:tgtEl>
                                        <p:attrNameLst>
                                          <p:attrName>style.visibility</p:attrName>
                                        </p:attrNameLst>
                                      </p:cBhvr>
                                      <p:to>
                                        <p:strVal val="visible"/>
                                      </p:to>
                                    </p:set>
                                    <p:anim calcmode="lin" valueType="num">
                                      <p:cBhvr additive="base">
                                        <p:cTn dur="1000"/>
                                        <p:tgtEl>
                                          <p:spTgt spid="42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4">
                                            <p:txEl>
                                              <p:pRg end="4" st="4"/>
                                            </p:txEl>
                                          </p:spTgt>
                                        </p:tgtEl>
                                        <p:attrNameLst>
                                          <p:attrName>style.visibility</p:attrName>
                                        </p:attrNameLst>
                                      </p:cBhvr>
                                      <p:to>
                                        <p:strVal val="visible"/>
                                      </p:to>
                                    </p:set>
                                    <p:anim calcmode="lin" valueType="num">
                                      <p:cBhvr additive="base">
                                        <p:cTn dur="1000"/>
                                        <p:tgtEl>
                                          <p:spTgt spid="42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4">
                                            <p:txEl>
                                              <p:pRg end="5" st="5"/>
                                            </p:txEl>
                                          </p:spTgt>
                                        </p:tgtEl>
                                        <p:attrNameLst>
                                          <p:attrName>style.visibility</p:attrName>
                                        </p:attrNameLst>
                                      </p:cBhvr>
                                      <p:to>
                                        <p:strVal val="visible"/>
                                      </p:to>
                                    </p:set>
                                    <p:anim calcmode="lin" valueType="num">
                                      <p:cBhvr additive="base">
                                        <p:cTn dur="1000"/>
                                        <p:tgtEl>
                                          <p:spTgt spid="42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4">
                                            <p:txEl>
                                              <p:pRg end="6" st="6"/>
                                            </p:txEl>
                                          </p:spTgt>
                                        </p:tgtEl>
                                        <p:attrNameLst>
                                          <p:attrName>style.visibility</p:attrName>
                                        </p:attrNameLst>
                                      </p:cBhvr>
                                      <p:to>
                                        <p:strVal val="visible"/>
                                      </p:to>
                                    </p:set>
                                    <p:anim calcmode="lin" valueType="num">
                                      <p:cBhvr additive="base">
                                        <p:cTn dur="1000"/>
                                        <p:tgtEl>
                                          <p:spTgt spid="42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4">
                                            <p:txEl>
                                              <p:pRg end="7" st="7"/>
                                            </p:txEl>
                                          </p:spTgt>
                                        </p:tgtEl>
                                        <p:attrNameLst>
                                          <p:attrName>style.visibility</p:attrName>
                                        </p:attrNameLst>
                                      </p:cBhvr>
                                      <p:to>
                                        <p:strVal val="visible"/>
                                      </p:to>
                                    </p:set>
                                    <p:anim calcmode="lin" valueType="num">
                                      <p:cBhvr additive="base">
                                        <p:cTn dur="1000"/>
                                        <p:tgtEl>
                                          <p:spTgt spid="42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424">
                                            <p:txEl>
                                              <p:pRg end="8" st="8"/>
                                            </p:txEl>
                                          </p:spTgt>
                                        </p:tgtEl>
                                        <p:attrNameLst>
                                          <p:attrName>style.visibility</p:attrName>
                                        </p:attrNameLst>
                                      </p:cBhvr>
                                      <p:to>
                                        <p:strVal val="visible"/>
                                      </p:to>
                                    </p:set>
                                    <p:anim calcmode="lin" valueType="num">
                                      <p:cBhvr additive="base">
                                        <p:cTn dur="1000"/>
                                        <p:tgtEl>
                                          <p:spTgt spid="424">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p:cSld name="Contact">
    <p:bg>
      <p:bgPr>
        <a:solidFill>
          <a:schemeClr val="dk2"/>
        </a:solidFill>
      </p:bgPr>
    </p:bg>
    <p:spTree>
      <p:nvGrpSpPr>
        <p:cNvPr id="432" name="Shape 432"/>
        <p:cNvGrpSpPr/>
        <p:nvPr/>
      </p:nvGrpSpPr>
      <p:grpSpPr>
        <a:xfrm>
          <a:off x="0" y="0"/>
          <a:ext cx="0" cy="0"/>
          <a:chOff x="0" y="0"/>
          <a:chExt cx="0" cy="0"/>
        </a:xfrm>
      </p:grpSpPr>
      <p:sp>
        <p:nvSpPr>
          <p:cNvPr id="433" name="Google Shape;433;p24"/>
          <p:cNvSpPr/>
          <p:nvPr/>
        </p:nvSpPr>
        <p:spPr>
          <a:xfrm>
            <a:off x="-1" y="6132288"/>
            <a:ext cx="18286413" cy="4571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434" name="Google Shape;434;p24"/>
          <p:cNvSpPr/>
          <p:nvPr/>
        </p:nvSpPr>
        <p:spPr>
          <a:xfrm>
            <a:off x="1754352" y="6966857"/>
            <a:ext cx="1756228" cy="1756228"/>
          </a:xfrm>
          <a:prstGeom prst="ellipse">
            <a:avLst/>
          </a:prstGeom>
          <a:solidFill>
            <a:srgbClr val="FEC8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435" name="Google Shape;435;p24"/>
          <p:cNvSpPr/>
          <p:nvPr/>
        </p:nvSpPr>
        <p:spPr>
          <a:xfrm>
            <a:off x="1397829" y="1600838"/>
            <a:ext cx="6904800" cy="69048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36" name="Google Shape;436;p24"/>
          <p:cNvSpPr/>
          <p:nvPr/>
        </p:nvSpPr>
        <p:spPr>
          <a:xfrm>
            <a:off x="1646019" y="1818285"/>
            <a:ext cx="6904800" cy="6904800"/>
          </a:xfrm>
          <a:prstGeom prst="ellipse">
            <a:avLst/>
          </a:prstGeom>
          <a:solidFill>
            <a:srgbClr val="CD7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37" name="Google Shape;437;p24"/>
          <p:cNvSpPr/>
          <p:nvPr/>
        </p:nvSpPr>
        <p:spPr>
          <a:xfrm>
            <a:off x="7716616" y="1934006"/>
            <a:ext cx="1404254" cy="1404254"/>
          </a:xfrm>
          <a:prstGeom prst="ellipse">
            <a:avLst/>
          </a:prstGeom>
          <a:solidFill>
            <a:srgbClr val="FEDA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438" name="Google Shape;438;p24"/>
          <p:cNvSpPr/>
          <p:nvPr/>
        </p:nvSpPr>
        <p:spPr>
          <a:xfrm>
            <a:off x="890750" y="8404305"/>
            <a:ext cx="863602" cy="863602"/>
          </a:xfrm>
          <a:prstGeom prst="ellipse">
            <a:avLst/>
          </a:prstGeom>
          <a:solidFill>
            <a:srgbClr val="FEDA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439" name="Google Shape;439;p24"/>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0" name="Google Shape;440;p24"/>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41" name="Google Shape;441;p24"/>
          <p:cNvSpPr/>
          <p:nvPr>
            <p:ph idx="2" type="pic"/>
          </p:nvPr>
        </p:nvSpPr>
        <p:spPr>
          <a:xfrm>
            <a:off x="1514934" y="1688420"/>
            <a:ext cx="6903809" cy="6903809"/>
          </a:xfrm>
          <a:prstGeom prst="ellipse">
            <a:avLst/>
          </a:prstGeom>
          <a:solidFill>
            <a:srgbClr val="FFECCF"/>
          </a:solidFill>
          <a:ln cap="flat" cmpd="sng" w="38100">
            <a:solidFill>
              <a:schemeClr val="accent5"/>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442" name="Google Shape;442;p24"/>
          <p:cNvSpPr txBox="1"/>
          <p:nvPr>
            <p:ph type="title"/>
          </p:nvPr>
        </p:nvSpPr>
        <p:spPr>
          <a:xfrm>
            <a:off x="9142413" y="2481938"/>
            <a:ext cx="8739186" cy="1524008"/>
          </a:xfrm>
          <a:prstGeom prst="rect">
            <a:avLst/>
          </a:prstGeom>
          <a:noFill/>
          <a:ln>
            <a:noFill/>
          </a:ln>
        </p:spPr>
        <p:txBody>
          <a:bodyPr anchorCtr="0" anchor="b" bIns="81625" lIns="163275" spcFirstLastPara="1" rIns="163275" wrap="square" tIns="81625"/>
          <a:lstStyle>
            <a:lvl1pPr lvl="0" algn="l">
              <a:spcBef>
                <a:spcPts val="0"/>
              </a:spcBef>
              <a:spcAft>
                <a:spcPts val="0"/>
              </a:spcAft>
              <a:buClr>
                <a:schemeClr val="lt1"/>
              </a:buClr>
              <a:buSzPts val="8000"/>
              <a:buFont typeface="Ultra"/>
              <a:buNone/>
              <a:defRPr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3" name="Google Shape;443;p24"/>
          <p:cNvSpPr/>
          <p:nvPr/>
        </p:nvSpPr>
        <p:spPr>
          <a:xfrm>
            <a:off x="9142413" y="4206404"/>
            <a:ext cx="1183534" cy="118353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44" name="Google Shape;444;p24"/>
          <p:cNvSpPr/>
          <p:nvPr>
            <p:ph idx="3" type="pic"/>
          </p:nvPr>
        </p:nvSpPr>
        <p:spPr>
          <a:xfrm>
            <a:off x="9458009" y="4522001"/>
            <a:ext cx="552341" cy="55234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445" name="Google Shape;445;p24"/>
          <p:cNvSpPr txBox="1"/>
          <p:nvPr>
            <p:ph idx="1" type="body"/>
          </p:nvPr>
        </p:nvSpPr>
        <p:spPr>
          <a:xfrm>
            <a:off x="10464800" y="4206405"/>
            <a:ext cx="7416799" cy="118353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lt1"/>
              </a:buClr>
              <a:buSzPts val="2000"/>
              <a:buNone/>
              <a:defRPr i="0" sz="20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6" name="Google Shape;446;p24"/>
          <p:cNvSpPr/>
          <p:nvPr>
            <p:ph idx="4" type="pic"/>
          </p:nvPr>
        </p:nvSpPr>
        <p:spPr>
          <a:xfrm>
            <a:off x="9458009" y="6408859"/>
            <a:ext cx="552341" cy="55234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447" name="Google Shape;447;p24"/>
          <p:cNvSpPr txBox="1"/>
          <p:nvPr>
            <p:ph idx="5" type="body"/>
          </p:nvPr>
        </p:nvSpPr>
        <p:spPr>
          <a:xfrm>
            <a:off x="10022115" y="6398063"/>
            <a:ext cx="3505200" cy="590567"/>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i="0"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8" name="Google Shape;448;p24"/>
          <p:cNvSpPr/>
          <p:nvPr>
            <p:ph idx="6" type="pic"/>
          </p:nvPr>
        </p:nvSpPr>
        <p:spPr>
          <a:xfrm>
            <a:off x="13776009" y="6408859"/>
            <a:ext cx="552341" cy="55234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449" name="Google Shape;449;p24"/>
          <p:cNvSpPr txBox="1"/>
          <p:nvPr>
            <p:ph idx="7" type="body"/>
          </p:nvPr>
        </p:nvSpPr>
        <p:spPr>
          <a:xfrm>
            <a:off x="14340116" y="6398063"/>
            <a:ext cx="3505200" cy="590567"/>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i="0"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0" name="Google Shape;450;p24"/>
          <p:cNvSpPr/>
          <p:nvPr>
            <p:ph idx="8" type="pic"/>
          </p:nvPr>
        </p:nvSpPr>
        <p:spPr>
          <a:xfrm>
            <a:off x="9458009" y="7272459"/>
            <a:ext cx="552341" cy="55234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451" name="Google Shape;451;p24"/>
          <p:cNvSpPr txBox="1"/>
          <p:nvPr>
            <p:ph idx="9" type="body"/>
          </p:nvPr>
        </p:nvSpPr>
        <p:spPr>
          <a:xfrm>
            <a:off x="10022115" y="7261663"/>
            <a:ext cx="3505200" cy="590567"/>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i="0"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2" name="Google Shape;452;p24"/>
          <p:cNvSpPr/>
          <p:nvPr>
            <p:ph idx="13" type="pic"/>
          </p:nvPr>
        </p:nvSpPr>
        <p:spPr>
          <a:xfrm>
            <a:off x="13776009" y="7272459"/>
            <a:ext cx="552341" cy="55234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453" name="Google Shape;453;p24"/>
          <p:cNvSpPr txBox="1"/>
          <p:nvPr>
            <p:ph idx="14" type="body"/>
          </p:nvPr>
        </p:nvSpPr>
        <p:spPr>
          <a:xfrm>
            <a:off x="14340116" y="7261663"/>
            <a:ext cx="3505200" cy="590567"/>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i="0"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4" name="Google Shape;454;p24"/>
          <p:cNvSpPr/>
          <p:nvPr/>
        </p:nvSpPr>
        <p:spPr>
          <a:xfrm>
            <a:off x="9052460" y="1738038"/>
            <a:ext cx="504373" cy="504373"/>
          </a:xfrm>
          <a:prstGeom prst="ellipse">
            <a:avLst/>
          </a:prstGeom>
          <a:solidFill>
            <a:srgbClr val="FEC8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35"/>
                                        </p:tgtEl>
                                        <p:attrNameLst>
                                          <p:attrName>style.visibility</p:attrName>
                                        </p:attrNameLst>
                                      </p:cBhvr>
                                      <p:to>
                                        <p:strVal val="visible"/>
                                      </p:to>
                                    </p:set>
                                    <p:anim calcmode="lin" valueType="num">
                                      <p:cBhvr additive="base">
                                        <p:cTn dur="1000"/>
                                        <p:tgtEl>
                                          <p:spTgt spid="43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par>
                                <p:cTn fill="hold" nodeType="withEffect" presetClass="entr" presetID="2" presetSubtype="1">
                                  <p:stCondLst>
                                    <p:cond delay="100"/>
                                  </p:stCondLst>
                                  <p:childTnLst>
                                    <p:set>
                                      <p:cBhvr>
                                        <p:cTn dur="1" fill="hold">
                                          <p:stCondLst>
                                            <p:cond delay="0"/>
                                          </p:stCondLst>
                                        </p:cTn>
                                        <p:tgtEl>
                                          <p:spTgt spid="436"/>
                                        </p:tgtEl>
                                        <p:attrNameLst>
                                          <p:attrName>style.visibility</p:attrName>
                                        </p:attrNameLst>
                                      </p:cBhvr>
                                      <p:to>
                                        <p:strVal val="visible"/>
                                      </p:to>
                                    </p:set>
                                    <p:anim calcmode="lin" valueType="num">
                                      <p:cBhvr additive="base">
                                        <p:cTn dur="1000"/>
                                        <p:tgtEl>
                                          <p:spTgt spid="43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0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fill="hold" nodeType="withEffect" presetClass="entr" presetID="2" presetSubtype="1">
                                  <p:stCondLst>
                                    <p:cond delay="20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1000"/>
                                        <p:tgtEl>
                                          <p:spTgt spid="44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0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2" presetSubtype="8">
                                  <p:stCondLst>
                                    <p:cond delay="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1000"/>
                                        <p:tgtEl>
                                          <p:spTgt spid="4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750"/>
                                        <p:tgtEl>
                                          <p:spTgt spid="4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750"/>
                                        <p:tgtEl>
                                          <p:spTgt spid="44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75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750"/>
                                        <p:tgtEl>
                                          <p:spTgt spid="444"/>
                                        </p:tgtEl>
                                      </p:cBhvr>
                                    </p:animEffect>
                                  </p:childTnLst>
                                </p:cTn>
                              </p:par>
                              <p:par>
                                <p:cTn fill="hold" nodeType="withEffect" presetClass="entr" presetID="2" presetSubtype="2">
                                  <p:stCondLst>
                                    <p:cond delay="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500"/>
                                        <p:tgtEl>
                                          <p:spTgt spid="4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par>
                                <p:cTn fill="hold" nodeType="withEffect" presetClass="entr" presetID="2" presetSubtype="8">
                                  <p:stCondLst>
                                    <p:cond delay="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1000"/>
                                        <p:tgtEl>
                                          <p:spTgt spid="44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par>
                                <p:cTn fill="hold" nodeType="withEffect" presetClass="entr" presetID="2" presetSubtype="8">
                                  <p:stCondLst>
                                    <p:cond delay="0"/>
                                  </p:stCondLst>
                                  <p:childTnLst>
                                    <p:set>
                                      <p:cBhvr>
                                        <p:cTn dur="1" fill="hold">
                                          <p:stCondLst>
                                            <p:cond delay="0"/>
                                          </p:stCondLst>
                                        </p:cTn>
                                        <p:tgtEl>
                                          <p:spTgt spid="447">
                                            <p:txEl>
                                              <p:pRg end="0" st="0"/>
                                            </p:txEl>
                                          </p:spTgt>
                                        </p:tgtEl>
                                        <p:attrNameLst>
                                          <p:attrName>style.visibility</p:attrName>
                                        </p:attrNameLst>
                                      </p:cBhvr>
                                      <p:to>
                                        <p:strVal val="visible"/>
                                      </p:to>
                                    </p:set>
                                    <p:anim calcmode="lin" valueType="num">
                                      <p:cBhvr additive="base">
                                        <p:cTn dur="1000"/>
                                        <p:tgtEl>
                                          <p:spTgt spid="44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7">
                                            <p:txEl>
                                              <p:pRg end="1" st="1"/>
                                            </p:txEl>
                                          </p:spTgt>
                                        </p:tgtEl>
                                        <p:attrNameLst>
                                          <p:attrName>style.visibility</p:attrName>
                                        </p:attrNameLst>
                                      </p:cBhvr>
                                      <p:to>
                                        <p:strVal val="visible"/>
                                      </p:to>
                                    </p:set>
                                    <p:anim calcmode="lin" valueType="num">
                                      <p:cBhvr additive="base">
                                        <p:cTn dur="1000"/>
                                        <p:tgtEl>
                                          <p:spTgt spid="44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7">
                                            <p:txEl>
                                              <p:pRg end="2" st="2"/>
                                            </p:txEl>
                                          </p:spTgt>
                                        </p:tgtEl>
                                        <p:attrNameLst>
                                          <p:attrName>style.visibility</p:attrName>
                                        </p:attrNameLst>
                                      </p:cBhvr>
                                      <p:to>
                                        <p:strVal val="visible"/>
                                      </p:to>
                                    </p:set>
                                    <p:anim calcmode="lin" valueType="num">
                                      <p:cBhvr additive="base">
                                        <p:cTn dur="1000"/>
                                        <p:tgtEl>
                                          <p:spTgt spid="44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7">
                                            <p:txEl>
                                              <p:pRg end="3" st="3"/>
                                            </p:txEl>
                                          </p:spTgt>
                                        </p:tgtEl>
                                        <p:attrNameLst>
                                          <p:attrName>style.visibility</p:attrName>
                                        </p:attrNameLst>
                                      </p:cBhvr>
                                      <p:to>
                                        <p:strVal val="visible"/>
                                      </p:to>
                                    </p:set>
                                    <p:anim calcmode="lin" valueType="num">
                                      <p:cBhvr additive="base">
                                        <p:cTn dur="1000"/>
                                        <p:tgtEl>
                                          <p:spTgt spid="44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7">
                                            <p:txEl>
                                              <p:pRg end="4" st="4"/>
                                            </p:txEl>
                                          </p:spTgt>
                                        </p:tgtEl>
                                        <p:attrNameLst>
                                          <p:attrName>style.visibility</p:attrName>
                                        </p:attrNameLst>
                                      </p:cBhvr>
                                      <p:to>
                                        <p:strVal val="visible"/>
                                      </p:to>
                                    </p:set>
                                    <p:anim calcmode="lin" valueType="num">
                                      <p:cBhvr additive="base">
                                        <p:cTn dur="1000"/>
                                        <p:tgtEl>
                                          <p:spTgt spid="44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7">
                                            <p:txEl>
                                              <p:pRg end="5" st="5"/>
                                            </p:txEl>
                                          </p:spTgt>
                                        </p:tgtEl>
                                        <p:attrNameLst>
                                          <p:attrName>style.visibility</p:attrName>
                                        </p:attrNameLst>
                                      </p:cBhvr>
                                      <p:to>
                                        <p:strVal val="visible"/>
                                      </p:to>
                                    </p:set>
                                    <p:anim calcmode="lin" valueType="num">
                                      <p:cBhvr additive="base">
                                        <p:cTn dur="1000"/>
                                        <p:tgtEl>
                                          <p:spTgt spid="44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7">
                                            <p:txEl>
                                              <p:pRg end="6" st="6"/>
                                            </p:txEl>
                                          </p:spTgt>
                                        </p:tgtEl>
                                        <p:attrNameLst>
                                          <p:attrName>style.visibility</p:attrName>
                                        </p:attrNameLst>
                                      </p:cBhvr>
                                      <p:to>
                                        <p:strVal val="visible"/>
                                      </p:to>
                                    </p:set>
                                    <p:anim calcmode="lin" valueType="num">
                                      <p:cBhvr additive="base">
                                        <p:cTn dur="1000"/>
                                        <p:tgtEl>
                                          <p:spTgt spid="44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7">
                                            <p:txEl>
                                              <p:pRg end="7" st="7"/>
                                            </p:txEl>
                                          </p:spTgt>
                                        </p:tgtEl>
                                        <p:attrNameLst>
                                          <p:attrName>style.visibility</p:attrName>
                                        </p:attrNameLst>
                                      </p:cBhvr>
                                      <p:to>
                                        <p:strVal val="visible"/>
                                      </p:to>
                                    </p:set>
                                    <p:anim calcmode="lin" valueType="num">
                                      <p:cBhvr additive="base">
                                        <p:cTn dur="1000"/>
                                        <p:tgtEl>
                                          <p:spTgt spid="44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7">
                                            <p:txEl>
                                              <p:pRg end="8" st="8"/>
                                            </p:txEl>
                                          </p:spTgt>
                                        </p:tgtEl>
                                        <p:attrNameLst>
                                          <p:attrName>style.visibility</p:attrName>
                                        </p:attrNameLst>
                                      </p:cBhvr>
                                      <p:to>
                                        <p:strVal val="visible"/>
                                      </p:to>
                                    </p:set>
                                    <p:anim calcmode="lin" valueType="num">
                                      <p:cBhvr additive="base">
                                        <p:cTn dur="1000"/>
                                        <p:tgtEl>
                                          <p:spTgt spid="44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8"/>
                                        </p:tgtEl>
                                        <p:attrNameLst>
                                          <p:attrName>style.visibility</p:attrName>
                                        </p:attrNameLst>
                                      </p:cBhvr>
                                      <p:to>
                                        <p:strVal val="visible"/>
                                      </p:to>
                                    </p:set>
                                    <p:anim calcmode="lin" valueType="num">
                                      <p:cBhvr additive="base">
                                        <p:cTn dur="1000"/>
                                        <p:tgtEl>
                                          <p:spTgt spid="44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2" presetSubtype="8">
                                  <p:stCondLst>
                                    <p:cond delay="0"/>
                                  </p:stCondLst>
                                  <p:childTnLst>
                                    <p:set>
                                      <p:cBhvr>
                                        <p:cTn dur="1" fill="hold">
                                          <p:stCondLst>
                                            <p:cond delay="0"/>
                                          </p:stCondLst>
                                        </p:cTn>
                                        <p:tgtEl>
                                          <p:spTgt spid="449">
                                            <p:txEl>
                                              <p:pRg end="0" st="0"/>
                                            </p:txEl>
                                          </p:spTgt>
                                        </p:tgtEl>
                                        <p:attrNameLst>
                                          <p:attrName>style.visibility</p:attrName>
                                        </p:attrNameLst>
                                      </p:cBhvr>
                                      <p:to>
                                        <p:strVal val="visible"/>
                                      </p:to>
                                    </p:set>
                                    <p:anim calcmode="lin" valueType="num">
                                      <p:cBhvr additive="base">
                                        <p:cTn dur="1000"/>
                                        <p:tgtEl>
                                          <p:spTgt spid="44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9">
                                            <p:txEl>
                                              <p:pRg end="1" st="1"/>
                                            </p:txEl>
                                          </p:spTgt>
                                        </p:tgtEl>
                                        <p:attrNameLst>
                                          <p:attrName>style.visibility</p:attrName>
                                        </p:attrNameLst>
                                      </p:cBhvr>
                                      <p:to>
                                        <p:strVal val="visible"/>
                                      </p:to>
                                    </p:set>
                                    <p:anim calcmode="lin" valueType="num">
                                      <p:cBhvr additive="base">
                                        <p:cTn dur="1000"/>
                                        <p:tgtEl>
                                          <p:spTgt spid="44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9">
                                            <p:txEl>
                                              <p:pRg end="2" st="2"/>
                                            </p:txEl>
                                          </p:spTgt>
                                        </p:tgtEl>
                                        <p:attrNameLst>
                                          <p:attrName>style.visibility</p:attrName>
                                        </p:attrNameLst>
                                      </p:cBhvr>
                                      <p:to>
                                        <p:strVal val="visible"/>
                                      </p:to>
                                    </p:set>
                                    <p:anim calcmode="lin" valueType="num">
                                      <p:cBhvr additive="base">
                                        <p:cTn dur="1000"/>
                                        <p:tgtEl>
                                          <p:spTgt spid="44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9">
                                            <p:txEl>
                                              <p:pRg end="3" st="3"/>
                                            </p:txEl>
                                          </p:spTgt>
                                        </p:tgtEl>
                                        <p:attrNameLst>
                                          <p:attrName>style.visibility</p:attrName>
                                        </p:attrNameLst>
                                      </p:cBhvr>
                                      <p:to>
                                        <p:strVal val="visible"/>
                                      </p:to>
                                    </p:set>
                                    <p:anim calcmode="lin" valueType="num">
                                      <p:cBhvr additive="base">
                                        <p:cTn dur="1000"/>
                                        <p:tgtEl>
                                          <p:spTgt spid="44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9">
                                            <p:txEl>
                                              <p:pRg end="4" st="4"/>
                                            </p:txEl>
                                          </p:spTgt>
                                        </p:tgtEl>
                                        <p:attrNameLst>
                                          <p:attrName>style.visibility</p:attrName>
                                        </p:attrNameLst>
                                      </p:cBhvr>
                                      <p:to>
                                        <p:strVal val="visible"/>
                                      </p:to>
                                    </p:set>
                                    <p:anim calcmode="lin" valueType="num">
                                      <p:cBhvr additive="base">
                                        <p:cTn dur="1000"/>
                                        <p:tgtEl>
                                          <p:spTgt spid="44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9">
                                            <p:txEl>
                                              <p:pRg end="5" st="5"/>
                                            </p:txEl>
                                          </p:spTgt>
                                        </p:tgtEl>
                                        <p:attrNameLst>
                                          <p:attrName>style.visibility</p:attrName>
                                        </p:attrNameLst>
                                      </p:cBhvr>
                                      <p:to>
                                        <p:strVal val="visible"/>
                                      </p:to>
                                    </p:set>
                                    <p:anim calcmode="lin" valueType="num">
                                      <p:cBhvr additive="base">
                                        <p:cTn dur="1000"/>
                                        <p:tgtEl>
                                          <p:spTgt spid="44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9">
                                            <p:txEl>
                                              <p:pRg end="6" st="6"/>
                                            </p:txEl>
                                          </p:spTgt>
                                        </p:tgtEl>
                                        <p:attrNameLst>
                                          <p:attrName>style.visibility</p:attrName>
                                        </p:attrNameLst>
                                      </p:cBhvr>
                                      <p:to>
                                        <p:strVal val="visible"/>
                                      </p:to>
                                    </p:set>
                                    <p:anim calcmode="lin" valueType="num">
                                      <p:cBhvr additive="base">
                                        <p:cTn dur="1000"/>
                                        <p:tgtEl>
                                          <p:spTgt spid="44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9">
                                            <p:txEl>
                                              <p:pRg end="7" st="7"/>
                                            </p:txEl>
                                          </p:spTgt>
                                        </p:tgtEl>
                                        <p:attrNameLst>
                                          <p:attrName>style.visibility</p:attrName>
                                        </p:attrNameLst>
                                      </p:cBhvr>
                                      <p:to>
                                        <p:strVal val="visible"/>
                                      </p:to>
                                    </p:set>
                                    <p:anim calcmode="lin" valueType="num">
                                      <p:cBhvr additive="base">
                                        <p:cTn dur="1000"/>
                                        <p:tgtEl>
                                          <p:spTgt spid="44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49">
                                            <p:txEl>
                                              <p:pRg end="8" st="8"/>
                                            </p:txEl>
                                          </p:spTgt>
                                        </p:tgtEl>
                                        <p:attrNameLst>
                                          <p:attrName>style.visibility</p:attrName>
                                        </p:attrNameLst>
                                      </p:cBhvr>
                                      <p:to>
                                        <p:strVal val="visible"/>
                                      </p:to>
                                    </p:set>
                                    <p:anim calcmode="lin" valueType="num">
                                      <p:cBhvr additive="base">
                                        <p:cTn dur="1000"/>
                                        <p:tgtEl>
                                          <p:spTgt spid="44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0"/>
                                        </p:tgtEl>
                                        <p:attrNameLst>
                                          <p:attrName>style.visibility</p:attrName>
                                        </p:attrNameLst>
                                      </p:cBhvr>
                                      <p:to>
                                        <p:strVal val="visible"/>
                                      </p:to>
                                    </p:set>
                                    <p:anim calcmode="lin" valueType="num">
                                      <p:cBhvr additive="base">
                                        <p:cTn dur="1000"/>
                                        <p:tgtEl>
                                          <p:spTgt spid="45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2" presetSubtype="8">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anim calcmode="lin" valueType="num">
                                      <p:cBhvr additive="base">
                                        <p:cTn dur="1000"/>
                                        <p:tgtEl>
                                          <p:spTgt spid="45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1">
                                            <p:txEl>
                                              <p:pRg end="1" st="1"/>
                                            </p:txEl>
                                          </p:spTgt>
                                        </p:tgtEl>
                                        <p:attrNameLst>
                                          <p:attrName>style.visibility</p:attrName>
                                        </p:attrNameLst>
                                      </p:cBhvr>
                                      <p:to>
                                        <p:strVal val="visible"/>
                                      </p:to>
                                    </p:set>
                                    <p:anim calcmode="lin" valueType="num">
                                      <p:cBhvr additive="base">
                                        <p:cTn dur="1000"/>
                                        <p:tgtEl>
                                          <p:spTgt spid="45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1">
                                            <p:txEl>
                                              <p:pRg end="2" st="2"/>
                                            </p:txEl>
                                          </p:spTgt>
                                        </p:tgtEl>
                                        <p:attrNameLst>
                                          <p:attrName>style.visibility</p:attrName>
                                        </p:attrNameLst>
                                      </p:cBhvr>
                                      <p:to>
                                        <p:strVal val="visible"/>
                                      </p:to>
                                    </p:set>
                                    <p:anim calcmode="lin" valueType="num">
                                      <p:cBhvr additive="base">
                                        <p:cTn dur="1000"/>
                                        <p:tgtEl>
                                          <p:spTgt spid="45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1">
                                            <p:txEl>
                                              <p:pRg end="3" st="3"/>
                                            </p:txEl>
                                          </p:spTgt>
                                        </p:tgtEl>
                                        <p:attrNameLst>
                                          <p:attrName>style.visibility</p:attrName>
                                        </p:attrNameLst>
                                      </p:cBhvr>
                                      <p:to>
                                        <p:strVal val="visible"/>
                                      </p:to>
                                    </p:set>
                                    <p:anim calcmode="lin" valueType="num">
                                      <p:cBhvr additive="base">
                                        <p:cTn dur="1000"/>
                                        <p:tgtEl>
                                          <p:spTgt spid="45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1">
                                            <p:txEl>
                                              <p:pRg end="4" st="4"/>
                                            </p:txEl>
                                          </p:spTgt>
                                        </p:tgtEl>
                                        <p:attrNameLst>
                                          <p:attrName>style.visibility</p:attrName>
                                        </p:attrNameLst>
                                      </p:cBhvr>
                                      <p:to>
                                        <p:strVal val="visible"/>
                                      </p:to>
                                    </p:set>
                                    <p:anim calcmode="lin" valueType="num">
                                      <p:cBhvr additive="base">
                                        <p:cTn dur="1000"/>
                                        <p:tgtEl>
                                          <p:spTgt spid="45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1">
                                            <p:txEl>
                                              <p:pRg end="5" st="5"/>
                                            </p:txEl>
                                          </p:spTgt>
                                        </p:tgtEl>
                                        <p:attrNameLst>
                                          <p:attrName>style.visibility</p:attrName>
                                        </p:attrNameLst>
                                      </p:cBhvr>
                                      <p:to>
                                        <p:strVal val="visible"/>
                                      </p:to>
                                    </p:set>
                                    <p:anim calcmode="lin" valueType="num">
                                      <p:cBhvr additive="base">
                                        <p:cTn dur="1000"/>
                                        <p:tgtEl>
                                          <p:spTgt spid="45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1">
                                            <p:txEl>
                                              <p:pRg end="6" st="6"/>
                                            </p:txEl>
                                          </p:spTgt>
                                        </p:tgtEl>
                                        <p:attrNameLst>
                                          <p:attrName>style.visibility</p:attrName>
                                        </p:attrNameLst>
                                      </p:cBhvr>
                                      <p:to>
                                        <p:strVal val="visible"/>
                                      </p:to>
                                    </p:set>
                                    <p:anim calcmode="lin" valueType="num">
                                      <p:cBhvr additive="base">
                                        <p:cTn dur="1000"/>
                                        <p:tgtEl>
                                          <p:spTgt spid="45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1">
                                            <p:txEl>
                                              <p:pRg end="7" st="7"/>
                                            </p:txEl>
                                          </p:spTgt>
                                        </p:tgtEl>
                                        <p:attrNameLst>
                                          <p:attrName>style.visibility</p:attrName>
                                        </p:attrNameLst>
                                      </p:cBhvr>
                                      <p:to>
                                        <p:strVal val="visible"/>
                                      </p:to>
                                    </p:set>
                                    <p:anim calcmode="lin" valueType="num">
                                      <p:cBhvr additive="base">
                                        <p:cTn dur="1000"/>
                                        <p:tgtEl>
                                          <p:spTgt spid="45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1">
                                            <p:txEl>
                                              <p:pRg end="8" st="8"/>
                                            </p:txEl>
                                          </p:spTgt>
                                        </p:tgtEl>
                                        <p:attrNameLst>
                                          <p:attrName>style.visibility</p:attrName>
                                        </p:attrNameLst>
                                      </p:cBhvr>
                                      <p:to>
                                        <p:strVal val="visible"/>
                                      </p:to>
                                    </p:set>
                                    <p:anim calcmode="lin" valueType="num">
                                      <p:cBhvr additive="base">
                                        <p:cTn dur="1000"/>
                                        <p:tgtEl>
                                          <p:spTgt spid="45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2"/>
                                        </p:tgtEl>
                                        <p:attrNameLst>
                                          <p:attrName>style.visibility</p:attrName>
                                        </p:attrNameLst>
                                      </p:cBhvr>
                                      <p:to>
                                        <p:strVal val="visible"/>
                                      </p:to>
                                    </p:set>
                                    <p:anim calcmode="lin" valueType="num">
                                      <p:cBhvr additive="base">
                                        <p:cTn dur="1000"/>
                                        <p:tgtEl>
                                          <p:spTgt spid="45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2" presetSubtype="8">
                                  <p:stCondLst>
                                    <p:cond delay="0"/>
                                  </p:stCondLst>
                                  <p:childTnLst>
                                    <p:set>
                                      <p:cBhvr>
                                        <p:cTn dur="1" fill="hold">
                                          <p:stCondLst>
                                            <p:cond delay="0"/>
                                          </p:stCondLst>
                                        </p:cTn>
                                        <p:tgtEl>
                                          <p:spTgt spid="453">
                                            <p:txEl>
                                              <p:pRg end="0" st="0"/>
                                            </p:txEl>
                                          </p:spTgt>
                                        </p:tgtEl>
                                        <p:attrNameLst>
                                          <p:attrName>style.visibility</p:attrName>
                                        </p:attrNameLst>
                                      </p:cBhvr>
                                      <p:to>
                                        <p:strVal val="visible"/>
                                      </p:to>
                                    </p:set>
                                    <p:anim calcmode="lin" valueType="num">
                                      <p:cBhvr additive="base">
                                        <p:cTn dur="1000"/>
                                        <p:tgtEl>
                                          <p:spTgt spid="45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3">
                                            <p:txEl>
                                              <p:pRg end="1" st="1"/>
                                            </p:txEl>
                                          </p:spTgt>
                                        </p:tgtEl>
                                        <p:attrNameLst>
                                          <p:attrName>style.visibility</p:attrName>
                                        </p:attrNameLst>
                                      </p:cBhvr>
                                      <p:to>
                                        <p:strVal val="visible"/>
                                      </p:to>
                                    </p:set>
                                    <p:anim calcmode="lin" valueType="num">
                                      <p:cBhvr additive="base">
                                        <p:cTn dur="1000"/>
                                        <p:tgtEl>
                                          <p:spTgt spid="45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3">
                                            <p:txEl>
                                              <p:pRg end="2" st="2"/>
                                            </p:txEl>
                                          </p:spTgt>
                                        </p:tgtEl>
                                        <p:attrNameLst>
                                          <p:attrName>style.visibility</p:attrName>
                                        </p:attrNameLst>
                                      </p:cBhvr>
                                      <p:to>
                                        <p:strVal val="visible"/>
                                      </p:to>
                                    </p:set>
                                    <p:anim calcmode="lin" valueType="num">
                                      <p:cBhvr additive="base">
                                        <p:cTn dur="1000"/>
                                        <p:tgtEl>
                                          <p:spTgt spid="45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3">
                                            <p:txEl>
                                              <p:pRg end="3" st="3"/>
                                            </p:txEl>
                                          </p:spTgt>
                                        </p:tgtEl>
                                        <p:attrNameLst>
                                          <p:attrName>style.visibility</p:attrName>
                                        </p:attrNameLst>
                                      </p:cBhvr>
                                      <p:to>
                                        <p:strVal val="visible"/>
                                      </p:to>
                                    </p:set>
                                    <p:anim calcmode="lin" valueType="num">
                                      <p:cBhvr additive="base">
                                        <p:cTn dur="1000"/>
                                        <p:tgtEl>
                                          <p:spTgt spid="45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3">
                                            <p:txEl>
                                              <p:pRg end="4" st="4"/>
                                            </p:txEl>
                                          </p:spTgt>
                                        </p:tgtEl>
                                        <p:attrNameLst>
                                          <p:attrName>style.visibility</p:attrName>
                                        </p:attrNameLst>
                                      </p:cBhvr>
                                      <p:to>
                                        <p:strVal val="visible"/>
                                      </p:to>
                                    </p:set>
                                    <p:anim calcmode="lin" valueType="num">
                                      <p:cBhvr additive="base">
                                        <p:cTn dur="1000"/>
                                        <p:tgtEl>
                                          <p:spTgt spid="45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3">
                                            <p:txEl>
                                              <p:pRg end="5" st="5"/>
                                            </p:txEl>
                                          </p:spTgt>
                                        </p:tgtEl>
                                        <p:attrNameLst>
                                          <p:attrName>style.visibility</p:attrName>
                                        </p:attrNameLst>
                                      </p:cBhvr>
                                      <p:to>
                                        <p:strVal val="visible"/>
                                      </p:to>
                                    </p:set>
                                    <p:anim calcmode="lin" valueType="num">
                                      <p:cBhvr additive="base">
                                        <p:cTn dur="1000"/>
                                        <p:tgtEl>
                                          <p:spTgt spid="45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3">
                                            <p:txEl>
                                              <p:pRg end="6" st="6"/>
                                            </p:txEl>
                                          </p:spTgt>
                                        </p:tgtEl>
                                        <p:attrNameLst>
                                          <p:attrName>style.visibility</p:attrName>
                                        </p:attrNameLst>
                                      </p:cBhvr>
                                      <p:to>
                                        <p:strVal val="visible"/>
                                      </p:to>
                                    </p:set>
                                    <p:anim calcmode="lin" valueType="num">
                                      <p:cBhvr additive="base">
                                        <p:cTn dur="1000"/>
                                        <p:tgtEl>
                                          <p:spTgt spid="45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3">
                                            <p:txEl>
                                              <p:pRg end="7" st="7"/>
                                            </p:txEl>
                                          </p:spTgt>
                                        </p:tgtEl>
                                        <p:attrNameLst>
                                          <p:attrName>style.visibility</p:attrName>
                                        </p:attrNameLst>
                                      </p:cBhvr>
                                      <p:to>
                                        <p:strVal val="visible"/>
                                      </p:to>
                                    </p:set>
                                    <p:anim calcmode="lin" valueType="num">
                                      <p:cBhvr additive="base">
                                        <p:cTn dur="1000"/>
                                        <p:tgtEl>
                                          <p:spTgt spid="45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3">
                                            <p:txEl>
                                              <p:pRg end="8" st="8"/>
                                            </p:txEl>
                                          </p:spTgt>
                                        </p:tgtEl>
                                        <p:attrNameLst>
                                          <p:attrName>style.visibility</p:attrName>
                                        </p:attrNameLst>
                                      </p:cBhvr>
                                      <p:to>
                                        <p:strVal val="visible"/>
                                      </p:to>
                                    </p:set>
                                    <p:anim calcmode="lin" valueType="num">
                                      <p:cBhvr additive="base">
                                        <p:cTn dur="1000"/>
                                        <p:tgtEl>
                                          <p:spTgt spid="45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438"/>
                                        </p:tgtEl>
                                        <p:attrNameLst>
                                          <p:attrName>style.visibility</p:attrName>
                                        </p:attrNameLst>
                                      </p:cBhvr>
                                      <p:to>
                                        <p:strVal val="visible"/>
                                      </p:to>
                                    </p:set>
                                    <p:anim calcmode="lin" valueType="num">
                                      <p:cBhvr additive="base">
                                        <p:cTn dur="750"/>
                                        <p:tgtEl>
                                          <p:spTgt spid="43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438"/>
                                        </p:tgtEl>
                                        <p:attrNameLst>
                                          <p:attrName>style.visibility</p:attrName>
                                        </p:attrNameLst>
                                      </p:cBhvr>
                                      <p:to>
                                        <p:strVal val="visible"/>
                                      </p:to>
                                    </p:set>
                                    <p:animEffect filter="fade" transition="in">
                                      <p:cBhvr>
                                        <p:cTn dur="750"/>
                                        <p:tgtEl>
                                          <p:spTgt spid="438"/>
                                        </p:tgtEl>
                                      </p:cBhvr>
                                    </p:animEffect>
                                  </p:childTnLst>
                                </p:cTn>
                              </p:par>
                              <p:par>
                                <p:cTn fill="hold" nodeType="withEffect" presetClass="entr" presetID="2" presetSubtype="8">
                                  <p:stCondLst>
                                    <p:cond delay="25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750"/>
                                        <p:tgtEl>
                                          <p:spTgt spid="43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434"/>
                                        </p:tgtEl>
                                        <p:attrNameLst>
                                          <p:attrName>style.visibility</p:attrName>
                                        </p:attrNameLst>
                                      </p:cBhvr>
                                      <p:to>
                                        <p:strVal val="visible"/>
                                      </p:to>
                                    </p:set>
                                    <p:animEffect filter="fade" transition="in">
                                      <p:cBhvr>
                                        <p:cTn dur="750"/>
                                        <p:tgtEl>
                                          <p:spTgt spid="434"/>
                                        </p:tgtEl>
                                      </p:cBhvr>
                                    </p:animEffect>
                                  </p:childTnLst>
                                </p:cTn>
                              </p:par>
                              <p:par>
                                <p:cTn fill="hold" nodeType="withEffect" presetClass="entr" presetID="2" presetSubtype="8">
                                  <p:stCondLst>
                                    <p:cond delay="250"/>
                                  </p:stCondLst>
                                  <p:childTnLst>
                                    <p:set>
                                      <p:cBhvr>
                                        <p:cTn dur="1" fill="hold">
                                          <p:stCondLst>
                                            <p:cond delay="0"/>
                                          </p:stCondLst>
                                        </p:cTn>
                                        <p:tgtEl>
                                          <p:spTgt spid="454"/>
                                        </p:tgtEl>
                                        <p:attrNameLst>
                                          <p:attrName>style.visibility</p:attrName>
                                        </p:attrNameLst>
                                      </p:cBhvr>
                                      <p:to>
                                        <p:strVal val="visible"/>
                                      </p:to>
                                    </p:set>
                                    <p:anim calcmode="lin" valueType="num">
                                      <p:cBhvr additive="base">
                                        <p:cTn dur="750"/>
                                        <p:tgtEl>
                                          <p:spTgt spid="45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454"/>
                                        </p:tgtEl>
                                        <p:attrNameLst>
                                          <p:attrName>style.visibility</p:attrName>
                                        </p:attrNameLst>
                                      </p:cBhvr>
                                      <p:to>
                                        <p:strVal val="visible"/>
                                      </p:to>
                                    </p:set>
                                    <p:animEffect filter="fade" transition="in">
                                      <p:cBhvr>
                                        <p:cTn dur="750"/>
                                        <p:tgtEl>
                                          <p:spTgt spid="454"/>
                                        </p:tgtEl>
                                      </p:cBhvr>
                                    </p:animEffect>
                                  </p:childTnLst>
                                </p:cTn>
                              </p:par>
                              <p:par>
                                <p:cTn fill="hold" nodeType="withEffect" presetClass="entr" presetID="2" presetSubtype="8">
                                  <p:stCondLst>
                                    <p:cond delay="25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750"/>
                                        <p:tgtEl>
                                          <p:spTgt spid="43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437"/>
                                        </p:tgtEl>
                                        <p:attrNameLst>
                                          <p:attrName>style.visibility</p:attrName>
                                        </p:attrNameLst>
                                      </p:cBhvr>
                                      <p:to>
                                        <p:strVal val="visible"/>
                                      </p:to>
                                    </p:set>
                                    <p:animEffect filter="fade" transition="in">
                                      <p:cBhvr>
                                        <p:cTn dur="75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 5 Items">
  <p:cSld name="Table of Contents - 5 Items">
    <p:spTree>
      <p:nvGrpSpPr>
        <p:cNvPr id="455" name="Shape 455"/>
        <p:cNvGrpSpPr/>
        <p:nvPr/>
      </p:nvGrpSpPr>
      <p:grpSpPr>
        <a:xfrm>
          <a:off x="0" y="0"/>
          <a:ext cx="0" cy="0"/>
          <a:chOff x="0" y="0"/>
          <a:chExt cx="0" cy="0"/>
        </a:xfrm>
      </p:grpSpPr>
      <p:sp>
        <p:nvSpPr>
          <p:cNvPr id="456" name="Google Shape;456;p25"/>
          <p:cNvSpPr/>
          <p:nvPr/>
        </p:nvSpPr>
        <p:spPr>
          <a:xfrm>
            <a:off x="0" y="0"/>
            <a:ext cx="8459130" cy="10287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57" name="Google Shape;457;p25"/>
          <p:cNvSpPr txBox="1"/>
          <p:nvPr>
            <p:ph type="title"/>
          </p:nvPr>
        </p:nvSpPr>
        <p:spPr>
          <a:xfrm>
            <a:off x="835306" y="1173479"/>
            <a:ext cx="6723724" cy="8207948"/>
          </a:xfrm>
          <a:prstGeom prst="rect">
            <a:avLst/>
          </a:prstGeom>
          <a:noFill/>
          <a:ln>
            <a:noFill/>
          </a:ln>
        </p:spPr>
        <p:txBody>
          <a:bodyPr anchorCtr="0" anchor="ctr" bIns="81625" lIns="163275" spcFirstLastPara="1" rIns="163275" wrap="square" tIns="81625"/>
          <a:lstStyle>
            <a:lvl1pPr lvl="0" algn="ctr">
              <a:spcBef>
                <a:spcPts val="0"/>
              </a:spcBef>
              <a:spcAft>
                <a:spcPts val="0"/>
              </a:spcAft>
              <a:buClr>
                <a:schemeClr val="lt1"/>
              </a:buClr>
              <a:buSzPts val="9600"/>
              <a:buFont typeface="Ultra"/>
              <a:buNone/>
              <a:defRPr sz="96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8" name="Google Shape;458;p25"/>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9" name="Google Shape;459;p25"/>
          <p:cNvSpPr/>
          <p:nvPr/>
        </p:nvSpPr>
        <p:spPr>
          <a:xfrm>
            <a:off x="8135094" y="2190934"/>
            <a:ext cx="648072" cy="64807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1</a:t>
            </a:r>
            <a:endParaRPr sz="3200">
              <a:solidFill>
                <a:schemeClr val="lt1"/>
              </a:solidFill>
              <a:latin typeface="Open Sans"/>
              <a:ea typeface="Open Sans"/>
              <a:cs typeface="Open Sans"/>
              <a:sym typeface="Open Sans"/>
            </a:endParaRPr>
          </a:p>
        </p:txBody>
      </p:sp>
      <p:sp>
        <p:nvSpPr>
          <p:cNvPr id="460" name="Google Shape;460;p25"/>
          <p:cNvSpPr/>
          <p:nvPr/>
        </p:nvSpPr>
        <p:spPr>
          <a:xfrm>
            <a:off x="8135094" y="3551824"/>
            <a:ext cx="648072" cy="64807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2</a:t>
            </a:r>
            <a:endParaRPr sz="3200">
              <a:solidFill>
                <a:schemeClr val="lt1"/>
              </a:solidFill>
              <a:latin typeface="Open Sans"/>
              <a:ea typeface="Open Sans"/>
              <a:cs typeface="Open Sans"/>
              <a:sym typeface="Open Sans"/>
            </a:endParaRPr>
          </a:p>
        </p:txBody>
      </p:sp>
      <p:sp>
        <p:nvSpPr>
          <p:cNvPr id="461" name="Google Shape;461;p25"/>
          <p:cNvSpPr/>
          <p:nvPr/>
        </p:nvSpPr>
        <p:spPr>
          <a:xfrm>
            <a:off x="8135094" y="4912714"/>
            <a:ext cx="648072" cy="64807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3</a:t>
            </a:r>
            <a:endParaRPr sz="3200">
              <a:solidFill>
                <a:schemeClr val="lt1"/>
              </a:solidFill>
              <a:latin typeface="Open Sans"/>
              <a:ea typeface="Open Sans"/>
              <a:cs typeface="Open Sans"/>
              <a:sym typeface="Open Sans"/>
            </a:endParaRPr>
          </a:p>
        </p:txBody>
      </p:sp>
      <p:sp>
        <p:nvSpPr>
          <p:cNvPr id="462" name="Google Shape;462;p25"/>
          <p:cNvSpPr/>
          <p:nvPr/>
        </p:nvSpPr>
        <p:spPr>
          <a:xfrm>
            <a:off x="8135094" y="6273604"/>
            <a:ext cx="648072" cy="64807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4</a:t>
            </a:r>
            <a:endParaRPr sz="3200">
              <a:solidFill>
                <a:schemeClr val="lt1"/>
              </a:solidFill>
              <a:latin typeface="Open Sans"/>
              <a:ea typeface="Open Sans"/>
              <a:cs typeface="Open Sans"/>
              <a:sym typeface="Open Sans"/>
            </a:endParaRPr>
          </a:p>
        </p:txBody>
      </p:sp>
      <p:sp>
        <p:nvSpPr>
          <p:cNvPr id="463" name="Google Shape;463;p25"/>
          <p:cNvSpPr/>
          <p:nvPr/>
        </p:nvSpPr>
        <p:spPr>
          <a:xfrm>
            <a:off x="8135094" y="7634494"/>
            <a:ext cx="648072" cy="64807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5</a:t>
            </a:r>
            <a:endParaRPr sz="3200">
              <a:solidFill>
                <a:schemeClr val="lt1"/>
              </a:solidFill>
              <a:latin typeface="Open Sans"/>
              <a:ea typeface="Open Sans"/>
              <a:cs typeface="Open Sans"/>
              <a:sym typeface="Open Sans"/>
            </a:endParaRPr>
          </a:p>
        </p:txBody>
      </p:sp>
      <p:sp>
        <p:nvSpPr>
          <p:cNvPr id="464" name="Google Shape;464;p25"/>
          <p:cNvSpPr txBox="1"/>
          <p:nvPr>
            <p:ph idx="1" type="body"/>
          </p:nvPr>
        </p:nvSpPr>
        <p:spPr>
          <a:xfrm>
            <a:off x="9000327" y="1938601"/>
            <a:ext cx="8279783" cy="93610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1"/>
              </a:buClr>
              <a:buSzPts val="3600"/>
              <a:buNone/>
              <a:defRPr sz="36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5" name="Google Shape;465;p25"/>
          <p:cNvSpPr txBox="1"/>
          <p:nvPr>
            <p:ph idx="2" type="body"/>
          </p:nvPr>
        </p:nvSpPr>
        <p:spPr>
          <a:xfrm>
            <a:off x="9000327" y="2658681"/>
            <a:ext cx="8279783" cy="60368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6" name="Google Shape;466;p25"/>
          <p:cNvSpPr txBox="1"/>
          <p:nvPr>
            <p:ph idx="3" type="body"/>
          </p:nvPr>
        </p:nvSpPr>
        <p:spPr>
          <a:xfrm>
            <a:off x="9000327" y="3301229"/>
            <a:ext cx="8279783" cy="93610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3"/>
              </a:buClr>
              <a:buSzPts val="3600"/>
              <a:buNone/>
              <a:defRPr sz="36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7" name="Google Shape;467;p25"/>
          <p:cNvSpPr txBox="1"/>
          <p:nvPr>
            <p:ph idx="4" type="body"/>
          </p:nvPr>
        </p:nvSpPr>
        <p:spPr>
          <a:xfrm>
            <a:off x="9000327" y="4021309"/>
            <a:ext cx="8279783" cy="60368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8" name="Google Shape;468;p25"/>
          <p:cNvSpPr txBox="1"/>
          <p:nvPr>
            <p:ph idx="5" type="body"/>
          </p:nvPr>
        </p:nvSpPr>
        <p:spPr>
          <a:xfrm>
            <a:off x="9000327" y="4663857"/>
            <a:ext cx="8279783" cy="93610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2"/>
              </a:buClr>
              <a:buSzPts val="3600"/>
              <a:buNone/>
              <a:defRPr sz="36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9" name="Google Shape;469;p25"/>
          <p:cNvSpPr txBox="1"/>
          <p:nvPr>
            <p:ph idx="6" type="body"/>
          </p:nvPr>
        </p:nvSpPr>
        <p:spPr>
          <a:xfrm>
            <a:off x="9000327" y="5383937"/>
            <a:ext cx="8279783" cy="60368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0" name="Google Shape;470;p25"/>
          <p:cNvSpPr txBox="1"/>
          <p:nvPr>
            <p:ph idx="7" type="body"/>
          </p:nvPr>
        </p:nvSpPr>
        <p:spPr>
          <a:xfrm>
            <a:off x="9000327" y="6026485"/>
            <a:ext cx="8279783" cy="93610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4"/>
              </a:buClr>
              <a:buSzPts val="3600"/>
              <a:buNone/>
              <a:defRPr sz="36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1" name="Google Shape;471;p25"/>
          <p:cNvSpPr txBox="1"/>
          <p:nvPr>
            <p:ph idx="8" type="body"/>
          </p:nvPr>
        </p:nvSpPr>
        <p:spPr>
          <a:xfrm>
            <a:off x="9000327" y="6746565"/>
            <a:ext cx="8279783" cy="60368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2" name="Google Shape;472;p25"/>
          <p:cNvSpPr txBox="1"/>
          <p:nvPr>
            <p:ph idx="9" type="body"/>
          </p:nvPr>
        </p:nvSpPr>
        <p:spPr>
          <a:xfrm>
            <a:off x="9000327" y="7389113"/>
            <a:ext cx="8279783" cy="93610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5"/>
              </a:buClr>
              <a:buSzPts val="3600"/>
              <a:buNone/>
              <a:defRPr sz="36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3" name="Google Shape;473;p25"/>
          <p:cNvSpPr txBox="1"/>
          <p:nvPr>
            <p:ph idx="13" type="body"/>
          </p:nvPr>
        </p:nvSpPr>
        <p:spPr>
          <a:xfrm>
            <a:off x="9000327" y="8109193"/>
            <a:ext cx="8279783" cy="60368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4" name="Google Shape;474;p25"/>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sz="2800">
                <a:solidFill>
                  <a:schemeClr val="lt1"/>
                </a:solidFill>
                <a:latin typeface="Open Sans"/>
                <a:ea typeface="Open Sans"/>
                <a:cs typeface="Open Sans"/>
                <a:sym typeface="Open Sans"/>
              </a:defRPr>
            </a:lvl1pPr>
            <a:lvl2pPr indent="0" lvl="1" marL="0" algn="ctr">
              <a:spcBef>
                <a:spcPts val="0"/>
              </a:spcBef>
              <a:buNone/>
              <a:defRPr sz="2800">
                <a:solidFill>
                  <a:schemeClr val="lt1"/>
                </a:solidFill>
                <a:latin typeface="Open Sans"/>
                <a:ea typeface="Open Sans"/>
                <a:cs typeface="Open Sans"/>
                <a:sym typeface="Open Sans"/>
              </a:defRPr>
            </a:lvl2pPr>
            <a:lvl3pPr indent="0" lvl="2" marL="0" algn="ctr">
              <a:spcBef>
                <a:spcPts val="0"/>
              </a:spcBef>
              <a:buNone/>
              <a:defRPr sz="2800">
                <a:solidFill>
                  <a:schemeClr val="lt1"/>
                </a:solidFill>
                <a:latin typeface="Open Sans"/>
                <a:ea typeface="Open Sans"/>
                <a:cs typeface="Open Sans"/>
                <a:sym typeface="Open Sans"/>
              </a:defRPr>
            </a:lvl3pPr>
            <a:lvl4pPr indent="0" lvl="3" marL="0" algn="ctr">
              <a:spcBef>
                <a:spcPts val="0"/>
              </a:spcBef>
              <a:buNone/>
              <a:defRPr sz="2800">
                <a:solidFill>
                  <a:schemeClr val="lt1"/>
                </a:solidFill>
                <a:latin typeface="Open Sans"/>
                <a:ea typeface="Open Sans"/>
                <a:cs typeface="Open Sans"/>
                <a:sym typeface="Open Sans"/>
              </a:defRPr>
            </a:lvl4pPr>
            <a:lvl5pPr indent="0" lvl="4" marL="0" algn="ctr">
              <a:spcBef>
                <a:spcPts val="0"/>
              </a:spcBef>
              <a:buNone/>
              <a:defRPr sz="2800">
                <a:solidFill>
                  <a:schemeClr val="lt1"/>
                </a:solidFill>
                <a:latin typeface="Open Sans"/>
                <a:ea typeface="Open Sans"/>
                <a:cs typeface="Open Sans"/>
                <a:sym typeface="Open Sans"/>
              </a:defRPr>
            </a:lvl5pPr>
            <a:lvl6pPr indent="0" lvl="5" marL="0" algn="ctr">
              <a:spcBef>
                <a:spcPts val="0"/>
              </a:spcBef>
              <a:buNone/>
              <a:defRPr sz="2800">
                <a:solidFill>
                  <a:schemeClr val="lt1"/>
                </a:solidFill>
                <a:latin typeface="Open Sans"/>
                <a:ea typeface="Open Sans"/>
                <a:cs typeface="Open Sans"/>
                <a:sym typeface="Open Sans"/>
              </a:defRPr>
            </a:lvl6pPr>
            <a:lvl7pPr indent="0" lvl="6" marL="0" algn="ctr">
              <a:spcBef>
                <a:spcPts val="0"/>
              </a:spcBef>
              <a:buNone/>
              <a:defRPr sz="2800">
                <a:solidFill>
                  <a:schemeClr val="lt1"/>
                </a:solidFill>
                <a:latin typeface="Open Sans"/>
                <a:ea typeface="Open Sans"/>
                <a:cs typeface="Open Sans"/>
                <a:sym typeface="Open Sans"/>
              </a:defRPr>
            </a:lvl7pPr>
            <a:lvl8pPr indent="0" lvl="7" marL="0" algn="ctr">
              <a:spcBef>
                <a:spcPts val="0"/>
              </a:spcBef>
              <a:buNone/>
              <a:defRPr sz="2800">
                <a:solidFill>
                  <a:schemeClr val="lt1"/>
                </a:solidFill>
                <a:latin typeface="Open Sans"/>
                <a:ea typeface="Open Sans"/>
                <a:cs typeface="Open Sans"/>
                <a:sym typeface="Open Sans"/>
              </a:defRPr>
            </a:lvl8pPr>
            <a:lvl9pPr indent="0" lvl="8" marL="0" algn="ctr">
              <a:spcBef>
                <a:spcPts val="0"/>
              </a:spcBef>
              <a:buNone/>
              <a:defRPr sz="2800">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457"/>
                                        </p:tgtEl>
                                        <p:attrNameLst>
                                          <p:attrName>style.visibility</p:attrName>
                                        </p:attrNameLst>
                                      </p:cBhvr>
                                      <p:to>
                                        <p:strVal val="visible"/>
                                      </p:to>
                                    </p:set>
                                    <p:anim calcmode="lin" valueType="num">
                                      <p:cBhvr additive="base">
                                        <p:cTn dur="500"/>
                                        <p:tgtEl>
                                          <p:spTgt spid="45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1">
                                  <p:stCondLst>
                                    <p:cond delay="250"/>
                                  </p:stCondLst>
                                  <p:childTnLst>
                                    <p:set>
                                      <p:cBhvr>
                                        <p:cTn dur="1" fill="hold">
                                          <p:stCondLst>
                                            <p:cond delay="0"/>
                                          </p:stCondLst>
                                        </p:cTn>
                                        <p:tgtEl>
                                          <p:spTgt spid="459"/>
                                        </p:tgtEl>
                                        <p:attrNameLst>
                                          <p:attrName>style.visibility</p:attrName>
                                        </p:attrNameLst>
                                      </p:cBhvr>
                                      <p:to>
                                        <p:strVal val="visible"/>
                                      </p:to>
                                    </p:set>
                                    <p:anim calcmode="lin" valueType="num">
                                      <p:cBhvr additive="base">
                                        <p:cTn dur="500"/>
                                        <p:tgtEl>
                                          <p:spTgt spid="4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4">
                                            <p:txEl>
                                              <p:pRg end="0" st="0"/>
                                            </p:txEl>
                                          </p:spTgt>
                                        </p:tgtEl>
                                        <p:attrNameLst>
                                          <p:attrName>style.visibility</p:attrName>
                                        </p:attrNameLst>
                                      </p:cBhvr>
                                      <p:to>
                                        <p:strVal val="visible"/>
                                      </p:to>
                                    </p:set>
                                    <p:anim calcmode="lin" valueType="num">
                                      <p:cBhvr additive="base">
                                        <p:cTn dur="500"/>
                                        <p:tgtEl>
                                          <p:spTgt spid="46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4">
                                            <p:txEl>
                                              <p:pRg end="1" st="1"/>
                                            </p:txEl>
                                          </p:spTgt>
                                        </p:tgtEl>
                                        <p:attrNameLst>
                                          <p:attrName>style.visibility</p:attrName>
                                        </p:attrNameLst>
                                      </p:cBhvr>
                                      <p:to>
                                        <p:strVal val="visible"/>
                                      </p:to>
                                    </p:set>
                                    <p:anim calcmode="lin" valueType="num">
                                      <p:cBhvr additive="base">
                                        <p:cTn dur="500"/>
                                        <p:tgtEl>
                                          <p:spTgt spid="46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4">
                                            <p:txEl>
                                              <p:pRg end="2" st="2"/>
                                            </p:txEl>
                                          </p:spTgt>
                                        </p:tgtEl>
                                        <p:attrNameLst>
                                          <p:attrName>style.visibility</p:attrName>
                                        </p:attrNameLst>
                                      </p:cBhvr>
                                      <p:to>
                                        <p:strVal val="visible"/>
                                      </p:to>
                                    </p:set>
                                    <p:anim calcmode="lin" valueType="num">
                                      <p:cBhvr additive="base">
                                        <p:cTn dur="500"/>
                                        <p:tgtEl>
                                          <p:spTgt spid="46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4">
                                            <p:txEl>
                                              <p:pRg end="3" st="3"/>
                                            </p:txEl>
                                          </p:spTgt>
                                        </p:tgtEl>
                                        <p:attrNameLst>
                                          <p:attrName>style.visibility</p:attrName>
                                        </p:attrNameLst>
                                      </p:cBhvr>
                                      <p:to>
                                        <p:strVal val="visible"/>
                                      </p:to>
                                    </p:set>
                                    <p:anim calcmode="lin" valueType="num">
                                      <p:cBhvr additive="base">
                                        <p:cTn dur="500"/>
                                        <p:tgtEl>
                                          <p:spTgt spid="464">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4">
                                            <p:txEl>
                                              <p:pRg end="4" st="4"/>
                                            </p:txEl>
                                          </p:spTgt>
                                        </p:tgtEl>
                                        <p:attrNameLst>
                                          <p:attrName>style.visibility</p:attrName>
                                        </p:attrNameLst>
                                      </p:cBhvr>
                                      <p:to>
                                        <p:strVal val="visible"/>
                                      </p:to>
                                    </p:set>
                                    <p:anim calcmode="lin" valueType="num">
                                      <p:cBhvr additive="base">
                                        <p:cTn dur="500"/>
                                        <p:tgtEl>
                                          <p:spTgt spid="464">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4">
                                            <p:txEl>
                                              <p:pRg end="5" st="5"/>
                                            </p:txEl>
                                          </p:spTgt>
                                        </p:tgtEl>
                                        <p:attrNameLst>
                                          <p:attrName>style.visibility</p:attrName>
                                        </p:attrNameLst>
                                      </p:cBhvr>
                                      <p:to>
                                        <p:strVal val="visible"/>
                                      </p:to>
                                    </p:set>
                                    <p:anim calcmode="lin" valueType="num">
                                      <p:cBhvr additive="base">
                                        <p:cTn dur="500"/>
                                        <p:tgtEl>
                                          <p:spTgt spid="464">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4">
                                            <p:txEl>
                                              <p:pRg end="6" st="6"/>
                                            </p:txEl>
                                          </p:spTgt>
                                        </p:tgtEl>
                                        <p:attrNameLst>
                                          <p:attrName>style.visibility</p:attrName>
                                        </p:attrNameLst>
                                      </p:cBhvr>
                                      <p:to>
                                        <p:strVal val="visible"/>
                                      </p:to>
                                    </p:set>
                                    <p:anim calcmode="lin" valueType="num">
                                      <p:cBhvr additive="base">
                                        <p:cTn dur="500"/>
                                        <p:tgtEl>
                                          <p:spTgt spid="464">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4">
                                            <p:txEl>
                                              <p:pRg end="7" st="7"/>
                                            </p:txEl>
                                          </p:spTgt>
                                        </p:tgtEl>
                                        <p:attrNameLst>
                                          <p:attrName>style.visibility</p:attrName>
                                        </p:attrNameLst>
                                      </p:cBhvr>
                                      <p:to>
                                        <p:strVal val="visible"/>
                                      </p:to>
                                    </p:set>
                                    <p:anim calcmode="lin" valueType="num">
                                      <p:cBhvr additive="base">
                                        <p:cTn dur="500"/>
                                        <p:tgtEl>
                                          <p:spTgt spid="464">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4">
                                            <p:txEl>
                                              <p:pRg end="8" st="8"/>
                                            </p:txEl>
                                          </p:spTgt>
                                        </p:tgtEl>
                                        <p:attrNameLst>
                                          <p:attrName>style.visibility</p:attrName>
                                        </p:attrNameLst>
                                      </p:cBhvr>
                                      <p:to>
                                        <p:strVal val="visible"/>
                                      </p:to>
                                    </p:set>
                                    <p:anim calcmode="lin" valueType="num">
                                      <p:cBhvr additive="base">
                                        <p:cTn dur="500"/>
                                        <p:tgtEl>
                                          <p:spTgt spid="464">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465">
                                            <p:txEl>
                                              <p:pRg end="0" st="0"/>
                                            </p:txEl>
                                          </p:spTgt>
                                        </p:tgtEl>
                                        <p:attrNameLst>
                                          <p:attrName>style.visibility</p:attrName>
                                        </p:attrNameLst>
                                      </p:cBhvr>
                                      <p:to>
                                        <p:strVal val="visible"/>
                                      </p:to>
                                    </p:set>
                                    <p:anim calcmode="lin" valueType="num">
                                      <p:cBhvr additive="base">
                                        <p:cTn dur="500"/>
                                        <p:tgtEl>
                                          <p:spTgt spid="46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5">
                                            <p:txEl>
                                              <p:pRg end="1" st="1"/>
                                            </p:txEl>
                                          </p:spTgt>
                                        </p:tgtEl>
                                        <p:attrNameLst>
                                          <p:attrName>style.visibility</p:attrName>
                                        </p:attrNameLst>
                                      </p:cBhvr>
                                      <p:to>
                                        <p:strVal val="visible"/>
                                      </p:to>
                                    </p:set>
                                    <p:anim calcmode="lin" valueType="num">
                                      <p:cBhvr additive="base">
                                        <p:cTn dur="500"/>
                                        <p:tgtEl>
                                          <p:spTgt spid="46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5">
                                            <p:txEl>
                                              <p:pRg end="2" st="2"/>
                                            </p:txEl>
                                          </p:spTgt>
                                        </p:tgtEl>
                                        <p:attrNameLst>
                                          <p:attrName>style.visibility</p:attrName>
                                        </p:attrNameLst>
                                      </p:cBhvr>
                                      <p:to>
                                        <p:strVal val="visible"/>
                                      </p:to>
                                    </p:set>
                                    <p:anim calcmode="lin" valueType="num">
                                      <p:cBhvr additive="base">
                                        <p:cTn dur="500"/>
                                        <p:tgtEl>
                                          <p:spTgt spid="46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5">
                                            <p:txEl>
                                              <p:pRg end="3" st="3"/>
                                            </p:txEl>
                                          </p:spTgt>
                                        </p:tgtEl>
                                        <p:attrNameLst>
                                          <p:attrName>style.visibility</p:attrName>
                                        </p:attrNameLst>
                                      </p:cBhvr>
                                      <p:to>
                                        <p:strVal val="visible"/>
                                      </p:to>
                                    </p:set>
                                    <p:anim calcmode="lin" valueType="num">
                                      <p:cBhvr additive="base">
                                        <p:cTn dur="500"/>
                                        <p:tgtEl>
                                          <p:spTgt spid="46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5">
                                            <p:txEl>
                                              <p:pRg end="4" st="4"/>
                                            </p:txEl>
                                          </p:spTgt>
                                        </p:tgtEl>
                                        <p:attrNameLst>
                                          <p:attrName>style.visibility</p:attrName>
                                        </p:attrNameLst>
                                      </p:cBhvr>
                                      <p:to>
                                        <p:strVal val="visible"/>
                                      </p:to>
                                    </p:set>
                                    <p:anim calcmode="lin" valueType="num">
                                      <p:cBhvr additive="base">
                                        <p:cTn dur="500"/>
                                        <p:tgtEl>
                                          <p:spTgt spid="46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5">
                                            <p:txEl>
                                              <p:pRg end="5" st="5"/>
                                            </p:txEl>
                                          </p:spTgt>
                                        </p:tgtEl>
                                        <p:attrNameLst>
                                          <p:attrName>style.visibility</p:attrName>
                                        </p:attrNameLst>
                                      </p:cBhvr>
                                      <p:to>
                                        <p:strVal val="visible"/>
                                      </p:to>
                                    </p:set>
                                    <p:anim calcmode="lin" valueType="num">
                                      <p:cBhvr additive="base">
                                        <p:cTn dur="500"/>
                                        <p:tgtEl>
                                          <p:spTgt spid="46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5">
                                            <p:txEl>
                                              <p:pRg end="6" st="6"/>
                                            </p:txEl>
                                          </p:spTgt>
                                        </p:tgtEl>
                                        <p:attrNameLst>
                                          <p:attrName>style.visibility</p:attrName>
                                        </p:attrNameLst>
                                      </p:cBhvr>
                                      <p:to>
                                        <p:strVal val="visible"/>
                                      </p:to>
                                    </p:set>
                                    <p:anim calcmode="lin" valueType="num">
                                      <p:cBhvr additive="base">
                                        <p:cTn dur="500"/>
                                        <p:tgtEl>
                                          <p:spTgt spid="46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5">
                                            <p:txEl>
                                              <p:pRg end="7" st="7"/>
                                            </p:txEl>
                                          </p:spTgt>
                                        </p:tgtEl>
                                        <p:attrNameLst>
                                          <p:attrName>style.visibility</p:attrName>
                                        </p:attrNameLst>
                                      </p:cBhvr>
                                      <p:to>
                                        <p:strVal val="visible"/>
                                      </p:to>
                                    </p:set>
                                    <p:anim calcmode="lin" valueType="num">
                                      <p:cBhvr additive="base">
                                        <p:cTn dur="500"/>
                                        <p:tgtEl>
                                          <p:spTgt spid="46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5">
                                            <p:txEl>
                                              <p:pRg end="8" st="8"/>
                                            </p:txEl>
                                          </p:spTgt>
                                        </p:tgtEl>
                                        <p:attrNameLst>
                                          <p:attrName>style.visibility</p:attrName>
                                        </p:attrNameLst>
                                      </p:cBhvr>
                                      <p:to>
                                        <p:strVal val="visible"/>
                                      </p:to>
                                    </p:set>
                                    <p:anim calcmode="lin" valueType="num">
                                      <p:cBhvr additive="base">
                                        <p:cTn dur="500"/>
                                        <p:tgtEl>
                                          <p:spTgt spid="465">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1">
                                  <p:stCondLst>
                                    <p:cond delay="25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500"/>
                                        <p:tgtEl>
                                          <p:spTgt spid="4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6">
                                            <p:txEl>
                                              <p:pRg end="0" st="0"/>
                                            </p:txEl>
                                          </p:spTgt>
                                        </p:tgtEl>
                                        <p:attrNameLst>
                                          <p:attrName>style.visibility</p:attrName>
                                        </p:attrNameLst>
                                      </p:cBhvr>
                                      <p:to>
                                        <p:strVal val="visible"/>
                                      </p:to>
                                    </p:set>
                                    <p:anim calcmode="lin" valueType="num">
                                      <p:cBhvr additive="base">
                                        <p:cTn dur="500"/>
                                        <p:tgtEl>
                                          <p:spTgt spid="46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6">
                                            <p:txEl>
                                              <p:pRg end="1" st="1"/>
                                            </p:txEl>
                                          </p:spTgt>
                                        </p:tgtEl>
                                        <p:attrNameLst>
                                          <p:attrName>style.visibility</p:attrName>
                                        </p:attrNameLst>
                                      </p:cBhvr>
                                      <p:to>
                                        <p:strVal val="visible"/>
                                      </p:to>
                                    </p:set>
                                    <p:anim calcmode="lin" valueType="num">
                                      <p:cBhvr additive="base">
                                        <p:cTn dur="500"/>
                                        <p:tgtEl>
                                          <p:spTgt spid="466">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6">
                                            <p:txEl>
                                              <p:pRg end="2" st="2"/>
                                            </p:txEl>
                                          </p:spTgt>
                                        </p:tgtEl>
                                        <p:attrNameLst>
                                          <p:attrName>style.visibility</p:attrName>
                                        </p:attrNameLst>
                                      </p:cBhvr>
                                      <p:to>
                                        <p:strVal val="visible"/>
                                      </p:to>
                                    </p:set>
                                    <p:anim calcmode="lin" valueType="num">
                                      <p:cBhvr additive="base">
                                        <p:cTn dur="500"/>
                                        <p:tgtEl>
                                          <p:spTgt spid="466">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6">
                                            <p:txEl>
                                              <p:pRg end="3" st="3"/>
                                            </p:txEl>
                                          </p:spTgt>
                                        </p:tgtEl>
                                        <p:attrNameLst>
                                          <p:attrName>style.visibility</p:attrName>
                                        </p:attrNameLst>
                                      </p:cBhvr>
                                      <p:to>
                                        <p:strVal val="visible"/>
                                      </p:to>
                                    </p:set>
                                    <p:anim calcmode="lin" valueType="num">
                                      <p:cBhvr additive="base">
                                        <p:cTn dur="500"/>
                                        <p:tgtEl>
                                          <p:spTgt spid="466">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6">
                                            <p:txEl>
                                              <p:pRg end="4" st="4"/>
                                            </p:txEl>
                                          </p:spTgt>
                                        </p:tgtEl>
                                        <p:attrNameLst>
                                          <p:attrName>style.visibility</p:attrName>
                                        </p:attrNameLst>
                                      </p:cBhvr>
                                      <p:to>
                                        <p:strVal val="visible"/>
                                      </p:to>
                                    </p:set>
                                    <p:anim calcmode="lin" valueType="num">
                                      <p:cBhvr additive="base">
                                        <p:cTn dur="500"/>
                                        <p:tgtEl>
                                          <p:spTgt spid="466">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6">
                                            <p:txEl>
                                              <p:pRg end="5" st="5"/>
                                            </p:txEl>
                                          </p:spTgt>
                                        </p:tgtEl>
                                        <p:attrNameLst>
                                          <p:attrName>style.visibility</p:attrName>
                                        </p:attrNameLst>
                                      </p:cBhvr>
                                      <p:to>
                                        <p:strVal val="visible"/>
                                      </p:to>
                                    </p:set>
                                    <p:anim calcmode="lin" valueType="num">
                                      <p:cBhvr additive="base">
                                        <p:cTn dur="500"/>
                                        <p:tgtEl>
                                          <p:spTgt spid="466">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6">
                                            <p:txEl>
                                              <p:pRg end="6" st="6"/>
                                            </p:txEl>
                                          </p:spTgt>
                                        </p:tgtEl>
                                        <p:attrNameLst>
                                          <p:attrName>style.visibility</p:attrName>
                                        </p:attrNameLst>
                                      </p:cBhvr>
                                      <p:to>
                                        <p:strVal val="visible"/>
                                      </p:to>
                                    </p:set>
                                    <p:anim calcmode="lin" valueType="num">
                                      <p:cBhvr additive="base">
                                        <p:cTn dur="500"/>
                                        <p:tgtEl>
                                          <p:spTgt spid="466">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6">
                                            <p:txEl>
                                              <p:pRg end="7" st="7"/>
                                            </p:txEl>
                                          </p:spTgt>
                                        </p:tgtEl>
                                        <p:attrNameLst>
                                          <p:attrName>style.visibility</p:attrName>
                                        </p:attrNameLst>
                                      </p:cBhvr>
                                      <p:to>
                                        <p:strVal val="visible"/>
                                      </p:to>
                                    </p:set>
                                    <p:anim calcmode="lin" valueType="num">
                                      <p:cBhvr additive="base">
                                        <p:cTn dur="500"/>
                                        <p:tgtEl>
                                          <p:spTgt spid="466">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6">
                                            <p:txEl>
                                              <p:pRg end="8" st="8"/>
                                            </p:txEl>
                                          </p:spTgt>
                                        </p:tgtEl>
                                        <p:attrNameLst>
                                          <p:attrName>style.visibility</p:attrName>
                                        </p:attrNameLst>
                                      </p:cBhvr>
                                      <p:to>
                                        <p:strVal val="visible"/>
                                      </p:to>
                                    </p:set>
                                    <p:anim calcmode="lin" valueType="num">
                                      <p:cBhvr additive="base">
                                        <p:cTn dur="500"/>
                                        <p:tgtEl>
                                          <p:spTgt spid="466">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467">
                                            <p:txEl>
                                              <p:pRg end="0" st="0"/>
                                            </p:txEl>
                                          </p:spTgt>
                                        </p:tgtEl>
                                        <p:attrNameLst>
                                          <p:attrName>style.visibility</p:attrName>
                                        </p:attrNameLst>
                                      </p:cBhvr>
                                      <p:to>
                                        <p:strVal val="visible"/>
                                      </p:to>
                                    </p:set>
                                    <p:anim calcmode="lin" valueType="num">
                                      <p:cBhvr additive="base">
                                        <p:cTn dur="500"/>
                                        <p:tgtEl>
                                          <p:spTgt spid="46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7">
                                            <p:txEl>
                                              <p:pRg end="1" st="1"/>
                                            </p:txEl>
                                          </p:spTgt>
                                        </p:tgtEl>
                                        <p:attrNameLst>
                                          <p:attrName>style.visibility</p:attrName>
                                        </p:attrNameLst>
                                      </p:cBhvr>
                                      <p:to>
                                        <p:strVal val="visible"/>
                                      </p:to>
                                    </p:set>
                                    <p:anim calcmode="lin" valueType="num">
                                      <p:cBhvr additive="base">
                                        <p:cTn dur="500"/>
                                        <p:tgtEl>
                                          <p:spTgt spid="46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7">
                                            <p:txEl>
                                              <p:pRg end="2" st="2"/>
                                            </p:txEl>
                                          </p:spTgt>
                                        </p:tgtEl>
                                        <p:attrNameLst>
                                          <p:attrName>style.visibility</p:attrName>
                                        </p:attrNameLst>
                                      </p:cBhvr>
                                      <p:to>
                                        <p:strVal val="visible"/>
                                      </p:to>
                                    </p:set>
                                    <p:anim calcmode="lin" valueType="num">
                                      <p:cBhvr additive="base">
                                        <p:cTn dur="500"/>
                                        <p:tgtEl>
                                          <p:spTgt spid="46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7">
                                            <p:txEl>
                                              <p:pRg end="3" st="3"/>
                                            </p:txEl>
                                          </p:spTgt>
                                        </p:tgtEl>
                                        <p:attrNameLst>
                                          <p:attrName>style.visibility</p:attrName>
                                        </p:attrNameLst>
                                      </p:cBhvr>
                                      <p:to>
                                        <p:strVal val="visible"/>
                                      </p:to>
                                    </p:set>
                                    <p:anim calcmode="lin" valueType="num">
                                      <p:cBhvr additive="base">
                                        <p:cTn dur="500"/>
                                        <p:tgtEl>
                                          <p:spTgt spid="46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7">
                                            <p:txEl>
                                              <p:pRg end="4" st="4"/>
                                            </p:txEl>
                                          </p:spTgt>
                                        </p:tgtEl>
                                        <p:attrNameLst>
                                          <p:attrName>style.visibility</p:attrName>
                                        </p:attrNameLst>
                                      </p:cBhvr>
                                      <p:to>
                                        <p:strVal val="visible"/>
                                      </p:to>
                                    </p:set>
                                    <p:anim calcmode="lin" valueType="num">
                                      <p:cBhvr additive="base">
                                        <p:cTn dur="500"/>
                                        <p:tgtEl>
                                          <p:spTgt spid="46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7">
                                            <p:txEl>
                                              <p:pRg end="5" st="5"/>
                                            </p:txEl>
                                          </p:spTgt>
                                        </p:tgtEl>
                                        <p:attrNameLst>
                                          <p:attrName>style.visibility</p:attrName>
                                        </p:attrNameLst>
                                      </p:cBhvr>
                                      <p:to>
                                        <p:strVal val="visible"/>
                                      </p:to>
                                    </p:set>
                                    <p:anim calcmode="lin" valueType="num">
                                      <p:cBhvr additive="base">
                                        <p:cTn dur="500"/>
                                        <p:tgtEl>
                                          <p:spTgt spid="46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7">
                                            <p:txEl>
                                              <p:pRg end="6" st="6"/>
                                            </p:txEl>
                                          </p:spTgt>
                                        </p:tgtEl>
                                        <p:attrNameLst>
                                          <p:attrName>style.visibility</p:attrName>
                                        </p:attrNameLst>
                                      </p:cBhvr>
                                      <p:to>
                                        <p:strVal val="visible"/>
                                      </p:to>
                                    </p:set>
                                    <p:anim calcmode="lin" valueType="num">
                                      <p:cBhvr additive="base">
                                        <p:cTn dur="500"/>
                                        <p:tgtEl>
                                          <p:spTgt spid="46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7">
                                            <p:txEl>
                                              <p:pRg end="7" st="7"/>
                                            </p:txEl>
                                          </p:spTgt>
                                        </p:tgtEl>
                                        <p:attrNameLst>
                                          <p:attrName>style.visibility</p:attrName>
                                        </p:attrNameLst>
                                      </p:cBhvr>
                                      <p:to>
                                        <p:strVal val="visible"/>
                                      </p:to>
                                    </p:set>
                                    <p:anim calcmode="lin" valueType="num">
                                      <p:cBhvr additive="base">
                                        <p:cTn dur="500"/>
                                        <p:tgtEl>
                                          <p:spTgt spid="46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7">
                                            <p:txEl>
                                              <p:pRg end="8" st="8"/>
                                            </p:txEl>
                                          </p:spTgt>
                                        </p:tgtEl>
                                        <p:attrNameLst>
                                          <p:attrName>style.visibility</p:attrName>
                                        </p:attrNameLst>
                                      </p:cBhvr>
                                      <p:to>
                                        <p:strVal val="visible"/>
                                      </p:to>
                                    </p:set>
                                    <p:anim calcmode="lin" valueType="num">
                                      <p:cBhvr additive="base">
                                        <p:cTn dur="500"/>
                                        <p:tgtEl>
                                          <p:spTgt spid="46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1">
                                  <p:stCondLst>
                                    <p:cond delay="250"/>
                                  </p:stCondLst>
                                  <p:childTnLst>
                                    <p:set>
                                      <p:cBhvr>
                                        <p:cTn dur="1" fill="hold">
                                          <p:stCondLst>
                                            <p:cond delay="0"/>
                                          </p:stCondLst>
                                        </p:cTn>
                                        <p:tgtEl>
                                          <p:spTgt spid="461"/>
                                        </p:tgtEl>
                                        <p:attrNameLst>
                                          <p:attrName>style.visibility</p:attrName>
                                        </p:attrNameLst>
                                      </p:cBhvr>
                                      <p:to>
                                        <p:strVal val="visible"/>
                                      </p:to>
                                    </p:set>
                                    <p:anim calcmode="lin" valueType="num">
                                      <p:cBhvr additive="base">
                                        <p:cTn dur="500"/>
                                        <p:tgtEl>
                                          <p:spTgt spid="4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8">
                                            <p:txEl>
                                              <p:pRg end="0" st="0"/>
                                            </p:txEl>
                                          </p:spTgt>
                                        </p:tgtEl>
                                        <p:attrNameLst>
                                          <p:attrName>style.visibility</p:attrName>
                                        </p:attrNameLst>
                                      </p:cBhvr>
                                      <p:to>
                                        <p:strVal val="visible"/>
                                      </p:to>
                                    </p:set>
                                    <p:anim calcmode="lin" valueType="num">
                                      <p:cBhvr additive="base">
                                        <p:cTn dur="500"/>
                                        <p:tgtEl>
                                          <p:spTgt spid="46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8">
                                            <p:txEl>
                                              <p:pRg end="1" st="1"/>
                                            </p:txEl>
                                          </p:spTgt>
                                        </p:tgtEl>
                                        <p:attrNameLst>
                                          <p:attrName>style.visibility</p:attrName>
                                        </p:attrNameLst>
                                      </p:cBhvr>
                                      <p:to>
                                        <p:strVal val="visible"/>
                                      </p:to>
                                    </p:set>
                                    <p:anim calcmode="lin" valueType="num">
                                      <p:cBhvr additive="base">
                                        <p:cTn dur="500"/>
                                        <p:tgtEl>
                                          <p:spTgt spid="46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8">
                                            <p:txEl>
                                              <p:pRg end="2" st="2"/>
                                            </p:txEl>
                                          </p:spTgt>
                                        </p:tgtEl>
                                        <p:attrNameLst>
                                          <p:attrName>style.visibility</p:attrName>
                                        </p:attrNameLst>
                                      </p:cBhvr>
                                      <p:to>
                                        <p:strVal val="visible"/>
                                      </p:to>
                                    </p:set>
                                    <p:anim calcmode="lin" valueType="num">
                                      <p:cBhvr additive="base">
                                        <p:cTn dur="500"/>
                                        <p:tgtEl>
                                          <p:spTgt spid="46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8">
                                            <p:txEl>
                                              <p:pRg end="3" st="3"/>
                                            </p:txEl>
                                          </p:spTgt>
                                        </p:tgtEl>
                                        <p:attrNameLst>
                                          <p:attrName>style.visibility</p:attrName>
                                        </p:attrNameLst>
                                      </p:cBhvr>
                                      <p:to>
                                        <p:strVal val="visible"/>
                                      </p:to>
                                    </p:set>
                                    <p:anim calcmode="lin" valueType="num">
                                      <p:cBhvr additive="base">
                                        <p:cTn dur="500"/>
                                        <p:tgtEl>
                                          <p:spTgt spid="46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8">
                                            <p:txEl>
                                              <p:pRg end="4" st="4"/>
                                            </p:txEl>
                                          </p:spTgt>
                                        </p:tgtEl>
                                        <p:attrNameLst>
                                          <p:attrName>style.visibility</p:attrName>
                                        </p:attrNameLst>
                                      </p:cBhvr>
                                      <p:to>
                                        <p:strVal val="visible"/>
                                      </p:to>
                                    </p:set>
                                    <p:anim calcmode="lin" valueType="num">
                                      <p:cBhvr additive="base">
                                        <p:cTn dur="500"/>
                                        <p:tgtEl>
                                          <p:spTgt spid="46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8">
                                            <p:txEl>
                                              <p:pRg end="5" st="5"/>
                                            </p:txEl>
                                          </p:spTgt>
                                        </p:tgtEl>
                                        <p:attrNameLst>
                                          <p:attrName>style.visibility</p:attrName>
                                        </p:attrNameLst>
                                      </p:cBhvr>
                                      <p:to>
                                        <p:strVal val="visible"/>
                                      </p:to>
                                    </p:set>
                                    <p:anim calcmode="lin" valueType="num">
                                      <p:cBhvr additive="base">
                                        <p:cTn dur="500"/>
                                        <p:tgtEl>
                                          <p:spTgt spid="46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8">
                                            <p:txEl>
                                              <p:pRg end="6" st="6"/>
                                            </p:txEl>
                                          </p:spTgt>
                                        </p:tgtEl>
                                        <p:attrNameLst>
                                          <p:attrName>style.visibility</p:attrName>
                                        </p:attrNameLst>
                                      </p:cBhvr>
                                      <p:to>
                                        <p:strVal val="visible"/>
                                      </p:to>
                                    </p:set>
                                    <p:anim calcmode="lin" valueType="num">
                                      <p:cBhvr additive="base">
                                        <p:cTn dur="500"/>
                                        <p:tgtEl>
                                          <p:spTgt spid="46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8">
                                            <p:txEl>
                                              <p:pRg end="7" st="7"/>
                                            </p:txEl>
                                          </p:spTgt>
                                        </p:tgtEl>
                                        <p:attrNameLst>
                                          <p:attrName>style.visibility</p:attrName>
                                        </p:attrNameLst>
                                      </p:cBhvr>
                                      <p:to>
                                        <p:strVal val="visible"/>
                                      </p:to>
                                    </p:set>
                                    <p:anim calcmode="lin" valueType="num">
                                      <p:cBhvr additive="base">
                                        <p:cTn dur="500"/>
                                        <p:tgtEl>
                                          <p:spTgt spid="46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68">
                                            <p:txEl>
                                              <p:pRg end="8" st="8"/>
                                            </p:txEl>
                                          </p:spTgt>
                                        </p:tgtEl>
                                        <p:attrNameLst>
                                          <p:attrName>style.visibility</p:attrName>
                                        </p:attrNameLst>
                                      </p:cBhvr>
                                      <p:to>
                                        <p:strVal val="visible"/>
                                      </p:to>
                                    </p:set>
                                    <p:anim calcmode="lin" valueType="num">
                                      <p:cBhvr additive="base">
                                        <p:cTn dur="500"/>
                                        <p:tgtEl>
                                          <p:spTgt spid="46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469">
                                            <p:txEl>
                                              <p:pRg end="0" st="0"/>
                                            </p:txEl>
                                          </p:spTgt>
                                        </p:tgtEl>
                                        <p:attrNameLst>
                                          <p:attrName>style.visibility</p:attrName>
                                        </p:attrNameLst>
                                      </p:cBhvr>
                                      <p:to>
                                        <p:strVal val="visible"/>
                                      </p:to>
                                    </p:set>
                                    <p:anim calcmode="lin" valueType="num">
                                      <p:cBhvr additive="base">
                                        <p:cTn dur="500"/>
                                        <p:tgtEl>
                                          <p:spTgt spid="46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9">
                                            <p:txEl>
                                              <p:pRg end="1" st="1"/>
                                            </p:txEl>
                                          </p:spTgt>
                                        </p:tgtEl>
                                        <p:attrNameLst>
                                          <p:attrName>style.visibility</p:attrName>
                                        </p:attrNameLst>
                                      </p:cBhvr>
                                      <p:to>
                                        <p:strVal val="visible"/>
                                      </p:to>
                                    </p:set>
                                    <p:anim calcmode="lin" valueType="num">
                                      <p:cBhvr additive="base">
                                        <p:cTn dur="500"/>
                                        <p:tgtEl>
                                          <p:spTgt spid="46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9">
                                            <p:txEl>
                                              <p:pRg end="2" st="2"/>
                                            </p:txEl>
                                          </p:spTgt>
                                        </p:tgtEl>
                                        <p:attrNameLst>
                                          <p:attrName>style.visibility</p:attrName>
                                        </p:attrNameLst>
                                      </p:cBhvr>
                                      <p:to>
                                        <p:strVal val="visible"/>
                                      </p:to>
                                    </p:set>
                                    <p:anim calcmode="lin" valueType="num">
                                      <p:cBhvr additive="base">
                                        <p:cTn dur="500"/>
                                        <p:tgtEl>
                                          <p:spTgt spid="46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9">
                                            <p:txEl>
                                              <p:pRg end="3" st="3"/>
                                            </p:txEl>
                                          </p:spTgt>
                                        </p:tgtEl>
                                        <p:attrNameLst>
                                          <p:attrName>style.visibility</p:attrName>
                                        </p:attrNameLst>
                                      </p:cBhvr>
                                      <p:to>
                                        <p:strVal val="visible"/>
                                      </p:to>
                                    </p:set>
                                    <p:anim calcmode="lin" valueType="num">
                                      <p:cBhvr additive="base">
                                        <p:cTn dur="500"/>
                                        <p:tgtEl>
                                          <p:spTgt spid="46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9">
                                            <p:txEl>
                                              <p:pRg end="4" st="4"/>
                                            </p:txEl>
                                          </p:spTgt>
                                        </p:tgtEl>
                                        <p:attrNameLst>
                                          <p:attrName>style.visibility</p:attrName>
                                        </p:attrNameLst>
                                      </p:cBhvr>
                                      <p:to>
                                        <p:strVal val="visible"/>
                                      </p:to>
                                    </p:set>
                                    <p:anim calcmode="lin" valueType="num">
                                      <p:cBhvr additive="base">
                                        <p:cTn dur="500"/>
                                        <p:tgtEl>
                                          <p:spTgt spid="46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9">
                                            <p:txEl>
                                              <p:pRg end="5" st="5"/>
                                            </p:txEl>
                                          </p:spTgt>
                                        </p:tgtEl>
                                        <p:attrNameLst>
                                          <p:attrName>style.visibility</p:attrName>
                                        </p:attrNameLst>
                                      </p:cBhvr>
                                      <p:to>
                                        <p:strVal val="visible"/>
                                      </p:to>
                                    </p:set>
                                    <p:anim calcmode="lin" valueType="num">
                                      <p:cBhvr additive="base">
                                        <p:cTn dur="500"/>
                                        <p:tgtEl>
                                          <p:spTgt spid="46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9">
                                            <p:txEl>
                                              <p:pRg end="6" st="6"/>
                                            </p:txEl>
                                          </p:spTgt>
                                        </p:tgtEl>
                                        <p:attrNameLst>
                                          <p:attrName>style.visibility</p:attrName>
                                        </p:attrNameLst>
                                      </p:cBhvr>
                                      <p:to>
                                        <p:strVal val="visible"/>
                                      </p:to>
                                    </p:set>
                                    <p:anim calcmode="lin" valueType="num">
                                      <p:cBhvr additive="base">
                                        <p:cTn dur="500"/>
                                        <p:tgtEl>
                                          <p:spTgt spid="46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9">
                                            <p:txEl>
                                              <p:pRg end="7" st="7"/>
                                            </p:txEl>
                                          </p:spTgt>
                                        </p:tgtEl>
                                        <p:attrNameLst>
                                          <p:attrName>style.visibility</p:attrName>
                                        </p:attrNameLst>
                                      </p:cBhvr>
                                      <p:to>
                                        <p:strVal val="visible"/>
                                      </p:to>
                                    </p:set>
                                    <p:anim calcmode="lin" valueType="num">
                                      <p:cBhvr additive="base">
                                        <p:cTn dur="500"/>
                                        <p:tgtEl>
                                          <p:spTgt spid="46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69">
                                            <p:txEl>
                                              <p:pRg end="8" st="8"/>
                                            </p:txEl>
                                          </p:spTgt>
                                        </p:tgtEl>
                                        <p:attrNameLst>
                                          <p:attrName>style.visibility</p:attrName>
                                        </p:attrNameLst>
                                      </p:cBhvr>
                                      <p:to>
                                        <p:strVal val="visible"/>
                                      </p:to>
                                    </p:set>
                                    <p:anim calcmode="lin" valueType="num">
                                      <p:cBhvr additive="base">
                                        <p:cTn dur="500"/>
                                        <p:tgtEl>
                                          <p:spTgt spid="469">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1">
                                  <p:stCondLst>
                                    <p:cond delay="250"/>
                                  </p:stCondLst>
                                  <p:childTnLst>
                                    <p:set>
                                      <p:cBhvr>
                                        <p:cTn dur="1" fill="hold">
                                          <p:stCondLst>
                                            <p:cond delay="0"/>
                                          </p:stCondLst>
                                        </p:cTn>
                                        <p:tgtEl>
                                          <p:spTgt spid="462"/>
                                        </p:tgtEl>
                                        <p:attrNameLst>
                                          <p:attrName>style.visibility</p:attrName>
                                        </p:attrNameLst>
                                      </p:cBhvr>
                                      <p:to>
                                        <p:strVal val="visible"/>
                                      </p:to>
                                    </p:set>
                                    <p:anim calcmode="lin" valueType="num">
                                      <p:cBhvr additive="base">
                                        <p:cTn dur="500"/>
                                        <p:tgtEl>
                                          <p:spTgt spid="4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0">
                                            <p:txEl>
                                              <p:pRg end="0" st="0"/>
                                            </p:txEl>
                                          </p:spTgt>
                                        </p:tgtEl>
                                        <p:attrNameLst>
                                          <p:attrName>style.visibility</p:attrName>
                                        </p:attrNameLst>
                                      </p:cBhvr>
                                      <p:to>
                                        <p:strVal val="visible"/>
                                      </p:to>
                                    </p:set>
                                    <p:anim calcmode="lin" valueType="num">
                                      <p:cBhvr additive="base">
                                        <p:cTn dur="500"/>
                                        <p:tgtEl>
                                          <p:spTgt spid="47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0">
                                            <p:txEl>
                                              <p:pRg end="1" st="1"/>
                                            </p:txEl>
                                          </p:spTgt>
                                        </p:tgtEl>
                                        <p:attrNameLst>
                                          <p:attrName>style.visibility</p:attrName>
                                        </p:attrNameLst>
                                      </p:cBhvr>
                                      <p:to>
                                        <p:strVal val="visible"/>
                                      </p:to>
                                    </p:set>
                                    <p:anim calcmode="lin" valueType="num">
                                      <p:cBhvr additive="base">
                                        <p:cTn dur="500"/>
                                        <p:tgtEl>
                                          <p:spTgt spid="47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0">
                                            <p:txEl>
                                              <p:pRg end="2" st="2"/>
                                            </p:txEl>
                                          </p:spTgt>
                                        </p:tgtEl>
                                        <p:attrNameLst>
                                          <p:attrName>style.visibility</p:attrName>
                                        </p:attrNameLst>
                                      </p:cBhvr>
                                      <p:to>
                                        <p:strVal val="visible"/>
                                      </p:to>
                                    </p:set>
                                    <p:anim calcmode="lin" valueType="num">
                                      <p:cBhvr additive="base">
                                        <p:cTn dur="500"/>
                                        <p:tgtEl>
                                          <p:spTgt spid="47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0">
                                            <p:txEl>
                                              <p:pRg end="3" st="3"/>
                                            </p:txEl>
                                          </p:spTgt>
                                        </p:tgtEl>
                                        <p:attrNameLst>
                                          <p:attrName>style.visibility</p:attrName>
                                        </p:attrNameLst>
                                      </p:cBhvr>
                                      <p:to>
                                        <p:strVal val="visible"/>
                                      </p:to>
                                    </p:set>
                                    <p:anim calcmode="lin" valueType="num">
                                      <p:cBhvr additive="base">
                                        <p:cTn dur="500"/>
                                        <p:tgtEl>
                                          <p:spTgt spid="47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0">
                                            <p:txEl>
                                              <p:pRg end="4" st="4"/>
                                            </p:txEl>
                                          </p:spTgt>
                                        </p:tgtEl>
                                        <p:attrNameLst>
                                          <p:attrName>style.visibility</p:attrName>
                                        </p:attrNameLst>
                                      </p:cBhvr>
                                      <p:to>
                                        <p:strVal val="visible"/>
                                      </p:to>
                                    </p:set>
                                    <p:anim calcmode="lin" valueType="num">
                                      <p:cBhvr additive="base">
                                        <p:cTn dur="500"/>
                                        <p:tgtEl>
                                          <p:spTgt spid="47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0">
                                            <p:txEl>
                                              <p:pRg end="5" st="5"/>
                                            </p:txEl>
                                          </p:spTgt>
                                        </p:tgtEl>
                                        <p:attrNameLst>
                                          <p:attrName>style.visibility</p:attrName>
                                        </p:attrNameLst>
                                      </p:cBhvr>
                                      <p:to>
                                        <p:strVal val="visible"/>
                                      </p:to>
                                    </p:set>
                                    <p:anim calcmode="lin" valueType="num">
                                      <p:cBhvr additive="base">
                                        <p:cTn dur="500"/>
                                        <p:tgtEl>
                                          <p:spTgt spid="47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0">
                                            <p:txEl>
                                              <p:pRg end="6" st="6"/>
                                            </p:txEl>
                                          </p:spTgt>
                                        </p:tgtEl>
                                        <p:attrNameLst>
                                          <p:attrName>style.visibility</p:attrName>
                                        </p:attrNameLst>
                                      </p:cBhvr>
                                      <p:to>
                                        <p:strVal val="visible"/>
                                      </p:to>
                                    </p:set>
                                    <p:anim calcmode="lin" valueType="num">
                                      <p:cBhvr additive="base">
                                        <p:cTn dur="500"/>
                                        <p:tgtEl>
                                          <p:spTgt spid="47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0">
                                            <p:txEl>
                                              <p:pRg end="7" st="7"/>
                                            </p:txEl>
                                          </p:spTgt>
                                        </p:tgtEl>
                                        <p:attrNameLst>
                                          <p:attrName>style.visibility</p:attrName>
                                        </p:attrNameLst>
                                      </p:cBhvr>
                                      <p:to>
                                        <p:strVal val="visible"/>
                                      </p:to>
                                    </p:set>
                                    <p:anim calcmode="lin" valueType="num">
                                      <p:cBhvr additive="base">
                                        <p:cTn dur="500"/>
                                        <p:tgtEl>
                                          <p:spTgt spid="47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0">
                                            <p:txEl>
                                              <p:pRg end="8" st="8"/>
                                            </p:txEl>
                                          </p:spTgt>
                                        </p:tgtEl>
                                        <p:attrNameLst>
                                          <p:attrName>style.visibility</p:attrName>
                                        </p:attrNameLst>
                                      </p:cBhvr>
                                      <p:to>
                                        <p:strVal val="visible"/>
                                      </p:to>
                                    </p:set>
                                    <p:anim calcmode="lin" valueType="num">
                                      <p:cBhvr additive="base">
                                        <p:cTn dur="500"/>
                                        <p:tgtEl>
                                          <p:spTgt spid="47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471">
                                            <p:txEl>
                                              <p:pRg end="0" st="0"/>
                                            </p:txEl>
                                          </p:spTgt>
                                        </p:tgtEl>
                                        <p:attrNameLst>
                                          <p:attrName>style.visibility</p:attrName>
                                        </p:attrNameLst>
                                      </p:cBhvr>
                                      <p:to>
                                        <p:strVal val="visible"/>
                                      </p:to>
                                    </p:set>
                                    <p:anim calcmode="lin" valueType="num">
                                      <p:cBhvr additive="base">
                                        <p:cTn dur="500"/>
                                        <p:tgtEl>
                                          <p:spTgt spid="47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1">
                                            <p:txEl>
                                              <p:pRg end="1" st="1"/>
                                            </p:txEl>
                                          </p:spTgt>
                                        </p:tgtEl>
                                        <p:attrNameLst>
                                          <p:attrName>style.visibility</p:attrName>
                                        </p:attrNameLst>
                                      </p:cBhvr>
                                      <p:to>
                                        <p:strVal val="visible"/>
                                      </p:to>
                                    </p:set>
                                    <p:anim calcmode="lin" valueType="num">
                                      <p:cBhvr additive="base">
                                        <p:cTn dur="500"/>
                                        <p:tgtEl>
                                          <p:spTgt spid="47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1">
                                            <p:txEl>
                                              <p:pRg end="2" st="2"/>
                                            </p:txEl>
                                          </p:spTgt>
                                        </p:tgtEl>
                                        <p:attrNameLst>
                                          <p:attrName>style.visibility</p:attrName>
                                        </p:attrNameLst>
                                      </p:cBhvr>
                                      <p:to>
                                        <p:strVal val="visible"/>
                                      </p:to>
                                    </p:set>
                                    <p:anim calcmode="lin" valueType="num">
                                      <p:cBhvr additive="base">
                                        <p:cTn dur="500"/>
                                        <p:tgtEl>
                                          <p:spTgt spid="47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1">
                                            <p:txEl>
                                              <p:pRg end="3" st="3"/>
                                            </p:txEl>
                                          </p:spTgt>
                                        </p:tgtEl>
                                        <p:attrNameLst>
                                          <p:attrName>style.visibility</p:attrName>
                                        </p:attrNameLst>
                                      </p:cBhvr>
                                      <p:to>
                                        <p:strVal val="visible"/>
                                      </p:to>
                                    </p:set>
                                    <p:anim calcmode="lin" valueType="num">
                                      <p:cBhvr additive="base">
                                        <p:cTn dur="500"/>
                                        <p:tgtEl>
                                          <p:spTgt spid="47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1">
                                            <p:txEl>
                                              <p:pRg end="4" st="4"/>
                                            </p:txEl>
                                          </p:spTgt>
                                        </p:tgtEl>
                                        <p:attrNameLst>
                                          <p:attrName>style.visibility</p:attrName>
                                        </p:attrNameLst>
                                      </p:cBhvr>
                                      <p:to>
                                        <p:strVal val="visible"/>
                                      </p:to>
                                    </p:set>
                                    <p:anim calcmode="lin" valueType="num">
                                      <p:cBhvr additive="base">
                                        <p:cTn dur="500"/>
                                        <p:tgtEl>
                                          <p:spTgt spid="47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1">
                                            <p:txEl>
                                              <p:pRg end="5" st="5"/>
                                            </p:txEl>
                                          </p:spTgt>
                                        </p:tgtEl>
                                        <p:attrNameLst>
                                          <p:attrName>style.visibility</p:attrName>
                                        </p:attrNameLst>
                                      </p:cBhvr>
                                      <p:to>
                                        <p:strVal val="visible"/>
                                      </p:to>
                                    </p:set>
                                    <p:anim calcmode="lin" valueType="num">
                                      <p:cBhvr additive="base">
                                        <p:cTn dur="500"/>
                                        <p:tgtEl>
                                          <p:spTgt spid="47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1">
                                            <p:txEl>
                                              <p:pRg end="6" st="6"/>
                                            </p:txEl>
                                          </p:spTgt>
                                        </p:tgtEl>
                                        <p:attrNameLst>
                                          <p:attrName>style.visibility</p:attrName>
                                        </p:attrNameLst>
                                      </p:cBhvr>
                                      <p:to>
                                        <p:strVal val="visible"/>
                                      </p:to>
                                    </p:set>
                                    <p:anim calcmode="lin" valueType="num">
                                      <p:cBhvr additive="base">
                                        <p:cTn dur="500"/>
                                        <p:tgtEl>
                                          <p:spTgt spid="47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1">
                                            <p:txEl>
                                              <p:pRg end="7" st="7"/>
                                            </p:txEl>
                                          </p:spTgt>
                                        </p:tgtEl>
                                        <p:attrNameLst>
                                          <p:attrName>style.visibility</p:attrName>
                                        </p:attrNameLst>
                                      </p:cBhvr>
                                      <p:to>
                                        <p:strVal val="visible"/>
                                      </p:to>
                                    </p:set>
                                    <p:anim calcmode="lin" valueType="num">
                                      <p:cBhvr additive="base">
                                        <p:cTn dur="500"/>
                                        <p:tgtEl>
                                          <p:spTgt spid="47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1">
                                            <p:txEl>
                                              <p:pRg end="8" st="8"/>
                                            </p:txEl>
                                          </p:spTgt>
                                        </p:tgtEl>
                                        <p:attrNameLst>
                                          <p:attrName>style.visibility</p:attrName>
                                        </p:attrNameLst>
                                      </p:cBhvr>
                                      <p:to>
                                        <p:strVal val="visible"/>
                                      </p:to>
                                    </p:set>
                                    <p:anim calcmode="lin" valueType="num">
                                      <p:cBhvr additive="base">
                                        <p:cTn dur="500"/>
                                        <p:tgtEl>
                                          <p:spTgt spid="471">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1">
                                  <p:stCondLst>
                                    <p:cond delay="250"/>
                                  </p:stCondLst>
                                  <p:childTnLst>
                                    <p:set>
                                      <p:cBhvr>
                                        <p:cTn dur="1" fill="hold">
                                          <p:stCondLst>
                                            <p:cond delay="0"/>
                                          </p:stCondLst>
                                        </p:cTn>
                                        <p:tgtEl>
                                          <p:spTgt spid="463"/>
                                        </p:tgtEl>
                                        <p:attrNameLst>
                                          <p:attrName>style.visibility</p:attrName>
                                        </p:attrNameLst>
                                      </p:cBhvr>
                                      <p:to>
                                        <p:strVal val="visible"/>
                                      </p:to>
                                    </p:set>
                                    <p:anim calcmode="lin" valueType="num">
                                      <p:cBhvr additive="base">
                                        <p:cTn dur="500"/>
                                        <p:tgtEl>
                                          <p:spTgt spid="4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2">
                                            <p:txEl>
                                              <p:pRg end="0" st="0"/>
                                            </p:txEl>
                                          </p:spTgt>
                                        </p:tgtEl>
                                        <p:attrNameLst>
                                          <p:attrName>style.visibility</p:attrName>
                                        </p:attrNameLst>
                                      </p:cBhvr>
                                      <p:to>
                                        <p:strVal val="visible"/>
                                      </p:to>
                                    </p:set>
                                    <p:anim calcmode="lin" valueType="num">
                                      <p:cBhvr additive="base">
                                        <p:cTn dur="500"/>
                                        <p:tgtEl>
                                          <p:spTgt spid="47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2">
                                            <p:txEl>
                                              <p:pRg end="1" st="1"/>
                                            </p:txEl>
                                          </p:spTgt>
                                        </p:tgtEl>
                                        <p:attrNameLst>
                                          <p:attrName>style.visibility</p:attrName>
                                        </p:attrNameLst>
                                      </p:cBhvr>
                                      <p:to>
                                        <p:strVal val="visible"/>
                                      </p:to>
                                    </p:set>
                                    <p:anim calcmode="lin" valueType="num">
                                      <p:cBhvr additive="base">
                                        <p:cTn dur="500"/>
                                        <p:tgtEl>
                                          <p:spTgt spid="47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2">
                                            <p:txEl>
                                              <p:pRg end="2" st="2"/>
                                            </p:txEl>
                                          </p:spTgt>
                                        </p:tgtEl>
                                        <p:attrNameLst>
                                          <p:attrName>style.visibility</p:attrName>
                                        </p:attrNameLst>
                                      </p:cBhvr>
                                      <p:to>
                                        <p:strVal val="visible"/>
                                      </p:to>
                                    </p:set>
                                    <p:anim calcmode="lin" valueType="num">
                                      <p:cBhvr additive="base">
                                        <p:cTn dur="500"/>
                                        <p:tgtEl>
                                          <p:spTgt spid="47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2">
                                            <p:txEl>
                                              <p:pRg end="3" st="3"/>
                                            </p:txEl>
                                          </p:spTgt>
                                        </p:tgtEl>
                                        <p:attrNameLst>
                                          <p:attrName>style.visibility</p:attrName>
                                        </p:attrNameLst>
                                      </p:cBhvr>
                                      <p:to>
                                        <p:strVal val="visible"/>
                                      </p:to>
                                    </p:set>
                                    <p:anim calcmode="lin" valueType="num">
                                      <p:cBhvr additive="base">
                                        <p:cTn dur="500"/>
                                        <p:tgtEl>
                                          <p:spTgt spid="47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2">
                                            <p:txEl>
                                              <p:pRg end="4" st="4"/>
                                            </p:txEl>
                                          </p:spTgt>
                                        </p:tgtEl>
                                        <p:attrNameLst>
                                          <p:attrName>style.visibility</p:attrName>
                                        </p:attrNameLst>
                                      </p:cBhvr>
                                      <p:to>
                                        <p:strVal val="visible"/>
                                      </p:to>
                                    </p:set>
                                    <p:anim calcmode="lin" valueType="num">
                                      <p:cBhvr additive="base">
                                        <p:cTn dur="500"/>
                                        <p:tgtEl>
                                          <p:spTgt spid="472">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2">
                                            <p:txEl>
                                              <p:pRg end="5" st="5"/>
                                            </p:txEl>
                                          </p:spTgt>
                                        </p:tgtEl>
                                        <p:attrNameLst>
                                          <p:attrName>style.visibility</p:attrName>
                                        </p:attrNameLst>
                                      </p:cBhvr>
                                      <p:to>
                                        <p:strVal val="visible"/>
                                      </p:to>
                                    </p:set>
                                    <p:anim calcmode="lin" valueType="num">
                                      <p:cBhvr additive="base">
                                        <p:cTn dur="500"/>
                                        <p:tgtEl>
                                          <p:spTgt spid="472">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2">
                                            <p:txEl>
                                              <p:pRg end="6" st="6"/>
                                            </p:txEl>
                                          </p:spTgt>
                                        </p:tgtEl>
                                        <p:attrNameLst>
                                          <p:attrName>style.visibility</p:attrName>
                                        </p:attrNameLst>
                                      </p:cBhvr>
                                      <p:to>
                                        <p:strVal val="visible"/>
                                      </p:to>
                                    </p:set>
                                    <p:anim calcmode="lin" valueType="num">
                                      <p:cBhvr additive="base">
                                        <p:cTn dur="500"/>
                                        <p:tgtEl>
                                          <p:spTgt spid="472">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2">
                                            <p:txEl>
                                              <p:pRg end="7" st="7"/>
                                            </p:txEl>
                                          </p:spTgt>
                                        </p:tgtEl>
                                        <p:attrNameLst>
                                          <p:attrName>style.visibility</p:attrName>
                                        </p:attrNameLst>
                                      </p:cBhvr>
                                      <p:to>
                                        <p:strVal val="visible"/>
                                      </p:to>
                                    </p:set>
                                    <p:anim calcmode="lin" valueType="num">
                                      <p:cBhvr additive="base">
                                        <p:cTn dur="500"/>
                                        <p:tgtEl>
                                          <p:spTgt spid="472">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472">
                                            <p:txEl>
                                              <p:pRg end="8" st="8"/>
                                            </p:txEl>
                                          </p:spTgt>
                                        </p:tgtEl>
                                        <p:attrNameLst>
                                          <p:attrName>style.visibility</p:attrName>
                                        </p:attrNameLst>
                                      </p:cBhvr>
                                      <p:to>
                                        <p:strVal val="visible"/>
                                      </p:to>
                                    </p:set>
                                    <p:anim calcmode="lin" valueType="num">
                                      <p:cBhvr additive="base">
                                        <p:cTn dur="500"/>
                                        <p:tgtEl>
                                          <p:spTgt spid="472">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473">
                                            <p:txEl>
                                              <p:pRg end="0" st="0"/>
                                            </p:txEl>
                                          </p:spTgt>
                                        </p:tgtEl>
                                        <p:attrNameLst>
                                          <p:attrName>style.visibility</p:attrName>
                                        </p:attrNameLst>
                                      </p:cBhvr>
                                      <p:to>
                                        <p:strVal val="visible"/>
                                      </p:to>
                                    </p:set>
                                    <p:anim calcmode="lin" valueType="num">
                                      <p:cBhvr additive="base">
                                        <p:cTn dur="500"/>
                                        <p:tgtEl>
                                          <p:spTgt spid="47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3">
                                            <p:txEl>
                                              <p:pRg end="1" st="1"/>
                                            </p:txEl>
                                          </p:spTgt>
                                        </p:tgtEl>
                                        <p:attrNameLst>
                                          <p:attrName>style.visibility</p:attrName>
                                        </p:attrNameLst>
                                      </p:cBhvr>
                                      <p:to>
                                        <p:strVal val="visible"/>
                                      </p:to>
                                    </p:set>
                                    <p:anim calcmode="lin" valueType="num">
                                      <p:cBhvr additive="base">
                                        <p:cTn dur="500"/>
                                        <p:tgtEl>
                                          <p:spTgt spid="47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3">
                                            <p:txEl>
                                              <p:pRg end="2" st="2"/>
                                            </p:txEl>
                                          </p:spTgt>
                                        </p:tgtEl>
                                        <p:attrNameLst>
                                          <p:attrName>style.visibility</p:attrName>
                                        </p:attrNameLst>
                                      </p:cBhvr>
                                      <p:to>
                                        <p:strVal val="visible"/>
                                      </p:to>
                                    </p:set>
                                    <p:anim calcmode="lin" valueType="num">
                                      <p:cBhvr additive="base">
                                        <p:cTn dur="500"/>
                                        <p:tgtEl>
                                          <p:spTgt spid="47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3">
                                            <p:txEl>
                                              <p:pRg end="3" st="3"/>
                                            </p:txEl>
                                          </p:spTgt>
                                        </p:tgtEl>
                                        <p:attrNameLst>
                                          <p:attrName>style.visibility</p:attrName>
                                        </p:attrNameLst>
                                      </p:cBhvr>
                                      <p:to>
                                        <p:strVal val="visible"/>
                                      </p:to>
                                    </p:set>
                                    <p:anim calcmode="lin" valueType="num">
                                      <p:cBhvr additive="base">
                                        <p:cTn dur="500"/>
                                        <p:tgtEl>
                                          <p:spTgt spid="47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3">
                                            <p:txEl>
                                              <p:pRg end="4" st="4"/>
                                            </p:txEl>
                                          </p:spTgt>
                                        </p:tgtEl>
                                        <p:attrNameLst>
                                          <p:attrName>style.visibility</p:attrName>
                                        </p:attrNameLst>
                                      </p:cBhvr>
                                      <p:to>
                                        <p:strVal val="visible"/>
                                      </p:to>
                                    </p:set>
                                    <p:anim calcmode="lin" valueType="num">
                                      <p:cBhvr additive="base">
                                        <p:cTn dur="500"/>
                                        <p:tgtEl>
                                          <p:spTgt spid="47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3">
                                            <p:txEl>
                                              <p:pRg end="5" st="5"/>
                                            </p:txEl>
                                          </p:spTgt>
                                        </p:tgtEl>
                                        <p:attrNameLst>
                                          <p:attrName>style.visibility</p:attrName>
                                        </p:attrNameLst>
                                      </p:cBhvr>
                                      <p:to>
                                        <p:strVal val="visible"/>
                                      </p:to>
                                    </p:set>
                                    <p:anim calcmode="lin" valueType="num">
                                      <p:cBhvr additive="base">
                                        <p:cTn dur="500"/>
                                        <p:tgtEl>
                                          <p:spTgt spid="47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3">
                                            <p:txEl>
                                              <p:pRg end="6" st="6"/>
                                            </p:txEl>
                                          </p:spTgt>
                                        </p:tgtEl>
                                        <p:attrNameLst>
                                          <p:attrName>style.visibility</p:attrName>
                                        </p:attrNameLst>
                                      </p:cBhvr>
                                      <p:to>
                                        <p:strVal val="visible"/>
                                      </p:to>
                                    </p:set>
                                    <p:anim calcmode="lin" valueType="num">
                                      <p:cBhvr additive="base">
                                        <p:cTn dur="500"/>
                                        <p:tgtEl>
                                          <p:spTgt spid="47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3">
                                            <p:txEl>
                                              <p:pRg end="7" st="7"/>
                                            </p:txEl>
                                          </p:spTgt>
                                        </p:tgtEl>
                                        <p:attrNameLst>
                                          <p:attrName>style.visibility</p:attrName>
                                        </p:attrNameLst>
                                      </p:cBhvr>
                                      <p:to>
                                        <p:strVal val="visible"/>
                                      </p:to>
                                    </p:set>
                                    <p:anim calcmode="lin" valueType="num">
                                      <p:cBhvr additive="base">
                                        <p:cTn dur="500"/>
                                        <p:tgtEl>
                                          <p:spTgt spid="47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473">
                                            <p:txEl>
                                              <p:pRg end="8" st="8"/>
                                            </p:txEl>
                                          </p:spTgt>
                                        </p:tgtEl>
                                        <p:attrNameLst>
                                          <p:attrName>style.visibility</p:attrName>
                                        </p:attrNameLst>
                                      </p:cBhvr>
                                      <p:to>
                                        <p:strVal val="visible"/>
                                      </p:to>
                                    </p:set>
                                    <p:anim calcmode="lin" valueType="num">
                                      <p:cBhvr additive="base">
                                        <p:cTn dur="500"/>
                                        <p:tgtEl>
                                          <p:spTgt spid="47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1">
  <p:cSld name="Timeline 1">
    <p:spTree>
      <p:nvGrpSpPr>
        <p:cNvPr id="475" name="Shape 475"/>
        <p:cNvGrpSpPr/>
        <p:nvPr/>
      </p:nvGrpSpPr>
      <p:grpSpPr>
        <a:xfrm>
          <a:off x="0" y="0"/>
          <a:ext cx="0" cy="0"/>
          <a:chOff x="0" y="0"/>
          <a:chExt cx="0" cy="0"/>
        </a:xfrm>
      </p:grpSpPr>
      <p:sp>
        <p:nvSpPr>
          <p:cNvPr id="476" name="Google Shape;476;p26"/>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7" name="Google Shape;477;p26"/>
          <p:cNvSpPr/>
          <p:nvPr/>
        </p:nvSpPr>
        <p:spPr>
          <a:xfrm>
            <a:off x="-1" y="0"/>
            <a:ext cx="18286413" cy="33433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78" name="Google Shape;478;p26"/>
          <p:cNvSpPr txBox="1"/>
          <p:nvPr>
            <p:ph type="title"/>
          </p:nvPr>
        </p:nvSpPr>
        <p:spPr>
          <a:xfrm>
            <a:off x="884800" y="928167"/>
            <a:ext cx="16516811" cy="1702991"/>
          </a:xfrm>
          <a:prstGeom prst="rect">
            <a:avLst/>
          </a:prstGeom>
          <a:noFill/>
          <a:ln>
            <a:noFill/>
          </a:ln>
        </p:spPr>
        <p:txBody>
          <a:bodyPr anchorCtr="0" anchor="ctr" bIns="81625" lIns="163275" spcFirstLastPara="1" rIns="163275" wrap="square" tIns="81625"/>
          <a:lstStyle>
            <a:lvl1pPr lvl="0" algn="ctr">
              <a:spcBef>
                <a:spcPts val="0"/>
              </a:spcBef>
              <a:spcAft>
                <a:spcPts val="0"/>
              </a:spcAft>
              <a:buClr>
                <a:schemeClr val="lt1"/>
              </a:buClr>
              <a:buSzPts val="9600"/>
              <a:buFont typeface="Ultra"/>
              <a:buNone/>
              <a:defRPr sz="96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9" name="Google Shape;479;p26"/>
          <p:cNvSpPr/>
          <p:nvPr/>
        </p:nvSpPr>
        <p:spPr>
          <a:xfrm>
            <a:off x="712297" y="4279404"/>
            <a:ext cx="3672408" cy="3672408"/>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80" name="Google Shape;480;p26"/>
          <p:cNvSpPr/>
          <p:nvPr/>
        </p:nvSpPr>
        <p:spPr>
          <a:xfrm>
            <a:off x="3687664" y="4393537"/>
            <a:ext cx="886695" cy="8866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1</a:t>
            </a:r>
            <a:endParaRPr sz="3200">
              <a:solidFill>
                <a:schemeClr val="lt1"/>
              </a:solidFill>
              <a:latin typeface="Open Sans"/>
              <a:ea typeface="Open Sans"/>
              <a:cs typeface="Open Sans"/>
              <a:sym typeface="Open Sans"/>
            </a:endParaRPr>
          </a:p>
        </p:txBody>
      </p:sp>
      <p:sp>
        <p:nvSpPr>
          <p:cNvPr id="481" name="Google Shape;481;p26"/>
          <p:cNvSpPr txBox="1"/>
          <p:nvPr>
            <p:ph idx="1" type="body"/>
          </p:nvPr>
        </p:nvSpPr>
        <p:spPr>
          <a:xfrm>
            <a:off x="819175" y="5439916"/>
            <a:ext cx="3458653" cy="936104"/>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accent1"/>
              </a:buClr>
              <a:buSzPts val="3600"/>
              <a:buNone/>
              <a:defRPr sz="36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2" name="Google Shape;482;p26"/>
          <p:cNvSpPr txBox="1"/>
          <p:nvPr>
            <p:ph idx="2" type="body"/>
          </p:nvPr>
        </p:nvSpPr>
        <p:spPr>
          <a:xfrm>
            <a:off x="819175" y="6159996"/>
            <a:ext cx="3458653" cy="603684"/>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3" name="Google Shape;483;p26"/>
          <p:cNvSpPr/>
          <p:nvPr/>
        </p:nvSpPr>
        <p:spPr>
          <a:xfrm>
            <a:off x="4534694" y="5913394"/>
            <a:ext cx="360040" cy="404428"/>
          </a:xfrm>
          <a:prstGeom prst="chevron">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484" name="Google Shape;484;p26"/>
          <p:cNvSpPr/>
          <p:nvPr/>
        </p:nvSpPr>
        <p:spPr>
          <a:xfrm>
            <a:off x="5038750" y="4279404"/>
            <a:ext cx="3672408" cy="3672408"/>
          </a:xfrm>
          <a:prstGeom prst="ellipse">
            <a:avLst/>
          </a:prstGeom>
          <a:solidFill>
            <a:schemeClr val="lt1"/>
          </a:solidFill>
          <a:ln cap="flat" cmpd="sng" w="2857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85" name="Google Shape;485;p26"/>
          <p:cNvSpPr/>
          <p:nvPr/>
        </p:nvSpPr>
        <p:spPr>
          <a:xfrm>
            <a:off x="8014117" y="4393537"/>
            <a:ext cx="886695" cy="88669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2</a:t>
            </a:r>
            <a:endParaRPr sz="3200">
              <a:solidFill>
                <a:schemeClr val="lt1"/>
              </a:solidFill>
              <a:latin typeface="Open Sans"/>
              <a:ea typeface="Open Sans"/>
              <a:cs typeface="Open Sans"/>
              <a:sym typeface="Open Sans"/>
            </a:endParaRPr>
          </a:p>
        </p:txBody>
      </p:sp>
      <p:sp>
        <p:nvSpPr>
          <p:cNvPr id="486" name="Google Shape;486;p26"/>
          <p:cNvSpPr txBox="1"/>
          <p:nvPr>
            <p:ph idx="3" type="body"/>
          </p:nvPr>
        </p:nvSpPr>
        <p:spPr>
          <a:xfrm>
            <a:off x="5145628" y="5439916"/>
            <a:ext cx="3458653" cy="936104"/>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accent3"/>
              </a:buClr>
              <a:buSzPts val="3600"/>
              <a:buNone/>
              <a:defRPr sz="36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7" name="Google Shape;487;p26"/>
          <p:cNvSpPr txBox="1"/>
          <p:nvPr>
            <p:ph idx="4" type="body"/>
          </p:nvPr>
        </p:nvSpPr>
        <p:spPr>
          <a:xfrm>
            <a:off x="5145628" y="6159996"/>
            <a:ext cx="3458653" cy="603684"/>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8" name="Google Shape;488;p26"/>
          <p:cNvSpPr/>
          <p:nvPr/>
        </p:nvSpPr>
        <p:spPr>
          <a:xfrm>
            <a:off x="8855174" y="5913394"/>
            <a:ext cx="360040" cy="404428"/>
          </a:xfrm>
          <a:prstGeom prst="chevron">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489" name="Google Shape;489;p26"/>
          <p:cNvSpPr/>
          <p:nvPr/>
        </p:nvSpPr>
        <p:spPr>
          <a:xfrm>
            <a:off x="9359230" y="4279404"/>
            <a:ext cx="3672408" cy="3672408"/>
          </a:xfrm>
          <a:prstGeom prst="ellipse">
            <a:avLst/>
          </a:prstGeom>
          <a:solidFill>
            <a:schemeClr val="lt1"/>
          </a:solid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90" name="Google Shape;490;p26"/>
          <p:cNvSpPr/>
          <p:nvPr/>
        </p:nvSpPr>
        <p:spPr>
          <a:xfrm>
            <a:off x="12334597" y="4393537"/>
            <a:ext cx="886695" cy="88669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3</a:t>
            </a:r>
            <a:endParaRPr sz="3200">
              <a:solidFill>
                <a:schemeClr val="lt1"/>
              </a:solidFill>
              <a:latin typeface="Open Sans"/>
              <a:ea typeface="Open Sans"/>
              <a:cs typeface="Open Sans"/>
              <a:sym typeface="Open Sans"/>
            </a:endParaRPr>
          </a:p>
        </p:txBody>
      </p:sp>
      <p:sp>
        <p:nvSpPr>
          <p:cNvPr id="491" name="Google Shape;491;p26"/>
          <p:cNvSpPr txBox="1"/>
          <p:nvPr>
            <p:ph idx="5" type="body"/>
          </p:nvPr>
        </p:nvSpPr>
        <p:spPr>
          <a:xfrm>
            <a:off x="9466108" y="5439916"/>
            <a:ext cx="3458653" cy="936104"/>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accent2"/>
              </a:buClr>
              <a:buSzPts val="3600"/>
              <a:buNone/>
              <a:defRPr sz="36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2" name="Google Shape;492;p26"/>
          <p:cNvSpPr txBox="1"/>
          <p:nvPr>
            <p:ph idx="6" type="body"/>
          </p:nvPr>
        </p:nvSpPr>
        <p:spPr>
          <a:xfrm>
            <a:off x="9466108" y="6159996"/>
            <a:ext cx="3458653" cy="603684"/>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3" name="Google Shape;493;p26"/>
          <p:cNvSpPr/>
          <p:nvPr/>
        </p:nvSpPr>
        <p:spPr>
          <a:xfrm>
            <a:off x="13181627" y="5913394"/>
            <a:ext cx="360040" cy="404428"/>
          </a:xfrm>
          <a:prstGeom prst="chevron">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494" name="Google Shape;494;p26"/>
          <p:cNvSpPr/>
          <p:nvPr/>
        </p:nvSpPr>
        <p:spPr>
          <a:xfrm>
            <a:off x="13685683" y="4279404"/>
            <a:ext cx="3672408" cy="3672408"/>
          </a:xfrm>
          <a:prstGeom prst="ellipse">
            <a:avLst/>
          </a:prstGeom>
          <a:solidFill>
            <a:schemeClr val="lt1"/>
          </a:solidFill>
          <a:ln cap="flat" cmpd="sng" w="2857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495" name="Google Shape;495;p26"/>
          <p:cNvSpPr/>
          <p:nvPr/>
        </p:nvSpPr>
        <p:spPr>
          <a:xfrm>
            <a:off x="16661050" y="4393537"/>
            <a:ext cx="886695" cy="8866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4</a:t>
            </a:r>
            <a:endParaRPr sz="3200">
              <a:solidFill>
                <a:schemeClr val="lt1"/>
              </a:solidFill>
              <a:latin typeface="Open Sans"/>
              <a:ea typeface="Open Sans"/>
              <a:cs typeface="Open Sans"/>
              <a:sym typeface="Open Sans"/>
            </a:endParaRPr>
          </a:p>
        </p:txBody>
      </p:sp>
      <p:sp>
        <p:nvSpPr>
          <p:cNvPr id="496" name="Google Shape;496;p26"/>
          <p:cNvSpPr txBox="1"/>
          <p:nvPr>
            <p:ph idx="7" type="body"/>
          </p:nvPr>
        </p:nvSpPr>
        <p:spPr>
          <a:xfrm>
            <a:off x="13792561" y="5439916"/>
            <a:ext cx="3458653" cy="936104"/>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accent4"/>
              </a:buClr>
              <a:buSzPts val="3600"/>
              <a:buNone/>
              <a:defRPr sz="36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7" name="Google Shape;497;p26"/>
          <p:cNvSpPr txBox="1"/>
          <p:nvPr>
            <p:ph idx="8" type="body"/>
          </p:nvPr>
        </p:nvSpPr>
        <p:spPr>
          <a:xfrm>
            <a:off x="13792561" y="6159996"/>
            <a:ext cx="3458653" cy="603684"/>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8D8D8D"/>
              </a:buClr>
              <a:buSzPts val="2000"/>
              <a:buNone/>
              <a:defRPr i="1" sz="20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8" name="Google Shape;498;p26"/>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sz="2800">
                <a:solidFill>
                  <a:schemeClr val="lt1"/>
                </a:solidFill>
                <a:latin typeface="Open Sans"/>
                <a:ea typeface="Open Sans"/>
                <a:cs typeface="Open Sans"/>
                <a:sym typeface="Open Sans"/>
              </a:defRPr>
            </a:lvl1pPr>
            <a:lvl2pPr indent="0" lvl="1" marL="0" algn="ctr">
              <a:spcBef>
                <a:spcPts val="0"/>
              </a:spcBef>
              <a:buNone/>
              <a:defRPr sz="2800">
                <a:solidFill>
                  <a:schemeClr val="lt1"/>
                </a:solidFill>
                <a:latin typeface="Open Sans"/>
                <a:ea typeface="Open Sans"/>
                <a:cs typeface="Open Sans"/>
                <a:sym typeface="Open Sans"/>
              </a:defRPr>
            </a:lvl2pPr>
            <a:lvl3pPr indent="0" lvl="2" marL="0" algn="ctr">
              <a:spcBef>
                <a:spcPts val="0"/>
              </a:spcBef>
              <a:buNone/>
              <a:defRPr sz="2800">
                <a:solidFill>
                  <a:schemeClr val="lt1"/>
                </a:solidFill>
                <a:latin typeface="Open Sans"/>
                <a:ea typeface="Open Sans"/>
                <a:cs typeface="Open Sans"/>
                <a:sym typeface="Open Sans"/>
              </a:defRPr>
            </a:lvl3pPr>
            <a:lvl4pPr indent="0" lvl="3" marL="0" algn="ctr">
              <a:spcBef>
                <a:spcPts val="0"/>
              </a:spcBef>
              <a:buNone/>
              <a:defRPr sz="2800">
                <a:solidFill>
                  <a:schemeClr val="lt1"/>
                </a:solidFill>
                <a:latin typeface="Open Sans"/>
                <a:ea typeface="Open Sans"/>
                <a:cs typeface="Open Sans"/>
                <a:sym typeface="Open Sans"/>
              </a:defRPr>
            </a:lvl4pPr>
            <a:lvl5pPr indent="0" lvl="4" marL="0" algn="ctr">
              <a:spcBef>
                <a:spcPts val="0"/>
              </a:spcBef>
              <a:buNone/>
              <a:defRPr sz="2800">
                <a:solidFill>
                  <a:schemeClr val="lt1"/>
                </a:solidFill>
                <a:latin typeface="Open Sans"/>
                <a:ea typeface="Open Sans"/>
                <a:cs typeface="Open Sans"/>
                <a:sym typeface="Open Sans"/>
              </a:defRPr>
            </a:lvl5pPr>
            <a:lvl6pPr indent="0" lvl="5" marL="0" algn="ctr">
              <a:spcBef>
                <a:spcPts val="0"/>
              </a:spcBef>
              <a:buNone/>
              <a:defRPr sz="2800">
                <a:solidFill>
                  <a:schemeClr val="lt1"/>
                </a:solidFill>
                <a:latin typeface="Open Sans"/>
                <a:ea typeface="Open Sans"/>
                <a:cs typeface="Open Sans"/>
                <a:sym typeface="Open Sans"/>
              </a:defRPr>
            </a:lvl6pPr>
            <a:lvl7pPr indent="0" lvl="6" marL="0" algn="ctr">
              <a:spcBef>
                <a:spcPts val="0"/>
              </a:spcBef>
              <a:buNone/>
              <a:defRPr sz="2800">
                <a:solidFill>
                  <a:schemeClr val="lt1"/>
                </a:solidFill>
                <a:latin typeface="Open Sans"/>
                <a:ea typeface="Open Sans"/>
                <a:cs typeface="Open Sans"/>
                <a:sym typeface="Open Sans"/>
              </a:defRPr>
            </a:lvl7pPr>
            <a:lvl8pPr indent="0" lvl="7" marL="0" algn="ctr">
              <a:spcBef>
                <a:spcPts val="0"/>
              </a:spcBef>
              <a:buNone/>
              <a:defRPr sz="2800">
                <a:solidFill>
                  <a:schemeClr val="lt1"/>
                </a:solidFill>
                <a:latin typeface="Open Sans"/>
                <a:ea typeface="Open Sans"/>
                <a:cs typeface="Open Sans"/>
                <a:sym typeface="Open Sans"/>
              </a:defRPr>
            </a:lvl8pPr>
            <a:lvl9pPr indent="0" lvl="8" marL="0" algn="ctr">
              <a:spcBef>
                <a:spcPts val="0"/>
              </a:spcBef>
              <a:buNone/>
              <a:defRPr sz="2800">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500"/>
                                        <p:tgtEl>
                                          <p:spTgt spid="478"/>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100"/>
                                  </p:stCondLst>
                                  <p:childTnLst>
                                    <p:set>
                                      <p:cBhvr>
                                        <p:cTn dur="1" fill="hold">
                                          <p:stCondLst>
                                            <p:cond delay="0"/>
                                          </p:stCondLst>
                                        </p:cTn>
                                        <p:tgtEl>
                                          <p:spTgt spid="481">
                                            <p:txEl>
                                              <p:pRg end="0" st="0"/>
                                            </p:txEl>
                                          </p:spTgt>
                                        </p:tgtEl>
                                        <p:attrNameLst>
                                          <p:attrName>style.visibility</p:attrName>
                                        </p:attrNameLst>
                                      </p:cBhvr>
                                      <p:to>
                                        <p:strVal val="visible"/>
                                      </p:to>
                                    </p:set>
                                    <p:anim calcmode="lin" valueType="num">
                                      <p:cBhvr additive="base">
                                        <p:cTn dur="500"/>
                                        <p:tgtEl>
                                          <p:spTgt spid="48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100"/>
                                  </p:stCondLst>
                                  <p:childTnLst>
                                    <p:set>
                                      <p:cBhvr>
                                        <p:cTn dur="1" fill="hold">
                                          <p:stCondLst>
                                            <p:cond delay="0"/>
                                          </p:stCondLst>
                                        </p:cTn>
                                        <p:tgtEl>
                                          <p:spTgt spid="481">
                                            <p:txEl>
                                              <p:pRg end="1" st="1"/>
                                            </p:txEl>
                                          </p:spTgt>
                                        </p:tgtEl>
                                        <p:attrNameLst>
                                          <p:attrName>style.visibility</p:attrName>
                                        </p:attrNameLst>
                                      </p:cBhvr>
                                      <p:to>
                                        <p:strVal val="visible"/>
                                      </p:to>
                                    </p:set>
                                    <p:anim calcmode="lin" valueType="num">
                                      <p:cBhvr additive="base">
                                        <p:cTn dur="500"/>
                                        <p:tgtEl>
                                          <p:spTgt spid="48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100"/>
                                  </p:stCondLst>
                                  <p:childTnLst>
                                    <p:set>
                                      <p:cBhvr>
                                        <p:cTn dur="1" fill="hold">
                                          <p:stCondLst>
                                            <p:cond delay="0"/>
                                          </p:stCondLst>
                                        </p:cTn>
                                        <p:tgtEl>
                                          <p:spTgt spid="481">
                                            <p:txEl>
                                              <p:pRg end="2" st="2"/>
                                            </p:txEl>
                                          </p:spTgt>
                                        </p:tgtEl>
                                        <p:attrNameLst>
                                          <p:attrName>style.visibility</p:attrName>
                                        </p:attrNameLst>
                                      </p:cBhvr>
                                      <p:to>
                                        <p:strVal val="visible"/>
                                      </p:to>
                                    </p:set>
                                    <p:anim calcmode="lin" valueType="num">
                                      <p:cBhvr additive="base">
                                        <p:cTn dur="500"/>
                                        <p:tgtEl>
                                          <p:spTgt spid="48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100"/>
                                  </p:stCondLst>
                                  <p:childTnLst>
                                    <p:set>
                                      <p:cBhvr>
                                        <p:cTn dur="1" fill="hold">
                                          <p:stCondLst>
                                            <p:cond delay="0"/>
                                          </p:stCondLst>
                                        </p:cTn>
                                        <p:tgtEl>
                                          <p:spTgt spid="481">
                                            <p:txEl>
                                              <p:pRg end="3" st="3"/>
                                            </p:txEl>
                                          </p:spTgt>
                                        </p:tgtEl>
                                        <p:attrNameLst>
                                          <p:attrName>style.visibility</p:attrName>
                                        </p:attrNameLst>
                                      </p:cBhvr>
                                      <p:to>
                                        <p:strVal val="visible"/>
                                      </p:to>
                                    </p:set>
                                    <p:anim calcmode="lin" valueType="num">
                                      <p:cBhvr additive="base">
                                        <p:cTn dur="500"/>
                                        <p:tgtEl>
                                          <p:spTgt spid="48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100"/>
                                  </p:stCondLst>
                                  <p:childTnLst>
                                    <p:set>
                                      <p:cBhvr>
                                        <p:cTn dur="1" fill="hold">
                                          <p:stCondLst>
                                            <p:cond delay="0"/>
                                          </p:stCondLst>
                                        </p:cTn>
                                        <p:tgtEl>
                                          <p:spTgt spid="481">
                                            <p:txEl>
                                              <p:pRg end="4" st="4"/>
                                            </p:txEl>
                                          </p:spTgt>
                                        </p:tgtEl>
                                        <p:attrNameLst>
                                          <p:attrName>style.visibility</p:attrName>
                                        </p:attrNameLst>
                                      </p:cBhvr>
                                      <p:to>
                                        <p:strVal val="visible"/>
                                      </p:to>
                                    </p:set>
                                    <p:anim calcmode="lin" valueType="num">
                                      <p:cBhvr additive="base">
                                        <p:cTn dur="500"/>
                                        <p:tgtEl>
                                          <p:spTgt spid="48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100"/>
                                  </p:stCondLst>
                                  <p:childTnLst>
                                    <p:set>
                                      <p:cBhvr>
                                        <p:cTn dur="1" fill="hold">
                                          <p:stCondLst>
                                            <p:cond delay="0"/>
                                          </p:stCondLst>
                                        </p:cTn>
                                        <p:tgtEl>
                                          <p:spTgt spid="481">
                                            <p:txEl>
                                              <p:pRg end="5" st="5"/>
                                            </p:txEl>
                                          </p:spTgt>
                                        </p:tgtEl>
                                        <p:attrNameLst>
                                          <p:attrName>style.visibility</p:attrName>
                                        </p:attrNameLst>
                                      </p:cBhvr>
                                      <p:to>
                                        <p:strVal val="visible"/>
                                      </p:to>
                                    </p:set>
                                    <p:anim calcmode="lin" valueType="num">
                                      <p:cBhvr additive="base">
                                        <p:cTn dur="500"/>
                                        <p:tgtEl>
                                          <p:spTgt spid="48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100"/>
                                  </p:stCondLst>
                                  <p:childTnLst>
                                    <p:set>
                                      <p:cBhvr>
                                        <p:cTn dur="1" fill="hold">
                                          <p:stCondLst>
                                            <p:cond delay="0"/>
                                          </p:stCondLst>
                                        </p:cTn>
                                        <p:tgtEl>
                                          <p:spTgt spid="481">
                                            <p:txEl>
                                              <p:pRg end="6" st="6"/>
                                            </p:txEl>
                                          </p:spTgt>
                                        </p:tgtEl>
                                        <p:attrNameLst>
                                          <p:attrName>style.visibility</p:attrName>
                                        </p:attrNameLst>
                                      </p:cBhvr>
                                      <p:to>
                                        <p:strVal val="visible"/>
                                      </p:to>
                                    </p:set>
                                    <p:anim calcmode="lin" valueType="num">
                                      <p:cBhvr additive="base">
                                        <p:cTn dur="500"/>
                                        <p:tgtEl>
                                          <p:spTgt spid="48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100"/>
                                  </p:stCondLst>
                                  <p:childTnLst>
                                    <p:set>
                                      <p:cBhvr>
                                        <p:cTn dur="1" fill="hold">
                                          <p:stCondLst>
                                            <p:cond delay="0"/>
                                          </p:stCondLst>
                                        </p:cTn>
                                        <p:tgtEl>
                                          <p:spTgt spid="481">
                                            <p:txEl>
                                              <p:pRg end="7" st="7"/>
                                            </p:txEl>
                                          </p:spTgt>
                                        </p:tgtEl>
                                        <p:attrNameLst>
                                          <p:attrName>style.visibility</p:attrName>
                                        </p:attrNameLst>
                                      </p:cBhvr>
                                      <p:to>
                                        <p:strVal val="visible"/>
                                      </p:to>
                                    </p:set>
                                    <p:anim calcmode="lin" valueType="num">
                                      <p:cBhvr additive="base">
                                        <p:cTn dur="500"/>
                                        <p:tgtEl>
                                          <p:spTgt spid="48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100"/>
                                  </p:stCondLst>
                                  <p:childTnLst>
                                    <p:set>
                                      <p:cBhvr>
                                        <p:cTn dur="1" fill="hold">
                                          <p:stCondLst>
                                            <p:cond delay="0"/>
                                          </p:stCondLst>
                                        </p:cTn>
                                        <p:tgtEl>
                                          <p:spTgt spid="481">
                                            <p:txEl>
                                              <p:pRg end="8" st="8"/>
                                            </p:txEl>
                                          </p:spTgt>
                                        </p:tgtEl>
                                        <p:attrNameLst>
                                          <p:attrName>style.visibility</p:attrName>
                                        </p:attrNameLst>
                                      </p:cBhvr>
                                      <p:to>
                                        <p:strVal val="visible"/>
                                      </p:to>
                                    </p:set>
                                    <p:anim calcmode="lin" valueType="num">
                                      <p:cBhvr additive="base">
                                        <p:cTn dur="500"/>
                                        <p:tgtEl>
                                          <p:spTgt spid="48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2">
                                            <p:txEl>
                                              <p:pRg end="0" st="0"/>
                                            </p:txEl>
                                          </p:spTgt>
                                        </p:tgtEl>
                                        <p:attrNameLst>
                                          <p:attrName>style.visibility</p:attrName>
                                        </p:attrNameLst>
                                      </p:cBhvr>
                                      <p:to>
                                        <p:strVal val="visible"/>
                                      </p:to>
                                    </p:set>
                                    <p:anim calcmode="lin" valueType="num">
                                      <p:cBhvr additive="base">
                                        <p:cTn dur="500"/>
                                        <p:tgtEl>
                                          <p:spTgt spid="48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2">
                                            <p:txEl>
                                              <p:pRg end="1" st="1"/>
                                            </p:txEl>
                                          </p:spTgt>
                                        </p:tgtEl>
                                        <p:attrNameLst>
                                          <p:attrName>style.visibility</p:attrName>
                                        </p:attrNameLst>
                                      </p:cBhvr>
                                      <p:to>
                                        <p:strVal val="visible"/>
                                      </p:to>
                                    </p:set>
                                    <p:anim calcmode="lin" valueType="num">
                                      <p:cBhvr additive="base">
                                        <p:cTn dur="500"/>
                                        <p:tgtEl>
                                          <p:spTgt spid="48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2">
                                            <p:txEl>
                                              <p:pRg end="2" st="2"/>
                                            </p:txEl>
                                          </p:spTgt>
                                        </p:tgtEl>
                                        <p:attrNameLst>
                                          <p:attrName>style.visibility</p:attrName>
                                        </p:attrNameLst>
                                      </p:cBhvr>
                                      <p:to>
                                        <p:strVal val="visible"/>
                                      </p:to>
                                    </p:set>
                                    <p:anim calcmode="lin" valueType="num">
                                      <p:cBhvr additive="base">
                                        <p:cTn dur="500"/>
                                        <p:tgtEl>
                                          <p:spTgt spid="48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2">
                                            <p:txEl>
                                              <p:pRg end="3" st="3"/>
                                            </p:txEl>
                                          </p:spTgt>
                                        </p:tgtEl>
                                        <p:attrNameLst>
                                          <p:attrName>style.visibility</p:attrName>
                                        </p:attrNameLst>
                                      </p:cBhvr>
                                      <p:to>
                                        <p:strVal val="visible"/>
                                      </p:to>
                                    </p:set>
                                    <p:anim calcmode="lin" valueType="num">
                                      <p:cBhvr additive="base">
                                        <p:cTn dur="500"/>
                                        <p:tgtEl>
                                          <p:spTgt spid="48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2">
                                            <p:txEl>
                                              <p:pRg end="4" st="4"/>
                                            </p:txEl>
                                          </p:spTgt>
                                        </p:tgtEl>
                                        <p:attrNameLst>
                                          <p:attrName>style.visibility</p:attrName>
                                        </p:attrNameLst>
                                      </p:cBhvr>
                                      <p:to>
                                        <p:strVal val="visible"/>
                                      </p:to>
                                    </p:set>
                                    <p:anim calcmode="lin" valueType="num">
                                      <p:cBhvr additive="base">
                                        <p:cTn dur="500"/>
                                        <p:tgtEl>
                                          <p:spTgt spid="48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2">
                                            <p:txEl>
                                              <p:pRg end="5" st="5"/>
                                            </p:txEl>
                                          </p:spTgt>
                                        </p:tgtEl>
                                        <p:attrNameLst>
                                          <p:attrName>style.visibility</p:attrName>
                                        </p:attrNameLst>
                                      </p:cBhvr>
                                      <p:to>
                                        <p:strVal val="visible"/>
                                      </p:to>
                                    </p:set>
                                    <p:anim calcmode="lin" valueType="num">
                                      <p:cBhvr additive="base">
                                        <p:cTn dur="500"/>
                                        <p:tgtEl>
                                          <p:spTgt spid="48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2">
                                            <p:txEl>
                                              <p:pRg end="6" st="6"/>
                                            </p:txEl>
                                          </p:spTgt>
                                        </p:tgtEl>
                                        <p:attrNameLst>
                                          <p:attrName>style.visibility</p:attrName>
                                        </p:attrNameLst>
                                      </p:cBhvr>
                                      <p:to>
                                        <p:strVal val="visible"/>
                                      </p:to>
                                    </p:set>
                                    <p:anim calcmode="lin" valueType="num">
                                      <p:cBhvr additive="base">
                                        <p:cTn dur="500"/>
                                        <p:tgtEl>
                                          <p:spTgt spid="48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2">
                                            <p:txEl>
                                              <p:pRg end="7" st="7"/>
                                            </p:txEl>
                                          </p:spTgt>
                                        </p:tgtEl>
                                        <p:attrNameLst>
                                          <p:attrName>style.visibility</p:attrName>
                                        </p:attrNameLst>
                                      </p:cBhvr>
                                      <p:to>
                                        <p:strVal val="visible"/>
                                      </p:to>
                                    </p:set>
                                    <p:anim calcmode="lin" valueType="num">
                                      <p:cBhvr additive="base">
                                        <p:cTn dur="500"/>
                                        <p:tgtEl>
                                          <p:spTgt spid="48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2">
                                            <p:txEl>
                                              <p:pRg end="8" st="8"/>
                                            </p:txEl>
                                          </p:spTgt>
                                        </p:tgtEl>
                                        <p:attrNameLst>
                                          <p:attrName>style.visibility</p:attrName>
                                        </p:attrNameLst>
                                      </p:cBhvr>
                                      <p:to>
                                        <p:strVal val="visible"/>
                                      </p:to>
                                    </p:set>
                                    <p:anim calcmode="lin" valueType="num">
                                      <p:cBhvr additive="base">
                                        <p:cTn dur="500"/>
                                        <p:tgtEl>
                                          <p:spTgt spid="48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500"/>
                                        <p:tgtEl>
                                          <p:spTgt spid="479"/>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par>
                          <p:cTn fill="hold">
                            <p:stCondLst>
                              <p:cond delay="6000"/>
                            </p:stCondLst>
                            <p:childTnLst>
                              <p:par>
                                <p:cTn fill="hold" nodeType="afterEffect" presetClass="entr" presetID="2" presetSubtype="8">
                                  <p:stCondLst>
                                    <p:cond delay="25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500"/>
                                        <p:tgtEl>
                                          <p:spTgt spid="483"/>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8">
                                  <p:stCondLst>
                                    <p:cond delay="100"/>
                                  </p:stCondLst>
                                  <p:childTnLst>
                                    <p:set>
                                      <p:cBhvr>
                                        <p:cTn dur="1" fill="hold">
                                          <p:stCondLst>
                                            <p:cond delay="0"/>
                                          </p:stCondLst>
                                        </p:cTn>
                                        <p:tgtEl>
                                          <p:spTgt spid="486">
                                            <p:txEl>
                                              <p:pRg end="0" st="0"/>
                                            </p:txEl>
                                          </p:spTgt>
                                        </p:tgtEl>
                                        <p:attrNameLst>
                                          <p:attrName>style.visibility</p:attrName>
                                        </p:attrNameLst>
                                      </p:cBhvr>
                                      <p:to>
                                        <p:strVal val="visible"/>
                                      </p:to>
                                    </p:set>
                                    <p:anim calcmode="lin" valueType="num">
                                      <p:cBhvr additive="base">
                                        <p:cTn dur="600"/>
                                        <p:tgtEl>
                                          <p:spTgt spid="48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100"/>
                            </p:stCondLst>
                            <p:childTnLst>
                              <p:par>
                                <p:cTn fill="hold" nodeType="afterEffect" presetClass="entr" presetID="2" presetSubtype="8">
                                  <p:stCondLst>
                                    <p:cond delay="100"/>
                                  </p:stCondLst>
                                  <p:childTnLst>
                                    <p:set>
                                      <p:cBhvr>
                                        <p:cTn dur="1" fill="hold">
                                          <p:stCondLst>
                                            <p:cond delay="0"/>
                                          </p:stCondLst>
                                        </p:cTn>
                                        <p:tgtEl>
                                          <p:spTgt spid="486">
                                            <p:txEl>
                                              <p:pRg end="1" st="1"/>
                                            </p:txEl>
                                          </p:spTgt>
                                        </p:tgtEl>
                                        <p:attrNameLst>
                                          <p:attrName>style.visibility</p:attrName>
                                        </p:attrNameLst>
                                      </p:cBhvr>
                                      <p:to>
                                        <p:strVal val="visible"/>
                                      </p:to>
                                    </p:set>
                                    <p:anim calcmode="lin" valueType="num">
                                      <p:cBhvr additive="base">
                                        <p:cTn dur="600"/>
                                        <p:tgtEl>
                                          <p:spTgt spid="48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700"/>
                            </p:stCondLst>
                            <p:childTnLst>
                              <p:par>
                                <p:cTn fill="hold" nodeType="afterEffect" presetClass="entr" presetID="2" presetSubtype="8">
                                  <p:stCondLst>
                                    <p:cond delay="100"/>
                                  </p:stCondLst>
                                  <p:childTnLst>
                                    <p:set>
                                      <p:cBhvr>
                                        <p:cTn dur="1" fill="hold">
                                          <p:stCondLst>
                                            <p:cond delay="0"/>
                                          </p:stCondLst>
                                        </p:cTn>
                                        <p:tgtEl>
                                          <p:spTgt spid="486">
                                            <p:txEl>
                                              <p:pRg end="2" st="2"/>
                                            </p:txEl>
                                          </p:spTgt>
                                        </p:tgtEl>
                                        <p:attrNameLst>
                                          <p:attrName>style.visibility</p:attrName>
                                        </p:attrNameLst>
                                      </p:cBhvr>
                                      <p:to>
                                        <p:strVal val="visible"/>
                                      </p:to>
                                    </p:set>
                                    <p:anim calcmode="lin" valueType="num">
                                      <p:cBhvr additive="base">
                                        <p:cTn dur="600"/>
                                        <p:tgtEl>
                                          <p:spTgt spid="48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300"/>
                            </p:stCondLst>
                            <p:childTnLst>
                              <p:par>
                                <p:cTn fill="hold" nodeType="afterEffect" presetClass="entr" presetID="2" presetSubtype="8">
                                  <p:stCondLst>
                                    <p:cond delay="100"/>
                                  </p:stCondLst>
                                  <p:childTnLst>
                                    <p:set>
                                      <p:cBhvr>
                                        <p:cTn dur="1" fill="hold">
                                          <p:stCondLst>
                                            <p:cond delay="0"/>
                                          </p:stCondLst>
                                        </p:cTn>
                                        <p:tgtEl>
                                          <p:spTgt spid="486">
                                            <p:txEl>
                                              <p:pRg end="3" st="3"/>
                                            </p:txEl>
                                          </p:spTgt>
                                        </p:tgtEl>
                                        <p:attrNameLst>
                                          <p:attrName>style.visibility</p:attrName>
                                        </p:attrNameLst>
                                      </p:cBhvr>
                                      <p:to>
                                        <p:strVal val="visible"/>
                                      </p:to>
                                    </p:set>
                                    <p:anim calcmode="lin" valueType="num">
                                      <p:cBhvr additive="base">
                                        <p:cTn dur="600"/>
                                        <p:tgtEl>
                                          <p:spTgt spid="48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900"/>
                            </p:stCondLst>
                            <p:childTnLst>
                              <p:par>
                                <p:cTn fill="hold" nodeType="afterEffect" presetClass="entr" presetID="2" presetSubtype="8">
                                  <p:stCondLst>
                                    <p:cond delay="100"/>
                                  </p:stCondLst>
                                  <p:childTnLst>
                                    <p:set>
                                      <p:cBhvr>
                                        <p:cTn dur="1" fill="hold">
                                          <p:stCondLst>
                                            <p:cond delay="0"/>
                                          </p:stCondLst>
                                        </p:cTn>
                                        <p:tgtEl>
                                          <p:spTgt spid="486">
                                            <p:txEl>
                                              <p:pRg end="4" st="4"/>
                                            </p:txEl>
                                          </p:spTgt>
                                        </p:tgtEl>
                                        <p:attrNameLst>
                                          <p:attrName>style.visibility</p:attrName>
                                        </p:attrNameLst>
                                      </p:cBhvr>
                                      <p:to>
                                        <p:strVal val="visible"/>
                                      </p:to>
                                    </p:set>
                                    <p:anim calcmode="lin" valueType="num">
                                      <p:cBhvr additive="base">
                                        <p:cTn dur="600"/>
                                        <p:tgtEl>
                                          <p:spTgt spid="48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8">
                                  <p:stCondLst>
                                    <p:cond delay="100"/>
                                  </p:stCondLst>
                                  <p:childTnLst>
                                    <p:set>
                                      <p:cBhvr>
                                        <p:cTn dur="1" fill="hold">
                                          <p:stCondLst>
                                            <p:cond delay="0"/>
                                          </p:stCondLst>
                                        </p:cTn>
                                        <p:tgtEl>
                                          <p:spTgt spid="486">
                                            <p:txEl>
                                              <p:pRg end="5" st="5"/>
                                            </p:txEl>
                                          </p:spTgt>
                                        </p:tgtEl>
                                        <p:attrNameLst>
                                          <p:attrName>style.visibility</p:attrName>
                                        </p:attrNameLst>
                                      </p:cBhvr>
                                      <p:to>
                                        <p:strVal val="visible"/>
                                      </p:to>
                                    </p:set>
                                    <p:anim calcmode="lin" valueType="num">
                                      <p:cBhvr additive="base">
                                        <p:cTn dur="600"/>
                                        <p:tgtEl>
                                          <p:spTgt spid="48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100"/>
                            </p:stCondLst>
                            <p:childTnLst>
                              <p:par>
                                <p:cTn fill="hold" nodeType="afterEffect" presetClass="entr" presetID="2" presetSubtype="8">
                                  <p:stCondLst>
                                    <p:cond delay="100"/>
                                  </p:stCondLst>
                                  <p:childTnLst>
                                    <p:set>
                                      <p:cBhvr>
                                        <p:cTn dur="1" fill="hold">
                                          <p:stCondLst>
                                            <p:cond delay="0"/>
                                          </p:stCondLst>
                                        </p:cTn>
                                        <p:tgtEl>
                                          <p:spTgt spid="486">
                                            <p:txEl>
                                              <p:pRg end="6" st="6"/>
                                            </p:txEl>
                                          </p:spTgt>
                                        </p:tgtEl>
                                        <p:attrNameLst>
                                          <p:attrName>style.visibility</p:attrName>
                                        </p:attrNameLst>
                                      </p:cBhvr>
                                      <p:to>
                                        <p:strVal val="visible"/>
                                      </p:to>
                                    </p:set>
                                    <p:anim calcmode="lin" valueType="num">
                                      <p:cBhvr additive="base">
                                        <p:cTn dur="600"/>
                                        <p:tgtEl>
                                          <p:spTgt spid="48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700"/>
                            </p:stCondLst>
                            <p:childTnLst>
                              <p:par>
                                <p:cTn fill="hold" nodeType="afterEffect" presetClass="entr" presetID="2" presetSubtype="8">
                                  <p:stCondLst>
                                    <p:cond delay="100"/>
                                  </p:stCondLst>
                                  <p:childTnLst>
                                    <p:set>
                                      <p:cBhvr>
                                        <p:cTn dur="1" fill="hold">
                                          <p:stCondLst>
                                            <p:cond delay="0"/>
                                          </p:stCondLst>
                                        </p:cTn>
                                        <p:tgtEl>
                                          <p:spTgt spid="486">
                                            <p:txEl>
                                              <p:pRg end="7" st="7"/>
                                            </p:txEl>
                                          </p:spTgt>
                                        </p:tgtEl>
                                        <p:attrNameLst>
                                          <p:attrName>style.visibility</p:attrName>
                                        </p:attrNameLst>
                                      </p:cBhvr>
                                      <p:to>
                                        <p:strVal val="visible"/>
                                      </p:to>
                                    </p:set>
                                    <p:anim calcmode="lin" valueType="num">
                                      <p:cBhvr additive="base">
                                        <p:cTn dur="600"/>
                                        <p:tgtEl>
                                          <p:spTgt spid="48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300"/>
                            </p:stCondLst>
                            <p:childTnLst>
                              <p:par>
                                <p:cTn fill="hold" nodeType="afterEffect" presetClass="entr" presetID="2" presetSubtype="8">
                                  <p:stCondLst>
                                    <p:cond delay="100"/>
                                  </p:stCondLst>
                                  <p:childTnLst>
                                    <p:set>
                                      <p:cBhvr>
                                        <p:cTn dur="1" fill="hold">
                                          <p:stCondLst>
                                            <p:cond delay="0"/>
                                          </p:stCondLst>
                                        </p:cTn>
                                        <p:tgtEl>
                                          <p:spTgt spid="486">
                                            <p:txEl>
                                              <p:pRg end="8" st="8"/>
                                            </p:txEl>
                                          </p:spTgt>
                                        </p:tgtEl>
                                        <p:attrNameLst>
                                          <p:attrName>style.visibility</p:attrName>
                                        </p:attrNameLst>
                                      </p:cBhvr>
                                      <p:to>
                                        <p:strVal val="visible"/>
                                      </p:to>
                                    </p:set>
                                    <p:anim calcmode="lin" valueType="num">
                                      <p:cBhvr additive="base">
                                        <p:cTn dur="600"/>
                                        <p:tgtEl>
                                          <p:spTgt spid="48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7">
                                            <p:txEl>
                                              <p:pRg end="0" st="0"/>
                                            </p:txEl>
                                          </p:spTgt>
                                        </p:tgtEl>
                                        <p:attrNameLst>
                                          <p:attrName>style.visibility</p:attrName>
                                        </p:attrNameLst>
                                      </p:cBhvr>
                                      <p:to>
                                        <p:strVal val="visible"/>
                                      </p:to>
                                    </p:set>
                                    <p:anim calcmode="lin" valueType="num">
                                      <p:cBhvr additive="base">
                                        <p:cTn dur="600"/>
                                        <p:tgtEl>
                                          <p:spTgt spid="48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7">
                                            <p:txEl>
                                              <p:pRg end="1" st="1"/>
                                            </p:txEl>
                                          </p:spTgt>
                                        </p:tgtEl>
                                        <p:attrNameLst>
                                          <p:attrName>style.visibility</p:attrName>
                                        </p:attrNameLst>
                                      </p:cBhvr>
                                      <p:to>
                                        <p:strVal val="visible"/>
                                      </p:to>
                                    </p:set>
                                    <p:anim calcmode="lin" valueType="num">
                                      <p:cBhvr additive="base">
                                        <p:cTn dur="600"/>
                                        <p:tgtEl>
                                          <p:spTgt spid="48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7">
                                            <p:txEl>
                                              <p:pRg end="2" st="2"/>
                                            </p:txEl>
                                          </p:spTgt>
                                        </p:tgtEl>
                                        <p:attrNameLst>
                                          <p:attrName>style.visibility</p:attrName>
                                        </p:attrNameLst>
                                      </p:cBhvr>
                                      <p:to>
                                        <p:strVal val="visible"/>
                                      </p:to>
                                    </p:set>
                                    <p:anim calcmode="lin" valueType="num">
                                      <p:cBhvr additive="base">
                                        <p:cTn dur="600"/>
                                        <p:tgtEl>
                                          <p:spTgt spid="48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7">
                                            <p:txEl>
                                              <p:pRg end="3" st="3"/>
                                            </p:txEl>
                                          </p:spTgt>
                                        </p:tgtEl>
                                        <p:attrNameLst>
                                          <p:attrName>style.visibility</p:attrName>
                                        </p:attrNameLst>
                                      </p:cBhvr>
                                      <p:to>
                                        <p:strVal val="visible"/>
                                      </p:to>
                                    </p:set>
                                    <p:anim calcmode="lin" valueType="num">
                                      <p:cBhvr additive="base">
                                        <p:cTn dur="600"/>
                                        <p:tgtEl>
                                          <p:spTgt spid="48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7">
                                            <p:txEl>
                                              <p:pRg end="4" st="4"/>
                                            </p:txEl>
                                          </p:spTgt>
                                        </p:tgtEl>
                                        <p:attrNameLst>
                                          <p:attrName>style.visibility</p:attrName>
                                        </p:attrNameLst>
                                      </p:cBhvr>
                                      <p:to>
                                        <p:strVal val="visible"/>
                                      </p:to>
                                    </p:set>
                                    <p:anim calcmode="lin" valueType="num">
                                      <p:cBhvr additive="base">
                                        <p:cTn dur="600"/>
                                        <p:tgtEl>
                                          <p:spTgt spid="48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7">
                                            <p:txEl>
                                              <p:pRg end="5" st="5"/>
                                            </p:txEl>
                                          </p:spTgt>
                                        </p:tgtEl>
                                        <p:attrNameLst>
                                          <p:attrName>style.visibility</p:attrName>
                                        </p:attrNameLst>
                                      </p:cBhvr>
                                      <p:to>
                                        <p:strVal val="visible"/>
                                      </p:to>
                                    </p:set>
                                    <p:anim calcmode="lin" valueType="num">
                                      <p:cBhvr additive="base">
                                        <p:cTn dur="600"/>
                                        <p:tgtEl>
                                          <p:spTgt spid="48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7">
                                            <p:txEl>
                                              <p:pRg end="6" st="6"/>
                                            </p:txEl>
                                          </p:spTgt>
                                        </p:tgtEl>
                                        <p:attrNameLst>
                                          <p:attrName>style.visibility</p:attrName>
                                        </p:attrNameLst>
                                      </p:cBhvr>
                                      <p:to>
                                        <p:strVal val="visible"/>
                                      </p:to>
                                    </p:set>
                                    <p:anim calcmode="lin" valueType="num">
                                      <p:cBhvr additive="base">
                                        <p:cTn dur="600"/>
                                        <p:tgtEl>
                                          <p:spTgt spid="48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7">
                                            <p:txEl>
                                              <p:pRg end="7" st="7"/>
                                            </p:txEl>
                                          </p:spTgt>
                                        </p:tgtEl>
                                        <p:attrNameLst>
                                          <p:attrName>style.visibility</p:attrName>
                                        </p:attrNameLst>
                                      </p:cBhvr>
                                      <p:to>
                                        <p:strVal val="visible"/>
                                      </p:to>
                                    </p:set>
                                    <p:anim calcmode="lin" valueType="num">
                                      <p:cBhvr additive="base">
                                        <p:cTn dur="600"/>
                                        <p:tgtEl>
                                          <p:spTgt spid="48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87">
                                            <p:txEl>
                                              <p:pRg end="8" st="8"/>
                                            </p:txEl>
                                          </p:spTgt>
                                        </p:tgtEl>
                                        <p:attrNameLst>
                                          <p:attrName>style.visibility</p:attrName>
                                        </p:attrNameLst>
                                      </p:cBhvr>
                                      <p:to>
                                        <p:strVal val="visible"/>
                                      </p:to>
                                    </p:set>
                                    <p:anim calcmode="lin" valueType="num">
                                      <p:cBhvr additive="base">
                                        <p:cTn dur="600"/>
                                        <p:tgtEl>
                                          <p:spTgt spid="48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600"/>
                                        <p:tgtEl>
                                          <p:spTgt spid="484"/>
                                        </p:tgtEl>
                                        <p:attrNameLst>
                                          <p:attrName>ppt_x</p:attrName>
                                        </p:attrNameLst>
                                      </p:cBhvr>
                                      <p:tavLst>
                                        <p:tav fmla="" tm="0">
                                          <p:val>
                                            <p:strVal val="#ppt_x-1"/>
                                          </p:val>
                                        </p:tav>
                                        <p:tav fmla="" tm="100000">
                                          <p:val>
                                            <p:strVal val="#ppt_x"/>
                                          </p:val>
                                        </p:tav>
                                      </p:tavLst>
                                    </p:anim>
                                  </p:childTnLst>
                                </p:cTn>
                              </p:par>
                            </p:childTnLst>
                          </p:cTn>
                        </p:par>
                        <p:par>
                          <p:cTn fill="hold">
                            <p:stCondLst>
                              <p:cond delay="11900"/>
                            </p:stCondLst>
                            <p:childTnLst>
                              <p:par>
                                <p:cTn fill="hold" nodeType="after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childTnLst>
                          </p:cTn>
                        </p:par>
                        <p:par>
                          <p:cTn fill="hold">
                            <p:stCondLst>
                              <p:cond delay="12400"/>
                            </p:stCondLst>
                            <p:childTnLst>
                              <p:par>
                                <p:cTn fill="hold" nodeType="afterEffect" presetClass="entr" presetID="2" presetSubtype="8">
                                  <p:stCondLst>
                                    <p:cond delay="25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500"/>
                                        <p:tgtEl>
                                          <p:spTgt spid="488"/>
                                        </p:tgtEl>
                                        <p:attrNameLst>
                                          <p:attrName>ppt_x</p:attrName>
                                        </p:attrNameLst>
                                      </p:cBhvr>
                                      <p:tavLst>
                                        <p:tav fmla="" tm="0">
                                          <p:val>
                                            <p:strVal val="#ppt_x-1"/>
                                          </p:val>
                                        </p:tav>
                                        <p:tav fmla="" tm="100000">
                                          <p:val>
                                            <p:strVal val="#ppt_x"/>
                                          </p:val>
                                        </p:tav>
                                      </p:tavLst>
                                    </p:anim>
                                  </p:childTnLst>
                                </p:cTn>
                              </p:par>
                            </p:childTnLst>
                          </p:cTn>
                        </p:par>
                        <p:par>
                          <p:cTn fill="hold">
                            <p:stCondLst>
                              <p:cond delay="12900"/>
                            </p:stCondLst>
                            <p:childTnLst>
                              <p:par>
                                <p:cTn fill="hold" nodeType="afterEffect" presetClass="entr" presetID="2" presetSubtype="8">
                                  <p:stCondLst>
                                    <p:cond delay="100"/>
                                  </p:stCondLst>
                                  <p:childTnLst>
                                    <p:set>
                                      <p:cBhvr>
                                        <p:cTn dur="1" fill="hold">
                                          <p:stCondLst>
                                            <p:cond delay="0"/>
                                          </p:stCondLst>
                                        </p:cTn>
                                        <p:tgtEl>
                                          <p:spTgt spid="491">
                                            <p:txEl>
                                              <p:pRg end="0" st="0"/>
                                            </p:txEl>
                                          </p:spTgt>
                                        </p:tgtEl>
                                        <p:attrNameLst>
                                          <p:attrName>style.visibility</p:attrName>
                                        </p:attrNameLst>
                                      </p:cBhvr>
                                      <p:to>
                                        <p:strVal val="visible"/>
                                      </p:to>
                                    </p:set>
                                    <p:anim calcmode="lin" valueType="num">
                                      <p:cBhvr additive="base">
                                        <p:cTn dur="700"/>
                                        <p:tgtEl>
                                          <p:spTgt spid="49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600"/>
                            </p:stCondLst>
                            <p:childTnLst>
                              <p:par>
                                <p:cTn fill="hold" nodeType="afterEffect" presetClass="entr" presetID="2" presetSubtype="8">
                                  <p:stCondLst>
                                    <p:cond delay="100"/>
                                  </p:stCondLst>
                                  <p:childTnLst>
                                    <p:set>
                                      <p:cBhvr>
                                        <p:cTn dur="1" fill="hold">
                                          <p:stCondLst>
                                            <p:cond delay="0"/>
                                          </p:stCondLst>
                                        </p:cTn>
                                        <p:tgtEl>
                                          <p:spTgt spid="491">
                                            <p:txEl>
                                              <p:pRg end="1" st="1"/>
                                            </p:txEl>
                                          </p:spTgt>
                                        </p:tgtEl>
                                        <p:attrNameLst>
                                          <p:attrName>style.visibility</p:attrName>
                                        </p:attrNameLst>
                                      </p:cBhvr>
                                      <p:to>
                                        <p:strVal val="visible"/>
                                      </p:to>
                                    </p:set>
                                    <p:anim calcmode="lin" valueType="num">
                                      <p:cBhvr additive="base">
                                        <p:cTn dur="700"/>
                                        <p:tgtEl>
                                          <p:spTgt spid="49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300"/>
                            </p:stCondLst>
                            <p:childTnLst>
                              <p:par>
                                <p:cTn fill="hold" nodeType="afterEffect" presetClass="entr" presetID="2" presetSubtype="8">
                                  <p:stCondLst>
                                    <p:cond delay="100"/>
                                  </p:stCondLst>
                                  <p:childTnLst>
                                    <p:set>
                                      <p:cBhvr>
                                        <p:cTn dur="1" fill="hold">
                                          <p:stCondLst>
                                            <p:cond delay="0"/>
                                          </p:stCondLst>
                                        </p:cTn>
                                        <p:tgtEl>
                                          <p:spTgt spid="491">
                                            <p:txEl>
                                              <p:pRg end="2" st="2"/>
                                            </p:txEl>
                                          </p:spTgt>
                                        </p:tgtEl>
                                        <p:attrNameLst>
                                          <p:attrName>style.visibility</p:attrName>
                                        </p:attrNameLst>
                                      </p:cBhvr>
                                      <p:to>
                                        <p:strVal val="visible"/>
                                      </p:to>
                                    </p:set>
                                    <p:anim calcmode="lin" valueType="num">
                                      <p:cBhvr additive="base">
                                        <p:cTn dur="700"/>
                                        <p:tgtEl>
                                          <p:spTgt spid="49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2" presetSubtype="8">
                                  <p:stCondLst>
                                    <p:cond delay="100"/>
                                  </p:stCondLst>
                                  <p:childTnLst>
                                    <p:set>
                                      <p:cBhvr>
                                        <p:cTn dur="1" fill="hold">
                                          <p:stCondLst>
                                            <p:cond delay="0"/>
                                          </p:stCondLst>
                                        </p:cTn>
                                        <p:tgtEl>
                                          <p:spTgt spid="491">
                                            <p:txEl>
                                              <p:pRg end="3" st="3"/>
                                            </p:txEl>
                                          </p:spTgt>
                                        </p:tgtEl>
                                        <p:attrNameLst>
                                          <p:attrName>style.visibility</p:attrName>
                                        </p:attrNameLst>
                                      </p:cBhvr>
                                      <p:to>
                                        <p:strVal val="visible"/>
                                      </p:to>
                                    </p:set>
                                    <p:anim calcmode="lin" valueType="num">
                                      <p:cBhvr additive="base">
                                        <p:cTn dur="700"/>
                                        <p:tgtEl>
                                          <p:spTgt spid="49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700"/>
                            </p:stCondLst>
                            <p:childTnLst>
                              <p:par>
                                <p:cTn fill="hold" nodeType="afterEffect" presetClass="entr" presetID="2" presetSubtype="8">
                                  <p:stCondLst>
                                    <p:cond delay="100"/>
                                  </p:stCondLst>
                                  <p:childTnLst>
                                    <p:set>
                                      <p:cBhvr>
                                        <p:cTn dur="1" fill="hold">
                                          <p:stCondLst>
                                            <p:cond delay="0"/>
                                          </p:stCondLst>
                                        </p:cTn>
                                        <p:tgtEl>
                                          <p:spTgt spid="491">
                                            <p:txEl>
                                              <p:pRg end="4" st="4"/>
                                            </p:txEl>
                                          </p:spTgt>
                                        </p:tgtEl>
                                        <p:attrNameLst>
                                          <p:attrName>style.visibility</p:attrName>
                                        </p:attrNameLst>
                                      </p:cBhvr>
                                      <p:to>
                                        <p:strVal val="visible"/>
                                      </p:to>
                                    </p:set>
                                    <p:anim calcmode="lin" valueType="num">
                                      <p:cBhvr additive="base">
                                        <p:cTn dur="700"/>
                                        <p:tgtEl>
                                          <p:spTgt spid="49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400"/>
                            </p:stCondLst>
                            <p:childTnLst>
                              <p:par>
                                <p:cTn fill="hold" nodeType="afterEffect" presetClass="entr" presetID="2" presetSubtype="8">
                                  <p:stCondLst>
                                    <p:cond delay="100"/>
                                  </p:stCondLst>
                                  <p:childTnLst>
                                    <p:set>
                                      <p:cBhvr>
                                        <p:cTn dur="1" fill="hold">
                                          <p:stCondLst>
                                            <p:cond delay="0"/>
                                          </p:stCondLst>
                                        </p:cTn>
                                        <p:tgtEl>
                                          <p:spTgt spid="491">
                                            <p:txEl>
                                              <p:pRg end="5" st="5"/>
                                            </p:txEl>
                                          </p:spTgt>
                                        </p:tgtEl>
                                        <p:attrNameLst>
                                          <p:attrName>style.visibility</p:attrName>
                                        </p:attrNameLst>
                                      </p:cBhvr>
                                      <p:to>
                                        <p:strVal val="visible"/>
                                      </p:to>
                                    </p:set>
                                    <p:anim calcmode="lin" valueType="num">
                                      <p:cBhvr additive="base">
                                        <p:cTn dur="700"/>
                                        <p:tgtEl>
                                          <p:spTgt spid="49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100"/>
                            </p:stCondLst>
                            <p:childTnLst>
                              <p:par>
                                <p:cTn fill="hold" nodeType="afterEffect" presetClass="entr" presetID="2" presetSubtype="8">
                                  <p:stCondLst>
                                    <p:cond delay="100"/>
                                  </p:stCondLst>
                                  <p:childTnLst>
                                    <p:set>
                                      <p:cBhvr>
                                        <p:cTn dur="1" fill="hold">
                                          <p:stCondLst>
                                            <p:cond delay="0"/>
                                          </p:stCondLst>
                                        </p:cTn>
                                        <p:tgtEl>
                                          <p:spTgt spid="491">
                                            <p:txEl>
                                              <p:pRg end="6" st="6"/>
                                            </p:txEl>
                                          </p:spTgt>
                                        </p:tgtEl>
                                        <p:attrNameLst>
                                          <p:attrName>style.visibility</p:attrName>
                                        </p:attrNameLst>
                                      </p:cBhvr>
                                      <p:to>
                                        <p:strVal val="visible"/>
                                      </p:to>
                                    </p:set>
                                    <p:anim calcmode="lin" valueType="num">
                                      <p:cBhvr additive="base">
                                        <p:cTn dur="700"/>
                                        <p:tgtEl>
                                          <p:spTgt spid="49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800"/>
                            </p:stCondLst>
                            <p:childTnLst>
                              <p:par>
                                <p:cTn fill="hold" nodeType="afterEffect" presetClass="entr" presetID="2" presetSubtype="8">
                                  <p:stCondLst>
                                    <p:cond delay="100"/>
                                  </p:stCondLst>
                                  <p:childTnLst>
                                    <p:set>
                                      <p:cBhvr>
                                        <p:cTn dur="1" fill="hold">
                                          <p:stCondLst>
                                            <p:cond delay="0"/>
                                          </p:stCondLst>
                                        </p:cTn>
                                        <p:tgtEl>
                                          <p:spTgt spid="491">
                                            <p:txEl>
                                              <p:pRg end="7" st="7"/>
                                            </p:txEl>
                                          </p:spTgt>
                                        </p:tgtEl>
                                        <p:attrNameLst>
                                          <p:attrName>style.visibility</p:attrName>
                                        </p:attrNameLst>
                                      </p:cBhvr>
                                      <p:to>
                                        <p:strVal val="visible"/>
                                      </p:to>
                                    </p:set>
                                    <p:anim calcmode="lin" valueType="num">
                                      <p:cBhvr additive="base">
                                        <p:cTn dur="700"/>
                                        <p:tgtEl>
                                          <p:spTgt spid="49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8">
                                  <p:stCondLst>
                                    <p:cond delay="100"/>
                                  </p:stCondLst>
                                  <p:childTnLst>
                                    <p:set>
                                      <p:cBhvr>
                                        <p:cTn dur="1" fill="hold">
                                          <p:stCondLst>
                                            <p:cond delay="0"/>
                                          </p:stCondLst>
                                        </p:cTn>
                                        <p:tgtEl>
                                          <p:spTgt spid="491">
                                            <p:txEl>
                                              <p:pRg end="8" st="8"/>
                                            </p:txEl>
                                          </p:spTgt>
                                        </p:tgtEl>
                                        <p:attrNameLst>
                                          <p:attrName>style.visibility</p:attrName>
                                        </p:attrNameLst>
                                      </p:cBhvr>
                                      <p:to>
                                        <p:strVal val="visible"/>
                                      </p:to>
                                    </p:set>
                                    <p:anim calcmode="lin" valueType="num">
                                      <p:cBhvr additive="base">
                                        <p:cTn dur="700"/>
                                        <p:tgtEl>
                                          <p:spTgt spid="49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2">
                                            <p:txEl>
                                              <p:pRg end="0" st="0"/>
                                            </p:txEl>
                                          </p:spTgt>
                                        </p:tgtEl>
                                        <p:attrNameLst>
                                          <p:attrName>style.visibility</p:attrName>
                                        </p:attrNameLst>
                                      </p:cBhvr>
                                      <p:to>
                                        <p:strVal val="visible"/>
                                      </p:to>
                                    </p:set>
                                    <p:anim calcmode="lin" valueType="num">
                                      <p:cBhvr additive="base">
                                        <p:cTn dur="700"/>
                                        <p:tgtEl>
                                          <p:spTgt spid="49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2">
                                            <p:txEl>
                                              <p:pRg end="1" st="1"/>
                                            </p:txEl>
                                          </p:spTgt>
                                        </p:tgtEl>
                                        <p:attrNameLst>
                                          <p:attrName>style.visibility</p:attrName>
                                        </p:attrNameLst>
                                      </p:cBhvr>
                                      <p:to>
                                        <p:strVal val="visible"/>
                                      </p:to>
                                    </p:set>
                                    <p:anim calcmode="lin" valueType="num">
                                      <p:cBhvr additive="base">
                                        <p:cTn dur="700"/>
                                        <p:tgtEl>
                                          <p:spTgt spid="49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2">
                                            <p:txEl>
                                              <p:pRg end="2" st="2"/>
                                            </p:txEl>
                                          </p:spTgt>
                                        </p:tgtEl>
                                        <p:attrNameLst>
                                          <p:attrName>style.visibility</p:attrName>
                                        </p:attrNameLst>
                                      </p:cBhvr>
                                      <p:to>
                                        <p:strVal val="visible"/>
                                      </p:to>
                                    </p:set>
                                    <p:anim calcmode="lin" valueType="num">
                                      <p:cBhvr additive="base">
                                        <p:cTn dur="700"/>
                                        <p:tgtEl>
                                          <p:spTgt spid="49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2">
                                            <p:txEl>
                                              <p:pRg end="3" st="3"/>
                                            </p:txEl>
                                          </p:spTgt>
                                        </p:tgtEl>
                                        <p:attrNameLst>
                                          <p:attrName>style.visibility</p:attrName>
                                        </p:attrNameLst>
                                      </p:cBhvr>
                                      <p:to>
                                        <p:strVal val="visible"/>
                                      </p:to>
                                    </p:set>
                                    <p:anim calcmode="lin" valueType="num">
                                      <p:cBhvr additive="base">
                                        <p:cTn dur="700"/>
                                        <p:tgtEl>
                                          <p:spTgt spid="49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2">
                                            <p:txEl>
                                              <p:pRg end="4" st="4"/>
                                            </p:txEl>
                                          </p:spTgt>
                                        </p:tgtEl>
                                        <p:attrNameLst>
                                          <p:attrName>style.visibility</p:attrName>
                                        </p:attrNameLst>
                                      </p:cBhvr>
                                      <p:to>
                                        <p:strVal val="visible"/>
                                      </p:to>
                                    </p:set>
                                    <p:anim calcmode="lin" valueType="num">
                                      <p:cBhvr additive="base">
                                        <p:cTn dur="700"/>
                                        <p:tgtEl>
                                          <p:spTgt spid="49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2">
                                            <p:txEl>
                                              <p:pRg end="5" st="5"/>
                                            </p:txEl>
                                          </p:spTgt>
                                        </p:tgtEl>
                                        <p:attrNameLst>
                                          <p:attrName>style.visibility</p:attrName>
                                        </p:attrNameLst>
                                      </p:cBhvr>
                                      <p:to>
                                        <p:strVal val="visible"/>
                                      </p:to>
                                    </p:set>
                                    <p:anim calcmode="lin" valueType="num">
                                      <p:cBhvr additive="base">
                                        <p:cTn dur="700"/>
                                        <p:tgtEl>
                                          <p:spTgt spid="49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2">
                                            <p:txEl>
                                              <p:pRg end="6" st="6"/>
                                            </p:txEl>
                                          </p:spTgt>
                                        </p:tgtEl>
                                        <p:attrNameLst>
                                          <p:attrName>style.visibility</p:attrName>
                                        </p:attrNameLst>
                                      </p:cBhvr>
                                      <p:to>
                                        <p:strVal val="visible"/>
                                      </p:to>
                                    </p:set>
                                    <p:anim calcmode="lin" valueType="num">
                                      <p:cBhvr additive="base">
                                        <p:cTn dur="700"/>
                                        <p:tgtEl>
                                          <p:spTgt spid="49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2">
                                            <p:txEl>
                                              <p:pRg end="7" st="7"/>
                                            </p:txEl>
                                          </p:spTgt>
                                        </p:tgtEl>
                                        <p:attrNameLst>
                                          <p:attrName>style.visibility</p:attrName>
                                        </p:attrNameLst>
                                      </p:cBhvr>
                                      <p:to>
                                        <p:strVal val="visible"/>
                                      </p:to>
                                    </p:set>
                                    <p:anim calcmode="lin" valueType="num">
                                      <p:cBhvr additive="base">
                                        <p:cTn dur="700"/>
                                        <p:tgtEl>
                                          <p:spTgt spid="49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2">
                                            <p:txEl>
                                              <p:pRg end="8" st="8"/>
                                            </p:txEl>
                                          </p:spTgt>
                                        </p:tgtEl>
                                        <p:attrNameLst>
                                          <p:attrName>style.visibility</p:attrName>
                                        </p:attrNameLst>
                                      </p:cBhvr>
                                      <p:to>
                                        <p:strVal val="visible"/>
                                      </p:to>
                                    </p:set>
                                    <p:anim calcmode="lin" valueType="num">
                                      <p:cBhvr additive="base">
                                        <p:cTn dur="700"/>
                                        <p:tgtEl>
                                          <p:spTgt spid="49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700"/>
                                        <p:tgtEl>
                                          <p:spTgt spid="489"/>
                                        </p:tgtEl>
                                        <p:attrNameLst>
                                          <p:attrName>ppt_x</p:attrName>
                                        </p:attrNameLst>
                                      </p:cBhvr>
                                      <p:tavLst>
                                        <p:tav fmla="" tm="0">
                                          <p:val>
                                            <p:strVal val="#ppt_x-1"/>
                                          </p:val>
                                        </p:tav>
                                        <p:tav fmla="" tm="100000">
                                          <p:val>
                                            <p:strVal val="#ppt_x"/>
                                          </p:val>
                                        </p:tav>
                                      </p:tavLst>
                                    </p:anim>
                                  </p:childTnLst>
                                </p:cTn>
                              </p:par>
                            </p:childTnLst>
                          </p:cTn>
                        </p:par>
                        <p:par>
                          <p:cTn fill="hold">
                            <p:stCondLst>
                              <p:cond delay="19200"/>
                            </p:stCondLst>
                            <p:childTnLst>
                              <p:par>
                                <p:cTn fill="hold" nodeType="after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childTnLst>
                          </p:cTn>
                        </p:par>
                        <p:par>
                          <p:cTn fill="hold">
                            <p:stCondLst>
                              <p:cond delay="19700"/>
                            </p:stCondLst>
                            <p:childTnLst>
                              <p:par>
                                <p:cTn fill="hold" nodeType="afterEffect" presetClass="entr" presetID="2" presetSubtype="8">
                                  <p:stCondLst>
                                    <p:cond delay="25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500"/>
                                        <p:tgtEl>
                                          <p:spTgt spid="493"/>
                                        </p:tgtEl>
                                        <p:attrNameLst>
                                          <p:attrName>ppt_x</p:attrName>
                                        </p:attrNameLst>
                                      </p:cBhvr>
                                      <p:tavLst>
                                        <p:tav fmla="" tm="0">
                                          <p:val>
                                            <p:strVal val="#ppt_x-1"/>
                                          </p:val>
                                        </p:tav>
                                        <p:tav fmla="" tm="100000">
                                          <p:val>
                                            <p:strVal val="#ppt_x"/>
                                          </p:val>
                                        </p:tav>
                                      </p:tavLst>
                                    </p:anim>
                                  </p:childTnLst>
                                </p:cTn>
                              </p:par>
                            </p:childTnLst>
                          </p:cTn>
                        </p:par>
                        <p:par>
                          <p:cTn fill="hold">
                            <p:stCondLst>
                              <p:cond delay="20200"/>
                            </p:stCondLst>
                            <p:childTnLst>
                              <p:par>
                                <p:cTn fill="hold" nodeType="afterEffect" presetClass="entr" presetID="2" presetSubtype="8">
                                  <p:stCondLst>
                                    <p:cond delay="100"/>
                                  </p:stCondLst>
                                  <p:childTnLst>
                                    <p:set>
                                      <p:cBhvr>
                                        <p:cTn dur="1" fill="hold">
                                          <p:stCondLst>
                                            <p:cond delay="0"/>
                                          </p:stCondLst>
                                        </p:cTn>
                                        <p:tgtEl>
                                          <p:spTgt spid="496">
                                            <p:txEl>
                                              <p:pRg end="0" st="0"/>
                                            </p:txEl>
                                          </p:spTgt>
                                        </p:tgtEl>
                                        <p:attrNameLst>
                                          <p:attrName>style.visibility</p:attrName>
                                        </p:attrNameLst>
                                      </p:cBhvr>
                                      <p:to>
                                        <p:strVal val="visible"/>
                                      </p:to>
                                    </p:set>
                                    <p:anim calcmode="lin" valueType="num">
                                      <p:cBhvr additive="base">
                                        <p:cTn dur="800"/>
                                        <p:tgtEl>
                                          <p:spTgt spid="49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8">
                                  <p:stCondLst>
                                    <p:cond delay="100"/>
                                  </p:stCondLst>
                                  <p:childTnLst>
                                    <p:set>
                                      <p:cBhvr>
                                        <p:cTn dur="1" fill="hold">
                                          <p:stCondLst>
                                            <p:cond delay="0"/>
                                          </p:stCondLst>
                                        </p:cTn>
                                        <p:tgtEl>
                                          <p:spTgt spid="496">
                                            <p:txEl>
                                              <p:pRg end="1" st="1"/>
                                            </p:txEl>
                                          </p:spTgt>
                                        </p:tgtEl>
                                        <p:attrNameLst>
                                          <p:attrName>style.visibility</p:attrName>
                                        </p:attrNameLst>
                                      </p:cBhvr>
                                      <p:to>
                                        <p:strVal val="visible"/>
                                      </p:to>
                                    </p:set>
                                    <p:anim calcmode="lin" valueType="num">
                                      <p:cBhvr additive="base">
                                        <p:cTn dur="800"/>
                                        <p:tgtEl>
                                          <p:spTgt spid="49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800"/>
                            </p:stCondLst>
                            <p:childTnLst>
                              <p:par>
                                <p:cTn fill="hold" nodeType="afterEffect" presetClass="entr" presetID="2" presetSubtype="8">
                                  <p:stCondLst>
                                    <p:cond delay="100"/>
                                  </p:stCondLst>
                                  <p:childTnLst>
                                    <p:set>
                                      <p:cBhvr>
                                        <p:cTn dur="1" fill="hold">
                                          <p:stCondLst>
                                            <p:cond delay="0"/>
                                          </p:stCondLst>
                                        </p:cTn>
                                        <p:tgtEl>
                                          <p:spTgt spid="496">
                                            <p:txEl>
                                              <p:pRg end="2" st="2"/>
                                            </p:txEl>
                                          </p:spTgt>
                                        </p:tgtEl>
                                        <p:attrNameLst>
                                          <p:attrName>style.visibility</p:attrName>
                                        </p:attrNameLst>
                                      </p:cBhvr>
                                      <p:to>
                                        <p:strVal val="visible"/>
                                      </p:to>
                                    </p:set>
                                    <p:anim calcmode="lin" valueType="num">
                                      <p:cBhvr additive="base">
                                        <p:cTn dur="800"/>
                                        <p:tgtEl>
                                          <p:spTgt spid="49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600"/>
                            </p:stCondLst>
                            <p:childTnLst>
                              <p:par>
                                <p:cTn fill="hold" nodeType="afterEffect" presetClass="entr" presetID="2" presetSubtype="8">
                                  <p:stCondLst>
                                    <p:cond delay="100"/>
                                  </p:stCondLst>
                                  <p:childTnLst>
                                    <p:set>
                                      <p:cBhvr>
                                        <p:cTn dur="1" fill="hold">
                                          <p:stCondLst>
                                            <p:cond delay="0"/>
                                          </p:stCondLst>
                                        </p:cTn>
                                        <p:tgtEl>
                                          <p:spTgt spid="496">
                                            <p:txEl>
                                              <p:pRg end="3" st="3"/>
                                            </p:txEl>
                                          </p:spTgt>
                                        </p:tgtEl>
                                        <p:attrNameLst>
                                          <p:attrName>style.visibility</p:attrName>
                                        </p:attrNameLst>
                                      </p:cBhvr>
                                      <p:to>
                                        <p:strVal val="visible"/>
                                      </p:to>
                                    </p:set>
                                    <p:anim calcmode="lin" valueType="num">
                                      <p:cBhvr additive="base">
                                        <p:cTn dur="800"/>
                                        <p:tgtEl>
                                          <p:spTgt spid="49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400"/>
                            </p:stCondLst>
                            <p:childTnLst>
                              <p:par>
                                <p:cTn fill="hold" nodeType="afterEffect" presetClass="entr" presetID="2" presetSubtype="8">
                                  <p:stCondLst>
                                    <p:cond delay="100"/>
                                  </p:stCondLst>
                                  <p:childTnLst>
                                    <p:set>
                                      <p:cBhvr>
                                        <p:cTn dur="1" fill="hold">
                                          <p:stCondLst>
                                            <p:cond delay="0"/>
                                          </p:stCondLst>
                                        </p:cTn>
                                        <p:tgtEl>
                                          <p:spTgt spid="496">
                                            <p:txEl>
                                              <p:pRg end="4" st="4"/>
                                            </p:txEl>
                                          </p:spTgt>
                                        </p:tgtEl>
                                        <p:attrNameLst>
                                          <p:attrName>style.visibility</p:attrName>
                                        </p:attrNameLst>
                                      </p:cBhvr>
                                      <p:to>
                                        <p:strVal val="visible"/>
                                      </p:to>
                                    </p:set>
                                    <p:anim calcmode="lin" valueType="num">
                                      <p:cBhvr additive="base">
                                        <p:cTn dur="800"/>
                                        <p:tgtEl>
                                          <p:spTgt spid="49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200"/>
                            </p:stCondLst>
                            <p:childTnLst>
                              <p:par>
                                <p:cTn fill="hold" nodeType="afterEffect" presetClass="entr" presetID="2" presetSubtype="8">
                                  <p:stCondLst>
                                    <p:cond delay="100"/>
                                  </p:stCondLst>
                                  <p:childTnLst>
                                    <p:set>
                                      <p:cBhvr>
                                        <p:cTn dur="1" fill="hold">
                                          <p:stCondLst>
                                            <p:cond delay="0"/>
                                          </p:stCondLst>
                                        </p:cTn>
                                        <p:tgtEl>
                                          <p:spTgt spid="496">
                                            <p:txEl>
                                              <p:pRg end="5" st="5"/>
                                            </p:txEl>
                                          </p:spTgt>
                                        </p:tgtEl>
                                        <p:attrNameLst>
                                          <p:attrName>style.visibility</p:attrName>
                                        </p:attrNameLst>
                                      </p:cBhvr>
                                      <p:to>
                                        <p:strVal val="visible"/>
                                      </p:to>
                                    </p:set>
                                    <p:anim calcmode="lin" valueType="num">
                                      <p:cBhvr additive="base">
                                        <p:cTn dur="800"/>
                                        <p:tgtEl>
                                          <p:spTgt spid="49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0"/>
                            </p:stCondLst>
                            <p:childTnLst>
                              <p:par>
                                <p:cTn fill="hold" nodeType="afterEffect" presetClass="entr" presetID="2" presetSubtype="8">
                                  <p:stCondLst>
                                    <p:cond delay="100"/>
                                  </p:stCondLst>
                                  <p:childTnLst>
                                    <p:set>
                                      <p:cBhvr>
                                        <p:cTn dur="1" fill="hold">
                                          <p:stCondLst>
                                            <p:cond delay="0"/>
                                          </p:stCondLst>
                                        </p:cTn>
                                        <p:tgtEl>
                                          <p:spTgt spid="496">
                                            <p:txEl>
                                              <p:pRg end="6" st="6"/>
                                            </p:txEl>
                                          </p:spTgt>
                                        </p:tgtEl>
                                        <p:attrNameLst>
                                          <p:attrName>style.visibility</p:attrName>
                                        </p:attrNameLst>
                                      </p:cBhvr>
                                      <p:to>
                                        <p:strVal val="visible"/>
                                      </p:to>
                                    </p:set>
                                    <p:anim calcmode="lin" valueType="num">
                                      <p:cBhvr additive="base">
                                        <p:cTn dur="800"/>
                                        <p:tgtEl>
                                          <p:spTgt spid="49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800"/>
                            </p:stCondLst>
                            <p:childTnLst>
                              <p:par>
                                <p:cTn fill="hold" nodeType="afterEffect" presetClass="entr" presetID="2" presetSubtype="8">
                                  <p:stCondLst>
                                    <p:cond delay="100"/>
                                  </p:stCondLst>
                                  <p:childTnLst>
                                    <p:set>
                                      <p:cBhvr>
                                        <p:cTn dur="1" fill="hold">
                                          <p:stCondLst>
                                            <p:cond delay="0"/>
                                          </p:stCondLst>
                                        </p:cTn>
                                        <p:tgtEl>
                                          <p:spTgt spid="496">
                                            <p:txEl>
                                              <p:pRg end="7" st="7"/>
                                            </p:txEl>
                                          </p:spTgt>
                                        </p:tgtEl>
                                        <p:attrNameLst>
                                          <p:attrName>style.visibility</p:attrName>
                                        </p:attrNameLst>
                                      </p:cBhvr>
                                      <p:to>
                                        <p:strVal val="visible"/>
                                      </p:to>
                                    </p:set>
                                    <p:anim calcmode="lin" valueType="num">
                                      <p:cBhvr additive="base">
                                        <p:cTn dur="800"/>
                                        <p:tgtEl>
                                          <p:spTgt spid="49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600"/>
                            </p:stCondLst>
                            <p:childTnLst>
                              <p:par>
                                <p:cTn fill="hold" nodeType="afterEffect" presetClass="entr" presetID="2" presetSubtype="8">
                                  <p:stCondLst>
                                    <p:cond delay="100"/>
                                  </p:stCondLst>
                                  <p:childTnLst>
                                    <p:set>
                                      <p:cBhvr>
                                        <p:cTn dur="1" fill="hold">
                                          <p:stCondLst>
                                            <p:cond delay="0"/>
                                          </p:stCondLst>
                                        </p:cTn>
                                        <p:tgtEl>
                                          <p:spTgt spid="496">
                                            <p:txEl>
                                              <p:pRg end="8" st="8"/>
                                            </p:txEl>
                                          </p:spTgt>
                                        </p:tgtEl>
                                        <p:attrNameLst>
                                          <p:attrName>style.visibility</p:attrName>
                                        </p:attrNameLst>
                                      </p:cBhvr>
                                      <p:to>
                                        <p:strVal val="visible"/>
                                      </p:to>
                                    </p:set>
                                    <p:anim calcmode="lin" valueType="num">
                                      <p:cBhvr additive="base">
                                        <p:cTn dur="800"/>
                                        <p:tgtEl>
                                          <p:spTgt spid="49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7">
                                            <p:txEl>
                                              <p:pRg end="0" st="0"/>
                                            </p:txEl>
                                          </p:spTgt>
                                        </p:tgtEl>
                                        <p:attrNameLst>
                                          <p:attrName>style.visibility</p:attrName>
                                        </p:attrNameLst>
                                      </p:cBhvr>
                                      <p:to>
                                        <p:strVal val="visible"/>
                                      </p:to>
                                    </p:set>
                                    <p:anim calcmode="lin" valueType="num">
                                      <p:cBhvr additive="base">
                                        <p:cTn dur="800"/>
                                        <p:tgtEl>
                                          <p:spTgt spid="49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7">
                                            <p:txEl>
                                              <p:pRg end="1" st="1"/>
                                            </p:txEl>
                                          </p:spTgt>
                                        </p:tgtEl>
                                        <p:attrNameLst>
                                          <p:attrName>style.visibility</p:attrName>
                                        </p:attrNameLst>
                                      </p:cBhvr>
                                      <p:to>
                                        <p:strVal val="visible"/>
                                      </p:to>
                                    </p:set>
                                    <p:anim calcmode="lin" valueType="num">
                                      <p:cBhvr additive="base">
                                        <p:cTn dur="800"/>
                                        <p:tgtEl>
                                          <p:spTgt spid="49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7">
                                            <p:txEl>
                                              <p:pRg end="2" st="2"/>
                                            </p:txEl>
                                          </p:spTgt>
                                        </p:tgtEl>
                                        <p:attrNameLst>
                                          <p:attrName>style.visibility</p:attrName>
                                        </p:attrNameLst>
                                      </p:cBhvr>
                                      <p:to>
                                        <p:strVal val="visible"/>
                                      </p:to>
                                    </p:set>
                                    <p:anim calcmode="lin" valueType="num">
                                      <p:cBhvr additive="base">
                                        <p:cTn dur="800"/>
                                        <p:tgtEl>
                                          <p:spTgt spid="49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7">
                                            <p:txEl>
                                              <p:pRg end="3" st="3"/>
                                            </p:txEl>
                                          </p:spTgt>
                                        </p:tgtEl>
                                        <p:attrNameLst>
                                          <p:attrName>style.visibility</p:attrName>
                                        </p:attrNameLst>
                                      </p:cBhvr>
                                      <p:to>
                                        <p:strVal val="visible"/>
                                      </p:to>
                                    </p:set>
                                    <p:anim calcmode="lin" valueType="num">
                                      <p:cBhvr additive="base">
                                        <p:cTn dur="800"/>
                                        <p:tgtEl>
                                          <p:spTgt spid="49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7">
                                            <p:txEl>
                                              <p:pRg end="4" st="4"/>
                                            </p:txEl>
                                          </p:spTgt>
                                        </p:tgtEl>
                                        <p:attrNameLst>
                                          <p:attrName>style.visibility</p:attrName>
                                        </p:attrNameLst>
                                      </p:cBhvr>
                                      <p:to>
                                        <p:strVal val="visible"/>
                                      </p:to>
                                    </p:set>
                                    <p:anim calcmode="lin" valueType="num">
                                      <p:cBhvr additive="base">
                                        <p:cTn dur="800"/>
                                        <p:tgtEl>
                                          <p:spTgt spid="49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7">
                                            <p:txEl>
                                              <p:pRg end="5" st="5"/>
                                            </p:txEl>
                                          </p:spTgt>
                                        </p:tgtEl>
                                        <p:attrNameLst>
                                          <p:attrName>style.visibility</p:attrName>
                                        </p:attrNameLst>
                                      </p:cBhvr>
                                      <p:to>
                                        <p:strVal val="visible"/>
                                      </p:to>
                                    </p:set>
                                    <p:anim calcmode="lin" valueType="num">
                                      <p:cBhvr additive="base">
                                        <p:cTn dur="800"/>
                                        <p:tgtEl>
                                          <p:spTgt spid="49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7">
                                            <p:txEl>
                                              <p:pRg end="6" st="6"/>
                                            </p:txEl>
                                          </p:spTgt>
                                        </p:tgtEl>
                                        <p:attrNameLst>
                                          <p:attrName>style.visibility</p:attrName>
                                        </p:attrNameLst>
                                      </p:cBhvr>
                                      <p:to>
                                        <p:strVal val="visible"/>
                                      </p:to>
                                    </p:set>
                                    <p:anim calcmode="lin" valueType="num">
                                      <p:cBhvr additive="base">
                                        <p:cTn dur="800"/>
                                        <p:tgtEl>
                                          <p:spTgt spid="49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7">
                                            <p:txEl>
                                              <p:pRg end="7" st="7"/>
                                            </p:txEl>
                                          </p:spTgt>
                                        </p:tgtEl>
                                        <p:attrNameLst>
                                          <p:attrName>style.visibility</p:attrName>
                                        </p:attrNameLst>
                                      </p:cBhvr>
                                      <p:to>
                                        <p:strVal val="visible"/>
                                      </p:to>
                                    </p:set>
                                    <p:anim calcmode="lin" valueType="num">
                                      <p:cBhvr additive="base">
                                        <p:cTn dur="800"/>
                                        <p:tgtEl>
                                          <p:spTgt spid="49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497">
                                            <p:txEl>
                                              <p:pRg end="8" st="8"/>
                                            </p:txEl>
                                          </p:spTgt>
                                        </p:tgtEl>
                                        <p:attrNameLst>
                                          <p:attrName>style.visibility</p:attrName>
                                        </p:attrNameLst>
                                      </p:cBhvr>
                                      <p:to>
                                        <p:strVal val="visible"/>
                                      </p:to>
                                    </p:set>
                                    <p:anim calcmode="lin" valueType="num">
                                      <p:cBhvr additive="base">
                                        <p:cTn dur="800"/>
                                        <p:tgtEl>
                                          <p:spTgt spid="49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800"/>
                                        <p:tgtEl>
                                          <p:spTgt spid="494"/>
                                        </p:tgtEl>
                                        <p:attrNameLst>
                                          <p:attrName>ppt_x</p:attrName>
                                        </p:attrNameLst>
                                      </p:cBhvr>
                                      <p:tavLst>
                                        <p:tav fmla="" tm="0">
                                          <p:val>
                                            <p:strVal val="#ppt_x-1"/>
                                          </p:val>
                                        </p:tav>
                                        <p:tav fmla="" tm="100000">
                                          <p:val>
                                            <p:strVal val="#ppt_x"/>
                                          </p:val>
                                        </p:tav>
                                      </p:tavLst>
                                    </p:anim>
                                  </p:childTnLst>
                                </p:cTn>
                              </p:par>
                            </p:childTnLst>
                          </p:cTn>
                        </p:par>
                        <p:par>
                          <p:cTn fill="hold">
                            <p:stCondLst>
                              <p:cond delay="27400"/>
                            </p:stCondLst>
                            <p:childTnLst>
                              <p:par>
                                <p:cTn fill="hold" nodeType="after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file 1">
  <p:cSld name="Profile 1">
    <p:spTree>
      <p:nvGrpSpPr>
        <p:cNvPr id="499" name="Shape 499"/>
        <p:cNvGrpSpPr/>
        <p:nvPr/>
      </p:nvGrpSpPr>
      <p:grpSpPr>
        <a:xfrm>
          <a:off x="0" y="0"/>
          <a:ext cx="0" cy="0"/>
          <a:chOff x="0" y="0"/>
          <a:chExt cx="0" cy="0"/>
        </a:xfrm>
      </p:grpSpPr>
      <p:sp>
        <p:nvSpPr>
          <p:cNvPr id="500" name="Google Shape;500;p27"/>
          <p:cNvSpPr/>
          <p:nvPr/>
        </p:nvSpPr>
        <p:spPr>
          <a:xfrm>
            <a:off x="9359230" y="6032159"/>
            <a:ext cx="1296145" cy="129614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01" name="Google Shape;501;p27"/>
          <p:cNvSpPr/>
          <p:nvPr/>
        </p:nvSpPr>
        <p:spPr>
          <a:xfrm>
            <a:off x="-1" y="0"/>
            <a:ext cx="18286413"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02" name="Google Shape;502;p27"/>
          <p:cNvSpPr txBox="1"/>
          <p:nvPr>
            <p:ph type="title"/>
          </p:nvPr>
        </p:nvSpPr>
        <p:spPr>
          <a:xfrm>
            <a:off x="8351118" y="616496"/>
            <a:ext cx="9577064"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chemeClr val="lt1"/>
              </a:buClr>
              <a:buSzPts val="6000"/>
              <a:buFont typeface="Ultra"/>
              <a:buNone/>
              <a:defRPr>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3" name="Google Shape;503;p27"/>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4" name="Google Shape;504;p27"/>
          <p:cNvSpPr/>
          <p:nvPr>
            <p:ph idx="2" type="pic"/>
          </p:nvPr>
        </p:nvSpPr>
        <p:spPr>
          <a:xfrm>
            <a:off x="862286" y="0"/>
            <a:ext cx="7260600" cy="10287000"/>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505" name="Google Shape;505;p27"/>
          <p:cNvSpPr/>
          <p:nvPr/>
        </p:nvSpPr>
        <p:spPr>
          <a:xfrm>
            <a:off x="8567142" y="1834871"/>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06" name="Google Shape;506;p27"/>
          <p:cNvSpPr txBox="1"/>
          <p:nvPr>
            <p:ph idx="1" type="body"/>
          </p:nvPr>
        </p:nvSpPr>
        <p:spPr>
          <a:xfrm>
            <a:off x="8351118" y="1907541"/>
            <a:ext cx="9577064" cy="93544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D8D8D8"/>
              </a:buClr>
              <a:buSzPts val="3200"/>
              <a:buNone/>
              <a:defRPr i="1" sz="3200">
                <a:solidFill>
                  <a:srgbClr val="D8D8D8"/>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7" name="Google Shape;507;p27"/>
          <p:cNvSpPr txBox="1"/>
          <p:nvPr>
            <p:ph idx="3" type="body"/>
          </p:nvPr>
        </p:nvSpPr>
        <p:spPr>
          <a:xfrm>
            <a:off x="8351118" y="3271292"/>
            <a:ext cx="9577064" cy="165618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lt1"/>
              </a:buClr>
              <a:buSzPts val="2000"/>
              <a:buNone/>
              <a:defRPr sz="20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8" name="Google Shape;508;p27"/>
          <p:cNvSpPr/>
          <p:nvPr>
            <p:ph idx="4" type="pic"/>
          </p:nvPr>
        </p:nvSpPr>
        <p:spPr>
          <a:xfrm>
            <a:off x="9694707" y="6367636"/>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509" name="Google Shape;509;p27"/>
          <p:cNvSpPr/>
          <p:nvPr/>
        </p:nvSpPr>
        <p:spPr>
          <a:xfrm>
            <a:off x="12334438" y="6032158"/>
            <a:ext cx="1296145" cy="129614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10" name="Google Shape;510;p27"/>
          <p:cNvSpPr/>
          <p:nvPr/>
        </p:nvSpPr>
        <p:spPr>
          <a:xfrm>
            <a:off x="15308431" y="6032157"/>
            <a:ext cx="1296145" cy="1296145"/>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11" name="Google Shape;511;p27"/>
          <p:cNvSpPr/>
          <p:nvPr>
            <p:ph idx="5" type="pic"/>
          </p:nvPr>
        </p:nvSpPr>
        <p:spPr>
          <a:xfrm>
            <a:off x="12669915" y="6367635"/>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512" name="Google Shape;512;p27"/>
          <p:cNvSpPr/>
          <p:nvPr>
            <p:ph idx="6" type="pic"/>
          </p:nvPr>
        </p:nvSpPr>
        <p:spPr>
          <a:xfrm>
            <a:off x="15643908" y="6367634"/>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513" name="Google Shape;513;p27"/>
          <p:cNvSpPr txBox="1"/>
          <p:nvPr>
            <p:ph idx="7" type="body"/>
          </p:nvPr>
        </p:nvSpPr>
        <p:spPr>
          <a:xfrm>
            <a:off x="8796290" y="7472981"/>
            <a:ext cx="2448272" cy="93544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2400"/>
              <a:buNone/>
              <a:defRPr i="0" sz="24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4" name="Google Shape;514;p27"/>
          <p:cNvSpPr txBox="1"/>
          <p:nvPr>
            <p:ph idx="8" type="body"/>
          </p:nvPr>
        </p:nvSpPr>
        <p:spPr>
          <a:xfrm>
            <a:off x="11765298" y="7472981"/>
            <a:ext cx="2448272" cy="93544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2400"/>
              <a:buNone/>
              <a:defRPr i="0" sz="24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5" name="Google Shape;515;p27"/>
          <p:cNvSpPr txBox="1"/>
          <p:nvPr>
            <p:ph idx="9" type="body"/>
          </p:nvPr>
        </p:nvSpPr>
        <p:spPr>
          <a:xfrm>
            <a:off x="14732367" y="7470636"/>
            <a:ext cx="2448272" cy="93544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2400"/>
              <a:buNone/>
              <a:defRPr i="0" sz="24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6" name="Google Shape;516;p27"/>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sz="2800">
                <a:solidFill>
                  <a:schemeClr val="lt1"/>
                </a:solidFill>
                <a:latin typeface="Open Sans"/>
                <a:ea typeface="Open Sans"/>
                <a:cs typeface="Open Sans"/>
                <a:sym typeface="Open Sans"/>
              </a:defRPr>
            </a:lvl1pPr>
            <a:lvl2pPr indent="0" lvl="1" marL="0" algn="ctr">
              <a:spcBef>
                <a:spcPts val="0"/>
              </a:spcBef>
              <a:buNone/>
              <a:defRPr sz="2800">
                <a:solidFill>
                  <a:schemeClr val="lt1"/>
                </a:solidFill>
                <a:latin typeface="Open Sans"/>
                <a:ea typeface="Open Sans"/>
                <a:cs typeface="Open Sans"/>
                <a:sym typeface="Open Sans"/>
              </a:defRPr>
            </a:lvl2pPr>
            <a:lvl3pPr indent="0" lvl="2" marL="0" algn="ctr">
              <a:spcBef>
                <a:spcPts val="0"/>
              </a:spcBef>
              <a:buNone/>
              <a:defRPr sz="2800">
                <a:solidFill>
                  <a:schemeClr val="lt1"/>
                </a:solidFill>
                <a:latin typeface="Open Sans"/>
                <a:ea typeface="Open Sans"/>
                <a:cs typeface="Open Sans"/>
                <a:sym typeface="Open Sans"/>
              </a:defRPr>
            </a:lvl3pPr>
            <a:lvl4pPr indent="0" lvl="3" marL="0" algn="ctr">
              <a:spcBef>
                <a:spcPts val="0"/>
              </a:spcBef>
              <a:buNone/>
              <a:defRPr sz="2800">
                <a:solidFill>
                  <a:schemeClr val="lt1"/>
                </a:solidFill>
                <a:latin typeface="Open Sans"/>
                <a:ea typeface="Open Sans"/>
                <a:cs typeface="Open Sans"/>
                <a:sym typeface="Open Sans"/>
              </a:defRPr>
            </a:lvl4pPr>
            <a:lvl5pPr indent="0" lvl="4" marL="0" algn="ctr">
              <a:spcBef>
                <a:spcPts val="0"/>
              </a:spcBef>
              <a:buNone/>
              <a:defRPr sz="2800">
                <a:solidFill>
                  <a:schemeClr val="lt1"/>
                </a:solidFill>
                <a:latin typeface="Open Sans"/>
                <a:ea typeface="Open Sans"/>
                <a:cs typeface="Open Sans"/>
                <a:sym typeface="Open Sans"/>
              </a:defRPr>
            </a:lvl5pPr>
            <a:lvl6pPr indent="0" lvl="5" marL="0" algn="ctr">
              <a:spcBef>
                <a:spcPts val="0"/>
              </a:spcBef>
              <a:buNone/>
              <a:defRPr sz="2800">
                <a:solidFill>
                  <a:schemeClr val="lt1"/>
                </a:solidFill>
                <a:latin typeface="Open Sans"/>
                <a:ea typeface="Open Sans"/>
                <a:cs typeface="Open Sans"/>
                <a:sym typeface="Open Sans"/>
              </a:defRPr>
            </a:lvl6pPr>
            <a:lvl7pPr indent="0" lvl="6" marL="0" algn="ctr">
              <a:spcBef>
                <a:spcPts val="0"/>
              </a:spcBef>
              <a:buNone/>
              <a:defRPr sz="2800">
                <a:solidFill>
                  <a:schemeClr val="lt1"/>
                </a:solidFill>
                <a:latin typeface="Open Sans"/>
                <a:ea typeface="Open Sans"/>
                <a:cs typeface="Open Sans"/>
                <a:sym typeface="Open Sans"/>
              </a:defRPr>
            </a:lvl7pPr>
            <a:lvl8pPr indent="0" lvl="7" marL="0" algn="ctr">
              <a:spcBef>
                <a:spcPts val="0"/>
              </a:spcBef>
              <a:buNone/>
              <a:defRPr sz="2800">
                <a:solidFill>
                  <a:schemeClr val="lt1"/>
                </a:solidFill>
                <a:latin typeface="Open Sans"/>
                <a:ea typeface="Open Sans"/>
                <a:cs typeface="Open Sans"/>
                <a:sym typeface="Open Sans"/>
              </a:defRPr>
            </a:lvl8pPr>
            <a:lvl9pPr indent="0" lvl="8" marL="0" algn="ctr">
              <a:spcBef>
                <a:spcPts val="0"/>
              </a:spcBef>
              <a:buNone/>
              <a:defRPr sz="2800">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05"/>
                                        </p:tgtEl>
                                        <p:attrNameLst>
                                          <p:attrName>style.visibility</p:attrName>
                                        </p:attrNameLst>
                                      </p:cBhvr>
                                      <p:to>
                                        <p:strVal val="visible"/>
                                      </p:to>
                                    </p:set>
                                    <p:anim calcmode="lin" valueType="num">
                                      <p:cBhvr additive="base">
                                        <p:cTn dur="500"/>
                                        <p:tgtEl>
                                          <p:spTgt spid="5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6">
                                            <p:txEl>
                                              <p:pRg end="0" st="0"/>
                                            </p:txEl>
                                          </p:spTgt>
                                        </p:tgtEl>
                                        <p:attrNameLst>
                                          <p:attrName>style.visibility</p:attrName>
                                        </p:attrNameLst>
                                      </p:cBhvr>
                                      <p:to>
                                        <p:strVal val="visible"/>
                                      </p:to>
                                    </p:set>
                                    <p:anim calcmode="lin" valueType="num">
                                      <p:cBhvr additive="base">
                                        <p:cTn dur="500"/>
                                        <p:tgtEl>
                                          <p:spTgt spid="50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6">
                                            <p:txEl>
                                              <p:pRg end="1" st="1"/>
                                            </p:txEl>
                                          </p:spTgt>
                                        </p:tgtEl>
                                        <p:attrNameLst>
                                          <p:attrName>style.visibility</p:attrName>
                                        </p:attrNameLst>
                                      </p:cBhvr>
                                      <p:to>
                                        <p:strVal val="visible"/>
                                      </p:to>
                                    </p:set>
                                    <p:anim calcmode="lin" valueType="num">
                                      <p:cBhvr additive="base">
                                        <p:cTn dur="500"/>
                                        <p:tgtEl>
                                          <p:spTgt spid="50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6">
                                            <p:txEl>
                                              <p:pRg end="2" st="2"/>
                                            </p:txEl>
                                          </p:spTgt>
                                        </p:tgtEl>
                                        <p:attrNameLst>
                                          <p:attrName>style.visibility</p:attrName>
                                        </p:attrNameLst>
                                      </p:cBhvr>
                                      <p:to>
                                        <p:strVal val="visible"/>
                                      </p:to>
                                    </p:set>
                                    <p:anim calcmode="lin" valueType="num">
                                      <p:cBhvr additive="base">
                                        <p:cTn dur="500"/>
                                        <p:tgtEl>
                                          <p:spTgt spid="50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6">
                                            <p:txEl>
                                              <p:pRg end="3" st="3"/>
                                            </p:txEl>
                                          </p:spTgt>
                                        </p:tgtEl>
                                        <p:attrNameLst>
                                          <p:attrName>style.visibility</p:attrName>
                                        </p:attrNameLst>
                                      </p:cBhvr>
                                      <p:to>
                                        <p:strVal val="visible"/>
                                      </p:to>
                                    </p:set>
                                    <p:anim calcmode="lin" valueType="num">
                                      <p:cBhvr additive="base">
                                        <p:cTn dur="500"/>
                                        <p:tgtEl>
                                          <p:spTgt spid="50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6">
                                            <p:txEl>
                                              <p:pRg end="4" st="4"/>
                                            </p:txEl>
                                          </p:spTgt>
                                        </p:tgtEl>
                                        <p:attrNameLst>
                                          <p:attrName>style.visibility</p:attrName>
                                        </p:attrNameLst>
                                      </p:cBhvr>
                                      <p:to>
                                        <p:strVal val="visible"/>
                                      </p:to>
                                    </p:set>
                                    <p:anim calcmode="lin" valueType="num">
                                      <p:cBhvr additive="base">
                                        <p:cTn dur="500"/>
                                        <p:tgtEl>
                                          <p:spTgt spid="50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6">
                                            <p:txEl>
                                              <p:pRg end="5" st="5"/>
                                            </p:txEl>
                                          </p:spTgt>
                                        </p:tgtEl>
                                        <p:attrNameLst>
                                          <p:attrName>style.visibility</p:attrName>
                                        </p:attrNameLst>
                                      </p:cBhvr>
                                      <p:to>
                                        <p:strVal val="visible"/>
                                      </p:to>
                                    </p:set>
                                    <p:anim calcmode="lin" valueType="num">
                                      <p:cBhvr additive="base">
                                        <p:cTn dur="500"/>
                                        <p:tgtEl>
                                          <p:spTgt spid="50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6">
                                            <p:txEl>
                                              <p:pRg end="6" st="6"/>
                                            </p:txEl>
                                          </p:spTgt>
                                        </p:tgtEl>
                                        <p:attrNameLst>
                                          <p:attrName>style.visibility</p:attrName>
                                        </p:attrNameLst>
                                      </p:cBhvr>
                                      <p:to>
                                        <p:strVal val="visible"/>
                                      </p:to>
                                    </p:set>
                                    <p:anim calcmode="lin" valueType="num">
                                      <p:cBhvr additive="base">
                                        <p:cTn dur="500"/>
                                        <p:tgtEl>
                                          <p:spTgt spid="50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6">
                                            <p:txEl>
                                              <p:pRg end="7" st="7"/>
                                            </p:txEl>
                                          </p:spTgt>
                                        </p:tgtEl>
                                        <p:attrNameLst>
                                          <p:attrName>style.visibility</p:attrName>
                                        </p:attrNameLst>
                                      </p:cBhvr>
                                      <p:to>
                                        <p:strVal val="visible"/>
                                      </p:to>
                                    </p:set>
                                    <p:anim calcmode="lin" valueType="num">
                                      <p:cBhvr additive="base">
                                        <p:cTn dur="500"/>
                                        <p:tgtEl>
                                          <p:spTgt spid="50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06">
                                            <p:txEl>
                                              <p:pRg end="8" st="8"/>
                                            </p:txEl>
                                          </p:spTgt>
                                        </p:tgtEl>
                                        <p:attrNameLst>
                                          <p:attrName>style.visibility</p:attrName>
                                        </p:attrNameLst>
                                      </p:cBhvr>
                                      <p:to>
                                        <p:strVal val="visible"/>
                                      </p:to>
                                    </p:set>
                                    <p:anim calcmode="lin" valueType="num">
                                      <p:cBhvr additive="base">
                                        <p:cTn dur="500"/>
                                        <p:tgtEl>
                                          <p:spTgt spid="50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507">
                                            <p:txEl>
                                              <p:pRg end="0" st="0"/>
                                            </p:txEl>
                                          </p:spTgt>
                                        </p:tgtEl>
                                        <p:attrNameLst>
                                          <p:attrName>style.visibility</p:attrName>
                                        </p:attrNameLst>
                                      </p:cBhvr>
                                      <p:to>
                                        <p:strVal val="visible"/>
                                      </p:to>
                                    </p:set>
                                    <p:anim calcmode="lin" valueType="num">
                                      <p:cBhvr additive="base">
                                        <p:cTn dur="500"/>
                                        <p:tgtEl>
                                          <p:spTgt spid="50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507">
                                            <p:txEl>
                                              <p:pRg end="1" st="1"/>
                                            </p:txEl>
                                          </p:spTgt>
                                        </p:tgtEl>
                                        <p:attrNameLst>
                                          <p:attrName>style.visibility</p:attrName>
                                        </p:attrNameLst>
                                      </p:cBhvr>
                                      <p:to>
                                        <p:strVal val="visible"/>
                                      </p:to>
                                    </p:set>
                                    <p:anim calcmode="lin" valueType="num">
                                      <p:cBhvr additive="base">
                                        <p:cTn dur="500"/>
                                        <p:tgtEl>
                                          <p:spTgt spid="50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507">
                                            <p:txEl>
                                              <p:pRg end="2" st="2"/>
                                            </p:txEl>
                                          </p:spTgt>
                                        </p:tgtEl>
                                        <p:attrNameLst>
                                          <p:attrName>style.visibility</p:attrName>
                                        </p:attrNameLst>
                                      </p:cBhvr>
                                      <p:to>
                                        <p:strVal val="visible"/>
                                      </p:to>
                                    </p:set>
                                    <p:anim calcmode="lin" valueType="num">
                                      <p:cBhvr additive="base">
                                        <p:cTn dur="500"/>
                                        <p:tgtEl>
                                          <p:spTgt spid="50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507">
                                            <p:txEl>
                                              <p:pRg end="3" st="3"/>
                                            </p:txEl>
                                          </p:spTgt>
                                        </p:tgtEl>
                                        <p:attrNameLst>
                                          <p:attrName>style.visibility</p:attrName>
                                        </p:attrNameLst>
                                      </p:cBhvr>
                                      <p:to>
                                        <p:strVal val="visible"/>
                                      </p:to>
                                    </p:set>
                                    <p:anim calcmode="lin" valueType="num">
                                      <p:cBhvr additive="base">
                                        <p:cTn dur="500"/>
                                        <p:tgtEl>
                                          <p:spTgt spid="50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507">
                                            <p:txEl>
                                              <p:pRg end="4" st="4"/>
                                            </p:txEl>
                                          </p:spTgt>
                                        </p:tgtEl>
                                        <p:attrNameLst>
                                          <p:attrName>style.visibility</p:attrName>
                                        </p:attrNameLst>
                                      </p:cBhvr>
                                      <p:to>
                                        <p:strVal val="visible"/>
                                      </p:to>
                                    </p:set>
                                    <p:anim calcmode="lin" valueType="num">
                                      <p:cBhvr additive="base">
                                        <p:cTn dur="500"/>
                                        <p:tgtEl>
                                          <p:spTgt spid="50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507">
                                            <p:txEl>
                                              <p:pRg end="5" st="5"/>
                                            </p:txEl>
                                          </p:spTgt>
                                        </p:tgtEl>
                                        <p:attrNameLst>
                                          <p:attrName>style.visibility</p:attrName>
                                        </p:attrNameLst>
                                      </p:cBhvr>
                                      <p:to>
                                        <p:strVal val="visible"/>
                                      </p:to>
                                    </p:set>
                                    <p:anim calcmode="lin" valueType="num">
                                      <p:cBhvr additive="base">
                                        <p:cTn dur="500"/>
                                        <p:tgtEl>
                                          <p:spTgt spid="50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2">
                                  <p:stCondLst>
                                    <p:cond delay="0"/>
                                  </p:stCondLst>
                                  <p:childTnLst>
                                    <p:set>
                                      <p:cBhvr>
                                        <p:cTn dur="1" fill="hold">
                                          <p:stCondLst>
                                            <p:cond delay="0"/>
                                          </p:stCondLst>
                                        </p:cTn>
                                        <p:tgtEl>
                                          <p:spTgt spid="507">
                                            <p:txEl>
                                              <p:pRg end="6" st="6"/>
                                            </p:txEl>
                                          </p:spTgt>
                                        </p:tgtEl>
                                        <p:attrNameLst>
                                          <p:attrName>style.visibility</p:attrName>
                                        </p:attrNameLst>
                                      </p:cBhvr>
                                      <p:to>
                                        <p:strVal val="visible"/>
                                      </p:to>
                                    </p:set>
                                    <p:anim calcmode="lin" valueType="num">
                                      <p:cBhvr additive="base">
                                        <p:cTn dur="500"/>
                                        <p:tgtEl>
                                          <p:spTgt spid="50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507">
                                            <p:txEl>
                                              <p:pRg end="7" st="7"/>
                                            </p:txEl>
                                          </p:spTgt>
                                        </p:tgtEl>
                                        <p:attrNameLst>
                                          <p:attrName>style.visibility</p:attrName>
                                        </p:attrNameLst>
                                      </p:cBhvr>
                                      <p:to>
                                        <p:strVal val="visible"/>
                                      </p:to>
                                    </p:set>
                                    <p:anim calcmode="lin" valueType="num">
                                      <p:cBhvr additive="base">
                                        <p:cTn dur="500"/>
                                        <p:tgtEl>
                                          <p:spTgt spid="50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2">
                                  <p:stCondLst>
                                    <p:cond delay="0"/>
                                  </p:stCondLst>
                                  <p:childTnLst>
                                    <p:set>
                                      <p:cBhvr>
                                        <p:cTn dur="1" fill="hold">
                                          <p:stCondLst>
                                            <p:cond delay="0"/>
                                          </p:stCondLst>
                                        </p:cTn>
                                        <p:tgtEl>
                                          <p:spTgt spid="507">
                                            <p:txEl>
                                              <p:pRg end="8" st="8"/>
                                            </p:txEl>
                                          </p:spTgt>
                                        </p:tgtEl>
                                        <p:attrNameLst>
                                          <p:attrName>style.visibility</p:attrName>
                                        </p:attrNameLst>
                                      </p:cBhvr>
                                      <p:to>
                                        <p:strVal val="visible"/>
                                      </p:to>
                                    </p:set>
                                    <p:anim calcmode="lin" valueType="num">
                                      <p:cBhvr additive="base">
                                        <p:cTn dur="500"/>
                                        <p:tgtEl>
                                          <p:spTgt spid="50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50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par>
                                <p:cTn fill="hold" nodeType="withEffect" presetClass="entr" presetID="10" presetSubtype="0">
                                  <p:stCondLst>
                                    <p:cond delay="150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par>
                                <p:cTn fill="hold" nodeType="withEffect" presetClass="entr" presetID="10" presetSubtype="0">
                                  <p:stCondLst>
                                    <p:cond delay="150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par>
                                <p:cTn fill="hold" nodeType="withEffect" presetClass="entr" presetID="2" presetSubtype="2">
                                  <p:stCondLst>
                                    <p:cond delay="250"/>
                                  </p:stCondLst>
                                  <p:childTnLst>
                                    <p:set>
                                      <p:cBhvr>
                                        <p:cTn dur="1" fill="hold">
                                          <p:stCondLst>
                                            <p:cond delay="0"/>
                                          </p:stCondLst>
                                        </p:cTn>
                                        <p:tgtEl>
                                          <p:spTgt spid="513">
                                            <p:txEl>
                                              <p:pRg end="0" st="0"/>
                                            </p:txEl>
                                          </p:spTgt>
                                        </p:tgtEl>
                                        <p:attrNameLst>
                                          <p:attrName>style.visibility</p:attrName>
                                        </p:attrNameLst>
                                      </p:cBhvr>
                                      <p:to>
                                        <p:strVal val="visible"/>
                                      </p:to>
                                    </p:set>
                                    <p:anim calcmode="lin" valueType="num">
                                      <p:cBhvr additive="base">
                                        <p:cTn dur="500"/>
                                        <p:tgtEl>
                                          <p:spTgt spid="51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3">
                                            <p:txEl>
                                              <p:pRg end="1" st="1"/>
                                            </p:txEl>
                                          </p:spTgt>
                                        </p:tgtEl>
                                        <p:attrNameLst>
                                          <p:attrName>style.visibility</p:attrName>
                                        </p:attrNameLst>
                                      </p:cBhvr>
                                      <p:to>
                                        <p:strVal val="visible"/>
                                      </p:to>
                                    </p:set>
                                    <p:anim calcmode="lin" valueType="num">
                                      <p:cBhvr additive="base">
                                        <p:cTn dur="500"/>
                                        <p:tgtEl>
                                          <p:spTgt spid="51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3">
                                            <p:txEl>
                                              <p:pRg end="2" st="2"/>
                                            </p:txEl>
                                          </p:spTgt>
                                        </p:tgtEl>
                                        <p:attrNameLst>
                                          <p:attrName>style.visibility</p:attrName>
                                        </p:attrNameLst>
                                      </p:cBhvr>
                                      <p:to>
                                        <p:strVal val="visible"/>
                                      </p:to>
                                    </p:set>
                                    <p:anim calcmode="lin" valueType="num">
                                      <p:cBhvr additive="base">
                                        <p:cTn dur="500"/>
                                        <p:tgtEl>
                                          <p:spTgt spid="51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3">
                                            <p:txEl>
                                              <p:pRg end="3" st="3"/>
                                            </p:txEl>
                                          </p:spTgt>
                                        </p:tgtEl>
                                        <p:attrNameLst>
                                          <p:attrName>style.visibility</p:attrName>
                                        </p:attrNameLst>
                                      </p:cBhvr>
                                      <p:to>
                                        <p:strVal val="visible"/>
                                      </p:to>
                                    </p:set>
                                    <p:anim calcmode="lin" valueType="num">
                                      <p:cBhvr additive="base">
                                        <p:cTn dur="500"/>
                                        <p:tgtEl>
                                          <p:spTgt spid="51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3">
                                            <p:txEl>
                                              <p:pRg end="4" st="4"/>
                                            </p:txEl>
                                          </p:spTgt>
                                        </p:tgtEl>
                                        <p:attrNameLst>
                                          <p:attrName>style.visibility</p:attrName>
                                        </p:attrNameLst>
                                      </p:cBhvr>
                                      <p:to>
                                        <p:strVal val="visible"/>
                                      </p:to>
                                    </p:set>
                                    <p:anim calcmode="lin" valueType="num">
                                      <p:cBhvr additive="base">
                                        <p:cTn dur="500"/>
                                        <p:tgtEl>
                                          <p:spTgt spid="51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3">
                                            <p:txEl>
                                              <p:pRg end="5" st="5"/>
                                            </p:txEl>
                                          </p:spTgt>
                                        </p:tgtEl>
                                        <p:attrNameLst>
                                          <p:attrName>style.visibility</p:attrName>
                                        </p:attrNameLst>
                                      </p:cBhvr>
                                      <p:to>
                                        <p:strVal val="visible"/>
                                      </p:to>
                                    </p:set>
                                    <p:anim calcmode="lin" valueType="num">
                                      <p:cBhvr additive="base">
                                        <p:cTn dur="500"/>
                                        <p:tgtEl>
                                          <p:spTgt spid="51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3">
                                            <p:txEl>
                                              <p:pRg end="6" st="6"/>
                                            </p:txEl>
                                          </p:spTgt>
                                        </p:tgtEl>
                                        <p:attrNameLst>
                                          <p:attrName>style.visibility</p:attrName>
                                        </p:attrNameLst>
                                      </p:cBhvr>
                                      <p:to>
                                        <p:strVal val="visible"/>
                                      </p:to>
                                    </p:set>
                                    <p:anim calcmode="lin" valueType="num">
                                      <p:cBhvr additive="base">
                                        <p:cTn dur="500"/>
                                        <p:tgtEl>
                                          <p:spTgt spid="51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3">
                                            <p:txEl>
                                              <p:pRg end="7" st="7"/>
                                            </p:txEl>
                                          </p:spTgt>
                                        </p:tgtEl>
                                        <p:attrNameLst>
                                          <p:attrName>style.visibility</p:attrName>
                                        </p:attrNameLst>
                                      </p:cBhvr>
                                      <p:to>
                                        <p:strVal val="visible"/>
                                      </p:to>
                                    </p:set>
                                    <p:anim calcmode="lin" valueType="num">
                                      <p:cBhvr additive="base">
                                        <p:cTn dur="500"/>
                                        <p:tgtEl>
                                          <p:spTgt spid="51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3">
                                            <p:txEl>
                                              <p:pRg end="8" st="8"/>
                                            </p:txEl>
                                          </p:spTgt>
                                        </p:tgtEl>
                                        <p:attrNameLst>
                                          <p:attrName>style.visibility</p:attrName>
                                        </p:attrNameLst>
                                      </p:cBhvr>
                                      <p:to>
                                        <p:strVal val="visible"/>
                                      </p:to>
                                    </p:set>
                                    <p:anim calcmode="lin" valueType="num">
                                      <p:cBhvr additive="base">
                                        <p:cTn dur="500"/>
                                        <p:tgtEl>
                                          <p:spTgt spid="51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4">
                                            <p:txEl>
                                              <p:pRg end="0" st="0"/>
                                            </p:txEl>
                                          </p:spTgt>
                                        </p:tgtEl>
                                        <p:attrNameLst>
                                          <p:attrName>style.visibility</p:attrName>
                                        </p:attrNameLst>
                                      </p:cBhvr>
                                      <p:to>
                                        <p:strVal val="visible"/>
                                      </p:to>
                                    </p:set>
                                    <p:anim calcmode="lin" valueType="num">
                                      <p:cBhvr additive="base">
                                        <p:cTn dur="500"/>
                                        <p:tgtEl>
                                          <p:spTgt spid="51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4">
                                            <p:txEl>
                                              <p:pRg end="1" st="1"/>
                                            </p:txEl>
                                          </p:spTgt>
                                        </p:tgtEl>
                                        <p:attrNameLst>
                                          <p:attrName>style.visibility</p:attrName>
                                        </p:attrNameLst>
                                      </p:cBhvr>
                                      <p:to>
                                        <p:strVal val="visible"/>
                                      </p:to>
                                    </p:set>
                                    <p:anim calcmode="lin" valueType="num">
                                      <p:cBhvr additive="base">
                                        <p:cTn dur="500"/>
                                        <p:tgtEl>
                                          <p:spTgt spid="51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4">
                                            <p:txEl>
                                              <p:pRg end="2" st="2"/>
                                            </p:txEl>
                                          </p:spTgt>
                                        </p:tgtEl>
                                        <p:attrNameLst>
                                          <p:attrName>style.visibility</p:attrName>
                                        </p:attrNameLst>
                                      </p:cBhvr>
                                      <p:to>
                                        <p:strVal val="visible"/>
                                      </p:to>
                                    </p:set>
                                    <p:anim calcmode="lin" valueType="num">
                                      <p:cBhvr additive="base">
                                        <p:cTn dur="500"/>
                                        <p:tgtEl>
                                          <p:spTgt spid="51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4">
                                            <p:txEl>
                                              <p:pRg end="3" st="3"/>
                                            </p:txEl>
                                          </p:spTgt>
                                        </p:tgtEl>
                                        <p:attrNameLst>
                                          <p:attrName>style.visibility</p:attrName>
                                        </p:attrNameLst>
                                      </p:cBhvr>
                                      <p:to>
                                        <p:strVal val="visible"/>
                                      </p:to>
                                    </p:set>
                                    <p:anim calcmode="lin" valueType="num">
                                      <p:cBhvr additive="base">
                                        <p:cTn dur="500"/>
                                        <p:tgtEl>
                                          <p:spTgt spid="51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4">
                                            <p:txEl>
                                              <p:pRg end="4" st="4"/>
                                            </p:txEl>
                                          </p:spTgt>
                                        </p:tgtEl>
                                        <p:attrNameLst>
                                          <p:attrName>style.visibility</p:attrName>
                                        </p:attrNameLst>
                                      </p:cBhvr>
                                      <p:to>
                                        <p:strVal val="visible"/>
                                      </p:to>
                                    </p:set>
                                    <p:anim calcmode="lin" valueType="num">
                                      <p:cBhvr additive="base">
                                        <p:cTn dur="500"/>
                                        <p:tgtEl>
                                          <p:spTgt spid="51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4">
                                            <p:txEl>
                                              <p:pRg end="5" st="5"/>
                                            </p:txEl>
                                          </p:spTgt>
                                        </p:tgtEl>
                                        <p:attrNameLst>
                                          <p:attrName>style.visibility</p:attrName>
                                        </p:attrNameLst>
                                      </p:cBhvr>
                                      <p:to>
                                        <p:strVal val="visible"/>
                                      </p:to>
                                    </p:set>
                                    <p:anim calcmode="lin" valueType="num">
                                      <p:cBhvr additive="base">
                                        <p:cTn dur="500"/>
                                        <p:tgtEl>
                                          <p:spTgt spid="51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4">
                                            <p:txEl>
                                              <p:pRg end="6" st="6"/>
                                            </p:txEl>
                                          </p:spTgt>
                                        </p:tgtEl>
                                        <p:attrNameLst>
                                          <p:attrName>style.visibility</p:attrName>
                                        </p:attrNameLst>
                                      </p:cBhvr>
                                      <p:to>
                                        <p:strVal val="visible"/>
                                      </p:to>
                                    </p:set>
                                    <p:anim calcmode="lin" valueType="num">
                                      <p:cBhvr additive="base">
                                        <p:cTn dur="500"/>
                                        <p:tgtEl>
                                          <p:spTgt spid="51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4">
                                            <p:txEl>
                                              <p:pRg end="7" st="7"/>
                                            </p:txEl>
                                          </p:spTgt>
                                        </p:tgtEl>
                                        <p:attrNameLst>
                                          <p:attrName>style.visibility</p:attrName>
                                        </p:attrNameLst>
                                      </p:cBhvr>
                                      <p:to>
                                        <p:strVal val="visible"/>
                                      </p:to>
                                    </p:set>
                                    <p:anim calcmode="lin" valueType="num">
                                      <p:cBhvr additive="base">
                                        <p:cTn dur="500"/>
                                        <p:tgtEl>
                                          <p:spTgt spid="51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4">
                                            <p:txEl>
                                              <p:pRg end="8" st="8"/>
                                            </p:txEl>
                                          </p:spTgt>
                                        </p:tgtEl>
                                        <p:attrNameLst>
                                          <p:attrName>style.visibility</p:attrName>
                                        </p:attrNameLst>
                                      </p:cBhvr>
                                      <p:to>
                                        <p:strVal val="visible"/>
                                      </p:to>
                                    </p:set>
                                    <p:anim calcmode="lin" valueType="num">
                                      <p:cBhvr additive="base">
                                        <p:cTn dur="500"/>
                                        <p:tgtEl>
                                          <p:spTgt spid="514">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0" st="0"/>
                                            </p:txEl>
                                          </p:spTgt>
                                        </p:tgtEl>
                                        <p:attrNameLst>
                                          <p:attrName>style.visibility</p:attrName>
                                        </p:attrNameLst>
                                      </p:cBhvr>
                                      <p:to>
                                        <p:strVal val="visible"/>
                                      </p:to>
                                    </p:set>
                                    <p:anim calcmode="lin" valueType="num">
                                      <p:cBhvr additive="base">
                                        <p:cTn dur="500"/>
                                        <p:tgtEl>
                                          <p:spTgt spid="51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1" st="1"/>
                                            </p:txEl>
                                          </p:spTgt>
                                        </p:tgtEl>
                                        <p:attrNameLst>
                                          <p:attrName>style.visibility</p:attrName>
                                        </p:attrNameLst>
                                      </p:cBhvr>
                                      <p:to>
                                        <p:strVal val="visible"/>
                                      </p:to>
                                    </p:set>
                                    <p:anim calcmode="lin" valueType="num">
                                      <p:cBhvr additive="base">
                                        <p:cTn dur="500"/>
                                        <p:tgtEl>
                                          <p:spTgt spid="51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2" st="2"/>
                                            </p:txEl>
                                          </p:spTgt>
                                        </p:tgtEl>
                                        <p:attrNameLst>
                                          <p:attrName>style.visibility</p:attrName>
                                        </p:attrNameLst>
                                      </p:cBhvr>
                                      <p:to>
                                        <p:strVal val="visible"/>
                                      </p:to>
                                    </p:set>
                                    <p:anim calcmode="lin" valueType="num">
                                      <p:cBhvr additive="base">
                                        <p:cTn dur="500"/>
                                        <p:tgtEl>
                                          <p:spTgt spid="51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3" st="3"/>
                                            </p:txEl>
                                          </p:spTgt>
                                        </p:tgtEl>
                                        <p:attrNameLst>
                                          <p:attrName>style.visibility</p:attrName>
                                        </p:attrNameLst>
                                      </p:cBhvr>
                                      <p:to>
                                        <p:strVal val="visible"/>
                                      </p:to>
                                    </p:set>
                                    <p:anim calcmode="lin" valueType="num">
                                      <p:cBhvr additive="base">
                                        <p:cTn dur="500"/>
                                        <p:tgtEl>
                                          <p:spTgt spid="51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4" st="4"/>
                                            </p:txEl>
                                          </p:spTgt>
                                        </p:tgtEl>
                                        <p:attrNameLst>
                                          <p:attrName>style.visibility</p:attrName>
                                        </p:attrNameLst>
                                      </p:cBhvr>
                                      <p:to>
                                        <p:strVal val="visible"/>
                                      </p:to>
                                    </p:set>
                                    <p:anim calcmode="lin" valueType="num">
                                      <p:cBhvr additive="base">
                                        <p:cTn dur="500"/>
                                        <p:tgtEl>
                                          <p:spTgt spid="51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5" st="5"/>
                                            </p:txEl>
                                          </p:spTgt>
                                        </p:tgtEl>
                                        <p:attrNameLst>
                                          <p:attrName>style.visibility</p:attrName>
                                        </p:attrNameLst>
                                      </p:cBhvr>
                                      <p:to>
                                        <p:strVal val="visible"/>
                                      </p:to>
                                    </p:set>
                                    <p:anim calcmode="lin" valueType="num">
                                      <p:cBhvr additive="base">
                                        <p:cTn dur="500"/>
                                        <p:tgtEl>
                                          <p:spTgt spid="51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6" st="6"/>
                                            </p:txEl>
                                          </p:spTgt>
                                        </p:tgtEl>
                                        <p:attrNameLst>
                                          <p:attrName>style.visibility</p:attrName>
                                        </p:attrNameLst>
                                      </p:cBhvr>
                                      <p:to>
                                        <p:strVal val="visible"/>
                                      </p:to>
                                    </p:set>
                                    <p:anim calcmode="lin" valueType="num">
                                      <p:cBhvr additive="base">
                                        <p:cTn dur="500"/>
                                        <p:tgtEl>
                                          <p:spTgt spid="51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7" st="7"/>
                                            </p:txEl>
                                          </p:spTgt>
                                        </p:tgtEl>
                                        <p:attrNameLst>
                                          <p:attrName>style.visibility</p:attrName>
                                        </p:attrNameLst>
                                      </p:cBhvr>
                                      <p:to>
                                        <p:strVal val="visible"/>
                                      </p:to>
                                    </p:set>
                                    <p:anim calcmode="lin" valueType="num">
                                      <p:cBhvr additive="base">
                                        <p:cTn dur="500"/>
                                        <p:tgtEl>
                                          <p:spTgt spid="51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515">
                                            <p:txEl>
                                              <p:pRg end="8" st="8"/>
                                            </p:txEl>
                                          </p:spTgt>
                                        </p:tgtEl>
                                        <p:attrNameLst>
                                          <p:attrName>style.visibility</p:attrName>
                                        </p:attrNameLst>
                                      </p:cBhvr>
                                      <p:to>
                                        <p:strVal val="visible"/>
                                      </p:to>
                                    </p:set>
                                    <p:anim calcmode="lin" valueType="num">
                                      <p:cBhvr additive="base">
                                        <p:cTn dur="500"/>
                                        <p:tgtEl>
                                          <p:spTgt spid="515">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cess 2">
  <p:cSld name="Process 2">
    <p:spTree>
      <p:nvGrpSpPr>
        <p:cNvPr id="517" name="Shape 517"/>
        <p:cNvGrpSpPr/>
        <p:nvPr/>
      </p:nvGrpSpPr>
      <p:grpSpPr>
        <a:xfrm>
          <a:off x="0" y="0"/>
          <a:ext cx="0" cy="0"/>
          <a:chOff x="0" y="0"/>
          <a:chExt cx="0" cy="0"/>
        </a:xfrm>
      </p:grpSpPr>
      <p:grpSp>
        <p:nvGrpSpPr>
          <p:cNvPr id="518" name="Google Shape;518;p28"/>
          <p:cNvGrpSpPr/>
          <p:nvPr/>
        </p:nvGrpSpPr>
        <p:grpSpPr>
          <a:xfrm>
            <a:off x="2056892" y="3918634"/>
            <a:ext cx="6003425" cy="908106"/>
            <a:chOff x="1073297" y="6784950"/>
            <a:chExt cx="6003425" cy="908106"/>
          </a:xfrm>
        </p:grpSpPr>
        <p:sp>
          <p:nvSpPr>
            <p:cNvPr id="519" name="Google Shape;519;p28"/>
            <p:cNvSpPr/>
            <p:nvPr/>
          </p:nvSpPr>
          <p:spPr>
            <a:xfrm>
              <a:off x="1527349" y="6784951"/>
              <a:ext cx="5095320" cy="908104"/>
            </a:xfrm>
            <a:prstGeom prst="rect">
              <a:avLst/>
            </a:prstGeom>
            <a:solidFill>
              <a:srgbClr val="E7F4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20" name="Google Shape;520;p28"/>
            <p:cNvSpPr/>
            <p:nvPr/>
          </p:nvSpPr>
          <p:spPr>
            <a:xfrm>
              <a:off x="6168617" y="6784951"/>
              <a:ext cx="908105" cy="908105"/>
            </a:xfrm>
            <a:prstGeom prst="ellipse">
              <a:avLst/>
            </a:prstGeom>
            <a:solidFill>
              <a:srgbClr val="E7F4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21" name="Google Shape;521;p28"/>
            <p:cNvSpPr/>
            <p:nvPr/>
          </p:nvSpPr>
          <p:spPr>
            <a:xfrm>
              <a:off x="1073297" y="6784950"/>
              <a:ext cx="908105" cy="908105"/>
            </a:xfrm>
            <a:prstGeom prst="ellipse">
              <a:avLst/>
            </a:prstGeom>
            <a:solidFill>
              <a:srgbClr val="E7F4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522" name="Google Shape;522;p28"/>
          <p:cNvGrpSpPr/>
          <p:nvPr/>
        </p:nvGrpSpPr>
        <p:grpSpPr>
          <a:xfrm>
            <a:off x="2056892" y="5258412"/>
            <a:ext cx="6003425" cy="908106"/>
            <a:chOff x="1073297" y="6784950"/>
            <a:chExt cx="6003425" cy="908106"/>
          </a:xfrm>
        </p:grpSpPr>
        <p:sp>
          <p:nvSpPr>
            <p:cNvPr id="523" name="Google Shape;523;p28"/>
            <p:cNvSpPr/>
            <p:nvPr/>
          </p:nvSpPr>
          <p:spPr>
            <a:xfrm>
              <a:off x="1527349" y="6784951"/>
              <a:ext cx="5095320" cy="908104"/>
            </a:xfrm>
            <a:prstGeom prst="rect">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24" name="Google Shape;524;p28"/>
            <p:cNvSpPr/>
            <p:nvPr/>
          </p:nvSpPr>
          <p:spPr>
            <a:xfrm>
              <a:off x="6168617" y="6784951"/>
              <a:ext cx="908105" cy="908105"/>
            </a:xfrm>
            <a:prstGeom prst="ellipse">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25" name="Google Shape;525;p28"/>
            <p:cNvSpPr/>
            <p:nvPr/>
          </p:nvSpPr>
          <p:spPr>
            <a:xfrm>
              <a:off x="1073297" y="6784950"/>
              <a:ext cx="908105" cy="908105"/>
            </a:xfrm>
            <a:prstGeom prst="ellipse">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526" name="Google Shape;526;p28"/>
          <p:cNvGrpSpPr/>
          <p:nvPr/>
        </p:nvGrpSpPr>
        <p:grpSpPr>
          <a:xfrm>
            <a:off x="2056892" y="6598190"/>
            <a:ext cx="6003425" cy="908106"/>
            <a:chOff x="1073297" y="6784950"/>
            <a:chExt cx="6003425" cy="908106"/>
          </a:xfrm>
        </p:grpSpPr>
        <p:sp>
          <p:nvSpPr>
            <p:cNvPr id="527" name="Google Shape;527;p28"/>
            <p:cNvSpPr/>
            <p:nvPr/>
          </p:nvSpPr>
          <p:spPr>
            <a:xfrm>
              <a:off x="1527349" y="6784951"/>
              <a:ext cx="5095320" cy="908104"/>
            </a:xfrm>
            <a:prstGeom prst="rect">
              <a:avLst/>
            </a:prstGeom>
            <a:solidFill>
              <a:srgbClr val="EFD7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28" name="Google Shape;528;p28"/>
            <p:cNvSpPr/>
            <p:nvPr/>
          </p:nvSpPr>
          <p:spPr>
            <a:xfrm>
              <a:off x="6168617" y="6784951"/>
              <a:ext cx="908105" cy="908105"/>
            </a:xfrm>
            <a:prstGeom prst="ellipse">
              <a:avLst/>
            </a:prstGeom>
            <a:solidFill>
              <a:srgbClr val="EFD7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29" name="Google Shape;529;p28"/>
            <p:cNvSpPr/>
            <p:nvPr/>
          </p:nvSpPr>
          <p:spPr>
            <a:xfrm>
              <a:off x="1073297" y="6784950"/>
              <a:ext cx="908105" cy="908105"/>
            </a:xfrm>
            <a:prstGeom prst="ellipse">
              <a:avLst/>
            </a:prstGeom>
            <a:solidFill>
              <a:srgbClr val="EFD7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530" name="Google Shape;530;p28"/>
          <p:cNvGrpSpPr/>
          <p:nvPr/>
        </p:nvGrpSpPr>
        <p:grpSpPr>
          <a:xfrm>
            <a:off x="2056892" y="7937968"/>
            <a:ext cx="6003425" cy="908106"/>
            <a:chOff x="1073297" y="6784950"/>
            <a:chExt cx="6003425" cy="908106"/>
          </a:xfrm>
        </p:grpSpPr>
        <p:sp>
          <p:nvSpPr>
            <p:cNvPr id="531" name="Google Shape;531;p28"/>
            <p:cNvSpPr/>
            <p:nvPr/>
          </p:nvSpPr>
          <p:spPr>
            <a:xfrm>
              <a:off x="1527349" y="6784951"/>
              <a:ext cx="5095320" cy="908104"/>
            </a:xfrm>
            <a:prstGeom prst="rect">
              <a:avLst/>
            </a:prstGeom>
            <a:solidFill>
              <a:srgbClr val="FFEC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32" name="Google Shape;532;p28"/>
            <p:cNvSpPr/>
            <p:nvPr/>
          </p:nvSpPr>
          <p:spPr>
            <a:xfrm>
              <a:off x="6168617" y="6784951"/>
              <a:ext cx="908105" cy="908105"/>
            </a:xfrm>
            <a:prstGeom prst="ellipse">
              <a:avLst/>
            </a:prstGeom>
            <a:solidFill>
              <a:srgbClr val="FFEC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33" name="Google Shape;533;p28"/>
            <p:cNvSpPr/>
            <p:nvPr/>
          </p:nvSpPr>
          <p:spPr>
            <a:xfrm>
              <a:off x="1073297" y="6784950"/>
              <a:ext cx="908105" cy="908105"/>
            </a:xfrm>
            <a:prstGeom prst="ellipse">
              <a:avLst/>
            </a:prstGeom>
            <a:solidFill>
              <a:srgbClr val="FFEC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534" name="Google Shape;534;p28"/>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5" name="Google Shape;535;p28"/>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536" name="Google Shape;536;p28"/>
          <p:cNvGrpSpPr/>
          <p:nvPr/>
        </p:nvGrpSpPr>
        <p:grpSpPr>
          <a:xfrm>
            <a:off x="2056892" y="2578856"/>
            <a:ext cx="6003425" cy="908106"/>
            <a:chOff x="1073297" y="6784950"/>
            <a:chExt cx="6003425" cy="908106"/>
          </a:xfrm>
        </p:grpSpPr>
        <p:sp>
          <p:nvSpPr>
            <p:cNvPr id="537" name="Google Shape;537;p28"/>
            <p:cNvSpPr/>
            <p:nvPr/>
          </p:nvSpPr>
          <p:spPr>
            <a:xfrm>
              <a:off x="1527349" y="6784951"/>
              <a:ext cx="5095320" cy="908104"/>
            </a:xfrm>
            <a:prstGeom prst="rect">
              <a:avLst/>
            </a:prstGeom>
            <a:solidFill>
              <a:srgbClr val="C6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38" name="Google Shape;538;p28"/>
            <p:cNvSpPr/>
            <p:nvPr/>
          </p:nvSpPr>
          <p:spPr>
            <a:xfrm>
              <a:off x="6168617" y="6784951"/>
              <a:ext cx="908105" cy="908105"/>
            </a:xfrm>
            <a:prstGeom prst="ellipse">
              <a:avLst/>
            </a:prstGeom>
            <a:solidFill>
              <a:srgbClr val="C6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39" name="Google Shape;539;p28"/>
            <p:cNvSpPr/>
            <p:nvPr/>
          </p:nvSpPr>
          <p:spPr>
            <a:xfrm>
              <a:off x="1073297" y="6784950"/>
              <a:ext cx="908105" cy="908105"/>
            </a:xfrm>
            <a:prstGeom prst="ellipse">
              <a:avLst/>
            </a:prstGeom>
            <a:solidFill>
              <a:srgbClr val="C6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540" name="Google Shape;540;p28"/>
          <p:cNvSpPr txBox="1"/>
          <p:nvPr>
            <p:ph idx="1" type="body"/>
          </p:nvPr>
        </p:nvSpPr>
        <p:spPr>
          <a:xfrm>
            <a:off x="2629515" y="2665868"/>
            <a:ext cx="4389120"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1"/>
              </a:buClr>
              <a:buSzPts val="2800"/>
              <a:buNone/>
              <a:defRPr i="0" sz="28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541" name="Google Shape;541;p28"/>
          <p:cNvCxnSpPr/>
          <p:nvPr/>
        </p:nvCxnSpPr>
        <p:spPr>
          <a:xfrm flipH="1">
            <a:off x="7605738" y="0"/>
            <a:ext cx="526" cy="10287000"/>
          </a:xfrm>
          <a:prstGeom prst="straightConnector1">
            <a:avLst/>
          </a:prstGeom>
          <a:noFill/>
          <a:ln cap="flat" cmpd="sng" w="28575">
            <a:solidFill>
              <a:schemeClr val="dk2"/>
            </a:solidFill>
            <a:prstDash val="dot"/>
            <a:round/>
            <a:headEnd len="sm" w="sm" type="none"/>
            <a:tailEnd len="sm" w="sm" type="none"/>
          </a:ln>
        </p:spPr>
      </p:cxnSp>
      <p:sp>
        <p:nvSpPr>
          <p:cNvPr id="542" name="Google Shape;542;p28"/>
          <p:cNvSpPr/>
          <p:nvPr/>
        </p:nvSpPr>
        <p:spPr>
          <a:xfrm>
            <a:off x="7276398" y="2703305"/>
            <a:ext cx="659206" cy="65920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1</a:t>
            </a:r>
            <a:endParaRPr sz="3200">
              <a:solidFill>
                <a:schemeClr val="lt1"/>
              </a:solidFill>
              <a:latin typeface="Open Sans"/>
              <a:ea typeface="Open Sans"/>
              <a:cs typeface="Open Sans"/>
              <a:sym typeface="Open Sans"/>
            </a:endParaRPr>
          </a:p>
        </p:txBody>
      </p:sp>
      <p:sp>
        <p:nvSpPr>
          <p:cNvPr id="543" name="Google Shape;543;p28"/>
          <p:cNvSpPr txBox="1"/>
          <p:nvPr>
            <p:ph idx="2" type="body"/>
          </p:nvPr>
        </p:nvSpPr>
        <p:spPr>
          <a:xfrm>
            <a:off x="2641600" y="3977035"/>
            <a:ext cx="4377035" cy="777302"/>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3"/>
              </a:buClr>
              <a:buSzPts val="2800"/>
              <a:buNone/>
              <a:defRPr i="0"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4" name="Google Shape;544;p28"/>
          <p:cNvSpPr/>
          <p:nvPr/>
        </p:nvSpPr>
        <p:spPr>
          <a:xfrm>
            <a:off x="7276398" y="4043083"/>
            <a:ext cx="659206" cy="65920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2</a:t>
            </a:r>
            <a:endParaRPr/>
          </a:p>
        </p:txBody>
      </p:sp>
      <p:sp>
        <p:nvSpPr>
          <p:cNvPr id="545" name="Google Shape;545;p28"/>
          <p:cNvSpPr txBox="1"/>
          <p:nvPr>
            <p:ph idx="3" type="body"/>
          </p:nvPr>
        </p:nvSpPr>
        <p:spPr>
          <a:xfrm>
            <a:off x="8181930" y="2594816"/>
            <a:ext cx="9351326" cy="892146"/>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6" name="Google Shape;546;p28"/>
          <p:cNvSpPr txBox="1"/>
          <p:nvPr>
            <p:ph idx="4" type="body"/>
          </p:nvPr>
        </p:nvSpPr>
        <p:spPr>
          <a:xfrm>
            <a:off x="8181930" y="3934594"/>
            <a:ext cx="9351326" cy="892146"/>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7" name="Google Shape;547;p28"/>
          <p:cNvSpPr txBox="1"/>
          <p:nvPr>
            <p:ph idx="5" type="body"/>
          </p:nvPr>
        </p:nvSpPr>
        <p:spPr>
          <a:xfrm>
            <a:off x="2629515" y="5345424"/>
            <a:ext cx="4389120"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2"/>
              </a:buClr>
              <a:buSzPts val="2800"/>
              <a:buNone/>
              <a:defRPr i="0"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8" name="Google Shape;548;p28"/>
          <p:cNvSpPr/>
          <p:nvPr/>
        </p:nvSpPr>
        <p:spPr>
          <a:xfrm>
            <a:off x="7276398" y="5382861"/>
            <a:ext cx="659206" cy="65920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3</a:t>
            </a:r>
            <a:endParaRPr sz="3200">
              <a:solidFill>
                <a:schemeClr val="lt1"/>
              </a:solidFill>
              <a:latin typeface="Open Sans"/>
              <a:ea typeface="Open Sans"/>
              <a:cs typeface="Open Sans"/>
              <a:sym typeface="Open Sans"/>
            </a:endParaRPr>
          </a:p>
        </p:txBody>
      </p:sp>
      <p:sp>
        <p:nvSpPr>
          <p:cNvPr id="549" name="Google Shape;549;p28"/>
          <p:cNvSpPr txBox="1"/>
          <p:nvPr>
            <p:ph idx="6" type="body"/>
          </p:nvPr>
        </p:nvSpPr>
        <p:spPr>
          <a:xfrm>
            <a:off x="8181930" y="5274372"/>
            <a:ext cx="9351326" cy="892146"/>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0" name="Google Shape;550;p28"/>
          <p:cNvSpPr txBox="1"/>
          <p:nvPr>
            <p:ph idx="7" type="body"/>
          </p:nvPr>
        </p:nvSpPr>
        <p:spPr>
          <a:xfrm>
            <a:off x="2641600" y="6656591"/>
            <a:ext cx="4377035" cy="777302"/>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4"/>
              </a:buClr>
              <a:buSzPts val="2800"/>
              <a:buNone/>
              <a:defRPr i="0" sz="28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1" name="Google Shape;551;p28"/>
          <p:cNvSpPr/>
          <p:nvPr/>
        </p:nvSpPr>
        <p:spPr>
          <a:xfrm>
            <a:off x="7276398" y="6722639"/>
            <a:ext cx="659206" cy="65920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4</a:t>
            </a:r>
            <a:endParaRPr/>
          </a:p>
        </p:txBody>
      </p:sp>
      <p:sp>
        <p:nvSpPr>
          <p:cNvPr id="552" name="Google Shape;552;p28"/>
          <p:cNvSpPr txBox="1"/>
          <p:nvPr>
            <p:ph idx="8" type="body"/>
          </p:nvPr>
        </p:nvSpPr>
        <p:spPr>
          <a:xfrm>
            <a:off x="8181930" y="6614150"/>
            <a:ext cx="9351326" cy="892146"/>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3" name="Google Shape;553;p28"/>
          <p:cNvSpPr txBox="1"/>
          <p:nvPr>
            <p:ph idx="9" type="body"/>
          </p:nvPr>
        </p:nvSpPr>
        <p:spPr>
          <a:xfrm>
            <a:off x="2629515" y="8024980"/>
            <a:ext cx="4389120"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5"/>
              </a:buClr>
              <a:buSzPts val="2800"/>
              <a:buNone/>
              <a:defRPr i="0" sz="28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4" name="Google Shape;554;p28"/>
          <p:cNvSpPr/>
          <p:nvPr/>
        </p:nvSpPr>
        <p:spPr>
          <a:xfrm>
            <a:off x="7276398" y="8062417"/>
            <a:ext cx="659206" cy="65920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5</a:t>
            </a:r>
            <a:endParaRPr sz="3200">
              <a:solidFill>
                <a:schemeClr val="lt1"/>
              </a:solidFill>
              <a:latin typeface="Open Sans"/>
              <a:ea typeface="Open Sans"/>
              <a:cs typeface="Open Sans"/>
              <a:sym typeface="Open Sans"/>
            </a:endParaRPr>
          </a:p>
        </p:txBody>
      </p:sp>
      <p:sp>
        <p:nvSpPr>
          <p:cNvPr id="555" name="Google Shape;555;p28"/>
          <p:cNvSpPr txBox="1"/>
          <p:nvPr>
            <p:ph idx="13" type="body"/>
          </p:nvPr>
        </p:nvSpPr>
        <p:spPr>
          <a:xfrm>
            <a:off x="8181930" y="7953928"/>
            <a:ext cx="9351326" cy="892146"/>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6" name="Google Shape;556;p28"/>
          <p:cNvSpPr/>
          <p:nvPr/>
        </p:nvSpPr>
        <p:spPr>
          <a:xfrm>
            <a:off x="0" y="0"/>
            <a:ext cx="18286413" cy="201748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557" name="Google Shape;557;p28"/>
          <p:cNvSpPr txBox="1"/>
          <p:nvPr>
            <p:ph type="title"/>
          </p:nvPr>
        </p:nvSpPr>
        <p:spPr>
          <a:xfrm>
            <a:off x="884799" y="457199"/>
            <a:ext cx="16516811" cy="1161143"/>
          </a:xfrm>
          <a:prstGeom prst="rect">
            <a:avLst/>
          </a:prstGeom>
          <a:noFill/>
          <a:ln>
            <a:noFill/>
          </a:ln>
        </p:spPr>
        <p:txBody>
          <a:bodyPr anchorCtr="0" anchor="ctr" bIns="81625" lIns="163275" spcFirstLastPara="1" rIns="163275" wrap="square" tIns="81625"/>
          <a:lstStyle>
            <a:lvl1pPr lvl="0" algn="ctr">
              <a:spcBef>
                <a:spcPts val="0"/>
              </a:spcBef>
              <a:spcAft>
                <a:spcPts val="0"/>
              </a:spcAft>
              <a:buClr>
                <a:schemeClr val="lt1"/>
              </a:buClr>
              <a:buSzPts val="6600"/>
              <a:buFont typeface="Ultra"/>
              <a:buNone/>
              <a:defRPr sz="66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500"/>
                                        <p:tgtEl>
                                          <p:spTgt spid="556"/>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557"/>
                                        </p:tgtEl>
                                        <p:attrNameLst>
                                          <p:attrName>style.visibility</p:attrName>
                                        </p:attrNameLst>
                                      </p:cBhvr>
                                      <p:to>
                                        <p:strVal val="visible"/>
                                      </p:to>
                                    </p:set>
                                    <p:anim calcmode="lin" valueType="num">
                                      <p:cBhvr additive="base">
                                        <p:cTn dur="500"/>
                                        <p:tgtEl>
                                          <p:spTgt spid="55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500"/>
                                        <p:tgtEl>
                                          <p:spTgt spid="541"/>
                                        </p:tgtEl>
                                      </p:cBhvr>
                                    </p:animEffect>
                                  </p:childTnLst>
                                </p:cTn>
                              </p:par>
                            </p:childTnLst>
                          </p:cTn>
                        </p:par>
                        <p:par>
                          <p:cTn fill="hold">
                            <p:stCondLst>
                              <p:cond delay="1500"/>
                            </p:stCondLst>
                            <p:childTnLst>
                              <p:par>
                                <p:cTn fill="hold" nodeType="afterEffect" presetClass="entr" presetID="2" presetSubtype="1">
                                  <p:stCondLst>
                                    <p:cond delay="50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500"/>
                                        <p:tgtEl>
                                          <p:spTgt spid="542"/>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540">
                                            <p:txEl>
                                              <p:pRg end="0" st="0"/>
                                            </p:txEl>
                                          </p:spTgt>
                                        </p:tgtEl>
                                        <p:attrNameLst>
                                          <p:attrName>style.visibility</p:attrName>
                                        </p:attrNameLst>
                                      </p:cBhvr>
                                      <p:to>
                                        <p:strVal val="visible"/>
                                      </p:to>
                                    </p:set>
                                    <p:anim calcmode="lin" valueType="num">
                                      <p:cBhvr additive="base">
                                        <p:cTn dur="500"/>
                                        <p:tgtEl>
                                          <p:spTgt spid="54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540">
                                            <p:txEl>
                                              <p:pRg end="1" st="1"/>
                                            </p:txEl>
                                          </p:spTgt>
                                        </p:tgtEl>
                                        <p:attrNameLst>
                                          <p:attrName>style.visibility</p:attrName>
                                        </p:attrNameLst>
                                      </p:cBhvr>
                                      <p:to>
                                        <p:strVal val="visible"/>
                                      </p:to>
                                    </p:set>
                                    <p:anim calcmode="lin" valueType="num">
                                      <p:cBhvr additive="base">
                                        <p:cTn dur="500"/>
                                        <p:tgtEl>
                                          <p:spTgt spid="54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540">
                                            <p:txEl>
                                              <p:pRg end="2" st="2"/>
                                            </p:txEl>
                                          </p:spTgt>
                                        </p:tgtEl>
                                        <p:attrNameLst>
                                          <p:attrName>style.visibility</p:attrName>
                                        </p:attrNameLst>
                                      </p:cBhvr>
                                      <p:to>
                                        <p:strVal val="visible"/>
                                      </p:to>
                                    </p:set>
                                    <p:anim calcmode="lin" valueType="num">
                                      <p:cBhvr additive="base">
                                        <p:cTn dur="500"/>
                                        <p:tgtEl>
                                          <p:spTgt spid="54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540">
                                            <p:txEl>
                                              <p:pRg end="3" st="3"/>
                                            </p:txEl>
                                          </p:spTgt>
                                        </p:tgtEl>
                                        <p:attrNameLst>
                                          <p:attrName>style.visibility</p:attrName>
                                        </p:attrNameLst>
                                      </p:cBhvr>
                                      <p:to>
                                        <p:strVal val="visible"/>
                                      </p:to>
                                    </p:set>
                                    <p:anim calcmode="lin" valueType="num">
                                      <p:cBhvr additive="base">
                                        <p:cTn dur="500"/>
                                        <p:tgtEl>
                                          <p:spTgt spid="54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540">
                                            <p:txEl>
                                              <p:pRg end="4" st="4"/>
                                            </p:txEl>
                                          </p:spTgt>
                                        </p:tgtEl>
                                        <p:attrNameLst>
                                          <p:attrName>style.visibility</p:attrName>
                                        </p:attrNameLst>
                                      </p:cBhvr>
                                      <p:to>
                                        <p:strVal val="visible"/>
                                      </p:to>
                                    </p:set>
                                    <p:anim calcmode="lin" valueType="num">
                                      <p:cBhvr additive="base">
                                        <p:cTn dur="500"/>
                                        <p:tgtEl>
                                          <p:spTgt spid="54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540">
                                            <p:txEl>
                                              <p:pRg end="5" st="5"/>
                                            </p:txEl>
                                          </p:spTgt>
                                        </p:tgtEl>
                                        <p:attrNameLst>
                                          <p:attrName>style.visibility</p:attrName>
                                        </p:attrNameLst>
                                      </p:cBhvr>
                                      <p:to>
                                        <p:strVal val="visible"/>
                                      </p:to>
                                    </p:set>
                                    <p:anim calcmode="lin" valueType="num">
                                      <p:cBhvr additive="base">
                                        <p:cTn dur="500"/>
                                        <p:tgtEl>
                                          <p:spTgt spid="54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540">
                                            <p:txEl>
                                              <p:pRg end="6" st="6"/>
                                            </p:txEl>
                                          </p:spTgt>
                                        </p:tgtEl>
                                        <p:attrNameLst>
                                          <p:attrName>style.visibility</p:attrName>
                                        </p:attrNameLst>
                                      </p:cBhvr>
                                      <p:to>
                                        <p:strVal val="visible"/>
                                      </p:to>
                                    </p:set>
                                    <p:anim calcmode="lin" valueType="num">
                                      <p:cBhvr additive="base">
                                        <p:cTn dur="500"/>
                                        <p:tgtEl>
                                          <p:spTgt spid="54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8">
                                  <p:stCondLst>
                                    <p:cond delay="0"/>
                                  </p:stCondLst>
                                  <p:childTnLst>
                                    <p:set>
                                      <p:cBhvr>
                                        <p:cTn dur="1" fill="hold">
                                          <p:stCondLst>
                                            <p:cond delay="0"/>
                                          </p:stCondLst>
                                        </p:cTn>
                                        <p:tgtEl>
                                          <p:spTgt spid="540">
                                            <p:txEl>
                                              <p:pRg end="7" st="7"/>
                                            </p:txEl>
                                          </p:spTgt>
                                        </p:tgtEl>
                                        <p:attrNameLst>
                                          <p:attrName>style.visibility</p:attrName>
                                        </p:attrNameLst>
                                      </p:cBhvr>
                                      <p:to>
                                        <p:strVal val="visible"/>
                                      </p:to>
                                    </p:set>
                                    <p:anim calcmode="lin" valueType="num">
                                      <p:cBhvr additive="base">
                                        <p:cTn dur="500"/>
                                        <p:tgtEl>
                                          <p:spTgt spid="54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540">
                                            <p:txEl>
                                              <p:pRg end="8" st="8"/>
                                            </p:txEl>
                                          </p:spTgt>
                                        </p:tgtEl>
                                        <p:attrNameLst>
                                          <p:attrName>style.visibility</p:attrName>
                                        </p:attrNameLst>
                                      </p:cBhvr>
                                      <p:to>
                                        <p:strVal val="visible"/>
                                      </p:to>
                                    </p:set>
                                    <p:anim calcmode="lin" valueType="num">
                                      <p:cBhvr additive="base">
                                        <p:cTn dur="500"/>
                                        <p:tgtEl>
                                          <p:spTgt spid="54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500"/>
                                        <p:tgtEl>
                                          <p:spTgt spid="536"/>
                                        </p:tgtEl>
                                        <p:attrNameLst>
                                          <p:attrName>ppt_y</p:attrName>
                                        </p:attrNameLst>
                                      </p:cBhvr>
                                      <p:tavLst>
                                        <p:tav fmla="" tm="0">
                                          <p:val>
                                            <p:strVal val="#ppt_y-1"/>
                                          </p:val>
                                        </p:tav>
                                        <p:tav fmla="" tm="100000">
                                          <p:val>
                                            <p:strVal val="#ppt_y"/>
                                          </p:val>
                                        </p:tav>
                                      </p:tavLst>
                                    </p:anim>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545">
                                            <p:txEl>
                                              <p:pRg end="0" st="0"/>
                                            </p:txEl>
                                          </p:spTgt>
                                        </p:tgtEl>
                                        <p:attrNameLst>
                                          <p:attrName>style.visibility</p:attrName>
                                        </p:attrNameLst>
                                      </p:cBhvr>
                                      <p:to>
                                        <p:strVal val="visible"/>
                                      </p:to>
                                    </p:set>
                                    <p:animEffect filter="fade" transition="in">
                                      <p:cBhvr>
                                        <p:cTn dur="500"/>
                                        <p:tgtEl>
                                          <p:spTgt spid="545">
                                            <p:txEl>
                                              <p:pRg end="0" st="0"/>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545">
                                            <p:txEl>
                                              <p:pRg end="1" st="1"/>
                                            </p:txEl>
                                          </p:spTgt>
                                        </p:tgtEl>
                                        <p:attrNameLst>
                                          <p:attrName>style.visibility</p:attrName>
                                        </p:attrNameLst>
                                      </p:cBhvr>
                                      <p:to>
                                        <p:strVal val="visible"/>
                                      </p:to>
                                    </p:set>
                                    <p:animEffect filter="fade" transition="in">
                                      <p:cBhvr>
                                        <p:cTn dur="500"/>
                                        <p:tgtEl>
                                          <p:spTgt spid="545">
                                            <p:txEl>
                                              <p:pRg end="1" st="1"/>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545">
                                            <p:txEl>
                                              <p:pRg end="2" st="2"/>
                                            </p:txEl>
                                          </p:spTgt>
                                        </p:tgtEl>
                                        <p:attrNameLst>
                                          <p:attrName>style.visibility</p:attrName>
                                        </p:attrNameLst>
                                      </p:cBhvr>
                                      <p:to>
                                        <p:strVal val="visible"/>
                                      </p:to>
                                    </p:set>
                                    <p:animEffect filter="fade" transition="in">
                                      <p:cBhvr>
                                        <p:cTn dur="500"/>
                                        <p:tgtEl>
                                          <p:spTgt spid="545">
                                            <p:txEl>
                                              <p:pRg end="2" st="2"/>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545">
                                            <p:txEl>
                                              <p:pRg end="3" st="3"/>
                                            </p:txEl>
                                          </p:spTgt>
                                        </p:tgtEl>
                                        <p:attrNameLst>
                                          <p:attrName>style.visibility</p:attrName>
                                        </p:attrNameLst>
                                      </p:cBhvr>
                                      <p:to>
                                        <p:strVal val="visible"/>
                                      </p:to>
                                    </p:set>
                                    <p:animEffect filter="fade" transition="in">
                                      <p:cBhvr>
                                        <p:cTn dur="500"/>
                                        <p:tgtEl>
                                          <p:spTgt spid="545">
                                            <p:txEl>
                                              <p:pRg end="3" st="3"/>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545">
                                            <p:txEl>
                                              <p:pRg end="4" st="4"/>
                                            </p:txEl>
                                          </p:spTgt>
                                        </p:tgtEl>
                                        <p:attrNameLst>
                                          <p:attrName>style.visibility</p:attrName>
                                        </p:attrNameLst>
                                      </p:cBhvr>
                                      <p:to>
                                        <p:strVal val="visible"/>
                                      </p:to>
                                    </p:set>
                                    <p:animEffect filter="fade" transition="in">
                                      <p:cBhvr>
                                        <p:cTn dur="500"/>
                                        <p:tgtEl>
                                          <p:spTgt spid="545">
                                            <p:txEl>
                                              <p:pRg end="4" st="4"/>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545">
                                            <p:txEl>
                                              <p:pRg end="5" st="5"/>
                                            </p:txEl>
                                          </p:spTgt>
                                        </p:tgtEl>
                                        <p:attrNameLst>
                                          <p:attrName>style.visibility</p:attrName>
                                        </p:attrNameLst>
                                      </p:cBhvr>
                                      <p:to>
                                        <p:strVal val="visible"/>
                                      </p:to>
                                    </p:set>
                                    <p:animEffect filter="fade" transition="in">
                                      <p:cBhvr>
                                        <p:cTn dur="500"/>
                                        <p:tgtEl>
                                          <p:spTgt spid="545">
                                            <p:txEl>
                                              <p:pRg end="5" st="5"/>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545">
                                            <p:txEl>
                                              <p:pRg end="6" st="6"/>
                                            </p:txEl>
                                          </p:spTgt>
                                        </p:tgtEl>
                                        <p:attrNameLst>
                                          <p:attrName>style.visibility</p:attrName>
                                        </p:attrNameLst>
                                      </p:cBhvr>
                                      <p:to>
                                        <p:strVal val="visible"/>
                                      </p:to>
                                    </p:set>
                                    <p:animEffect filter="fade" transition="in">
                                      <p:cBhvr>
                                        <p:cTn dur="500"/>
                                        <p:tgtEl>
                                          <p:spTgt spid="545">
                                            <p:txEl>
                                              <p:pRg end="6" st="6"/>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545">
                                            <p:txEl>
                                              <p:pRg end="7" st="7"/>
                                            </p:txEl>
                                          </p:spTgt>
                                        </p:tgtEl>
                                        <p:attrNameLst>
                                          <p:attrName>style.visibility</p:attrName>
                                        </p:attrNameLst>
                                      </p:cBhvr>
                                      <p:to>
                                        <p:strVal val="visible"/>
                                      </p:to>
                                    </p:set>
                                    <p:animEffect filter="fade" transition="in">
                                      <p:cBhvr>
                                        <p:cTn dur="500"/>
                                        <p:tgtEl>
                                          <p:spTgt spid="545">
                                            <p:txEl>
                                              <p:pRg end="7" st="7"/>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545">
                                            <p:txEl>
                                              <p:pRg end="8" st="8"/>
                                            </p:txEl>
                                          </p:spTgt>
                                        </p:tgtEl>
                                        <p:attrNameLst>
                                          <p:attrName>style.visibility</p:attrName>
                                        </p:attrNameLst>
                                      </p:cBhvr>
                                      <p:to>
                                        <p:strVal val="visible"/>
                                      </p:to>
                                    </p:set>
                                    <p:animEffect filter="fade" transition="in">
                                      <p:cBhvr>
                                        <p:cTn dur="500"/>
                                        <p:tgtEl>
                                          <p:spTgt spid="545">
                                            <p:txEl>
                                              <p:pRg end="8" st="8"/>
                                            </p:txEl>
                                          </p:spTgt>
                                        </p:tgtEl>
                                      </p:cBhvr>
                                    </p:animEffect>
                                  </p:childTnLst>
                                </p:cTn>
                              </p:par>
                            </p:childTnLst>
                          </p:cTn>
                        </p:par>
                        <p:par>
                          <p:cTn fill="hold">
                            <p:stCondLst>
                              <p:cond delay="11000"/>
                            </p:stCondLst>
                            <p:childTnLst>
                              <p:par>
                                <p:cTn fill="hold" nodeType="afterEffect" presetClass="entr" presetID="2" presetSubtype="1">
                                  <p:stCondLst>
                                    <p:cond delay="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500"/>
                                        <p:tgtEl>
                                          <p:spTgt spid="544"/>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2" presetSubtype="8">
                                  <p:stCondLst>
                                    <p:cond delay="0"/>
                                  </p:stCondLst>
                                  <p:childTnLst>
                                    <p:set>
                                      <p:cBhvr>
                                        <p:cTn dur="1" fill="hold">
                                          <p:stCondLst>
                                            <p:cond delay="0"/>
                                          </p:stCondLst>
                                        </p:cTn>
                                        <p:tgtEl>
                                          <p:spTgt spid="543">
                                            <p:txEl>
                                              <p:pRg end="0" st="0"/>
                                            </p:txEl>
                                          </p:spTgt>
                                        </p:tgtEl>
                                        <p:attrNameLst>
                                          <p:attrName>style.visibility</p:attrName>
                                        </p:attrNameLst>
                                      </p:cBhvr>
                                      <p:to>
                                        <p:strVal val="visible"/>
                                      </p:to>
                                    </p:set>
                                    <p:anim calcmode="lin" valueType="num">
                                      <p:cBhvr additive="base">
                                        <p:cTn dur="500"/>
                                        <p:tgtEl>
                                          <p:spTgt spid="54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8">
                                  <p:stCondLst>
                                    <p:cond delay="0"/>
                                  </p:stCondLst>
                                  <p:childTnLst>
                                    <p:set>
                                      <p:cBhvr>
                                        <p:cTn dur="1" fill="hold">
                                          <p:stCondLst>
                                            <p:cond delay="0"/>
                                          </p:stCondLst>
                                        </p:cTn>
                                        <p:tgtEl>
                                          <p:spTgt spid="543">
                                            <p:txEl>
                                              <p:pRg end="1" st="1"/>
                                            </p:txEl>
                                          </p:spTgt>
                                        </p:tgtEl>
                                        <p:attrNameLst>
                                          <p:attrName>style.visibility</p:attrName>
                                        </p:attrNameLst>
                                      </p:cBhvr>
                                      <p:to>
                                        <p:strVal val="visible"/>
                                      </p:to>
                                    </p:set>
                                    <p:anim calcmode="lin" valueType="num">
                                      <p:cBhvr additive="base">
                                        <p:cTn dur="500"/>
                                        <p:tgtEl>
                                          <p:spTgt spid="54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0"/>
                            </p:stCondLst>
                            <p:childTnLst>
                              <p:par>
                                <p:cTn fill="hold" nodeType="afterEffect" presetClass="entr" presetID="2" presetSubtype="8">
                                  <p:stCondLst>
                                    <p:cond delay="0"/>
                                  </p:stCondLst>
                                  <p:childTnLst>
                                    <p:set>
                                      <p:cBhvr>
                                        <p:cTn dur="1" fill="hold">
                                          <p:stCondLst>
                                            <p:cond delay="0"/>
                                          </p:stCondLst>
                                        </p:cTn>
                                        <p:tgtEl>
                                          <p:spTgt spid="543">
                                            <p:txEl>
                                              <p:pRg end="2" st="2"/>
                                            </p:txEl>
                                          </p:spTgt>
                                        </p:tgtEl>
                                        <p:attrNameLst>
                                          <p:attrName>style.visibility</p:attrName>
                                        </p:attrNameLst>
                                      </p:cBhvr>
                                      <p:to>
                                        <p:strVal val="visible"/>
                                      </p:to>
                                    </p:set>
                                    <p:anim calcmode="lin" valueType="num">
                                      <p:cBhvr additive="base">
                                        <p:cTn dur="500"/>
                                        <p:tgtEl>
                                          <p:spTgt spid="54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8">
                                  <p:stCondLst>
                                    <p:cond delay="0"/>
                                  </p:stCondLst>
                                  <p:childTnLst>
                                    <p:set>
                                      <p:cBhvr>
                                        <p:cTn dur="1" fill="hold">
                                          <p:stCondLst>
                                            <p:cond delay="0"/>
                                          </p:stCondLst>
                                        </p:cTn>
                                        <p:tgtEl>
                                          <p:spTgt spid="543">
                                            <p:txEl>
                                              <p:pRg end="3" st="3"/>
                                            </p:txEl>
                                          </p:spTgt>
                                        </p:tgtEl>
                                        <p:attrNameLst>
                                          <p:attrName>style.visibility</p:attrName>
                                        </p:attrNameLst>
                                      </p:cBhvr>
                                      <p:to>
                                        <p:strVal val="visible"/>
                                      </p:to>
                                    </p:set>
                                    <p:anim calcmode="lin" valueType="num">
                                      <p:cBhvr additive="base">
                                        <p:cTn dur="500"/>
                                        <p:tgtEl>
                                          <p:spTgt spid="54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8">
                                  <p:stCondLst>
                                    <p:cond delay="0"/>
                                  </p:stCondLst>
                                  <p:childTnLst>
                                    <p:set>
                                      <p:cBhvr>
                                        <p:cTn dur="1" fill="hold">
                                          <p:stCondLst>
                                            <p:cond delay="0"/>
                                          </p:stCondLst>
                                        </p:cTn>
                                        <p:tgtEl>
                                          <p:spTgt spid="543">
                                            <p:txEl>
                                              <p:pRg end="4" st="4"/>
                                            </p:txEl>
                                          </p:spTgt>
                                        </p:tgtEl>
                                        <p:attrNameLst>
                                          <p:attrName>style.visibility</p:attrName>
                                        </p:attrNameLst>
                                      </p:cBhvr>
                                      <p:to>
                                        <p:strVal val="visible"/>
                                      </p:to>
                                    </p:set>
                                    <p:anim calcmode="lin" valueType="num">
                                      <p:cBhvr additive="base">
                                        <p:cTn dur="500"/>
                                        <p:tgtEl>
                                          <p:spTgt spid="54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8">
                                  <p:stCondLst>
                                    <p:cond delay="0"/>
                                  </p:stCondLst>
                                  <p:childTnLst>
                                    <p:set>
                                      <p:cBhvr>
                                        <p:cTn dur="1" fill="hold">
                                          <p:stCondLst>
                                            <p:cond delay="0"/>
                                          </p:stCondLst>
                                        </p:cTn>
                                        <p:tgtEl>
                                          <p:spTgt spid="543">
                                            <p:txEl>
                                              <p:pRg end="5" st="5"/>
                                            </p:txEl>
                                          </p:spTgt>
                                        </p:tgtEl>
                                        <p:attrNameLst>
                                          <p:attrName>style.visibility</p:attrName>
                                        </p:attrNameLst>
                                      </p:cBhvr>
                                      <p:to>
                                        <p:strVal val="visible"/>
                                      </p:to>
                                    </p:set>
                                    <p:anim calcmode="lin" valueType="num">
                                      <p:cBhvr additive="base">
                                        <p:cTn dur="500"/>
                                        <p:tgtEl>
                                          <p:spTgt spid="54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500"/>
                            </p:stCondLst>
                            <p:childTnLst>
                              <p:par>
                                <p:cTn fill="hold" nodeType="afterEffect" presetClass="entr" presetID="2" presetSubtype="8">
                                  <p:stCondLst>
                                    <p:cond delay="0"/>
                                  </p:stCondLst>
                                  <p:childTnLst>
                                    <p:set>
                                      <p:cBhvr>
                                        <p:cTn dur="1" fill="hold">
                                          <p:stCondLst>
                                            <p:cond delay="0"/>
                                          </p:stCondLst>
                                        </p:cTn>
                                        <p:tgtEl>
                                          <p:spTgt spid="543">
                                            <p:txEl>
                                              <p:pRg end="6" st="6"/>
                                            </p:txEl>
                                          </p:spTgt>
                                        </p:tgtEl>
                                        <p:attrNameLst>
                                          <p:attrName>style.visibility</p:attrName>
                                        </p:attrNameLst>
                                      </p:cBhvr>
                                      <p:to>
                                        <p:strVal val="visible"/>
                                      </p:to>
                                    </p:set>
                                    <p:anim calcmode="lin" valueType="num">
                                      <p:cBhvr additive="base">
                                        <p:cTn dur="500"/>
                                        <p:tgtEl>
                                          <p:spTgt spid="54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2" presetSubtype="8">
                                  <p:stCondLst>
                                    <p:cond delay="0"/>
                                  </p:stCondLst>
                                  <p:childTnLst>
                                    <p:set>
                                      <p:cBhvr>
                                        <p:cTn dur="1" fill="hold">
                                          <p:stCondLst>
                                            <p:cond delay="0"/>
                                          </p:stCondLst>
                                        </p:cTn>
                                        <p:tgtEl>
                                          <p:spTgt spid="543">
                                            <p:txEl>
                                              <p:pRg end="7" st="7"/>
                                            </p:txEl>
                                          </p:spTgt>
                                        </p:tgtEl>
                                        <p:attrNameLst>
                                          <p:attrName>style.visibility</p:attrName>
                                        </p:attrNameLst>
                                      </p:cBhvr>
                                      <p:to>
                                        <p:strVal val="visible"/>
                                      </p:to>
                                    </p:set>
                                    <p:anim calcmode="lin" valueType="num">
                                      <p:cBhvr additive="base">
                                        <p:cTn dur="500"/>
                                        <p:tgtEl>
                                          <p:spTgt spid="54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500"/>
                            </p:stCondLst>
                            <p:childTnLst>
                              <p:par>
                                <p:cTn fill="hold" nodeType="afterEffect" presetClass="entr" presetID="2" presetSubtype="8">
                                  <p:stCondLst>
                                    <p:cond delay="0"/>
                                  </p:stCondLst>
                                  <p:childTnLst>
                                    <p:set>
                                      <p:cBhvr>
                                        <p:cTn dur="1" fill="hold">
                                          <p:stCondLst>
                                            <p:cond delay="0"/>
                                          </p:stCondLst>
                                        </p:cTn>
                                        <p:tgtEl>
                                          <p:spTgt spid="543">
                                            <p:txEl>
                                              <p:pRg end="8" st="8"/>
                                            </p:txEl>
                                          </p:spTgt>
                                        </p:tgtEl>
                                        <p:attrNameLst>
                                          <p:attrName>style.visibility</p:attrName>
                                        </p:attrNameLst>
                                      </p:cBhvr>
                                      <p:to>
                                        <p:strVal val="visible"/>
                                      </p:to>
                                    </p:set>
                                    <p:anim calcmode="lin" valueType="num">
                                      <p:cBhvr additive="base">
                                        <p:cTn dur="500"/>
                                        <p:tgtEl>
                                          <p:spTgt spid="54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518"/>
                                        </p:tgtEl>
                                        <p:attrNameLst>
                                          <p:attrName>style.visibility</p:attrName>
                                        </p:attrNameLst>
                                      </p:cBhvr>
                                      <p:to>
                                        <p:strVal val="visible"/>
                                      </p:to>
                                    </p:set>
                                    <p:anim calcmode="lin" valueType="num">
                                      <p:cBhvr additive="base">
                                        <p:cTn dur="500"/>
                                        <p:tgtEl>
                                          <p:spTgt spid="518"/>
                                        </p:tgtEl>
                                        <p:attrNameLst>
                                          <p:attrName>ppt_y</p:attrName>
                                        </p:attrNameLst>
                                      </p:cBhvr>
                                      <p:tavLst>
                                        <p:tav fmla="" tm="0">
                                          <p:val>
                                            <p:strVal val="#ppt_y-1"/>
                                          </p:val>
                                        </p:tav>
                                        <p:tav fmla="" tm="100000">
                                          <p:val>
                                            <p:strVal val="#ppt_y"/>
                                          </p:val>
                                        </p:tav>
                                      </p:tavLst>
                                    </p:anim>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546">
                                            <p:txEl>
                                              <p:pRg end="0" st="0"/>
                                            </p:txEl>
                                          </p:spTgt>
                                        </p:tgtEl>
                                        <p:attrNameLst>
                                          <p:attrName>style.visibility</p:attrName>
                                        </p:attrNameLst>
                                      </p:cBhvr>
                                      <p:to>
                                        <p:strVal val="visible"/>
                                      </p:to>
                                    </p:set>
                                    <p:animEffect filter="fade" transition="in">
                                      <p:cBhvr>
                                        <p:cTn dur="500"/>
                                        <p:tgtEl>
                                          <p:spTgt spid="546">
                                            <p:txEl>
                                              <p:pRg end="0" st="0"/>
                                            </p:txEl>
                                          </p:spTgt>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546">
                                            <p:txEl>
                                              <p:pRg end="1" st="1"/>
                                            </p:txEl>
                                          </p:spTgt>
                                        </p:tgtEl>
                                        <p:attrNameLst>
                                          <p:attrName>style.visibility</p:attrName>
                                        </p:attrNameLst>
                                      </p:cBhvr>
                                      <p:to>
                                        <p:strVal val="visible"/>
                                      </p:to>
                                    </p:set>
                                    <p:animEffect filter="fade" transition="in">
                                      <p:cBhvr>
                                        <p:cTn dur="500"/>
                                        <p:tgtEl>
                                          <p:spTgt spid="546">
                                            <p:txEl>
                                              <p:pRg end="1" st="1"/>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546">
                                            <p:txEl>
                                              <p:pRg end="2" st="2"/>
                                            </p:txEl>
                                          </p:spTgt>
                                        </p:tgtEl>
                                        <p:attrNameLst>
                                          <p:attrName>style.visibility</p:attrName>
                                        </p:attrNameLst>
                                      </p:cBhvr>
                                      <p:to>
                                        <p:strVal val="visible"/>
                                      </p:to>
                                    </p:set>
                                    <p:animEffect filter="fade" transition="in">
                                      <p:cBhvr>
                                        <p:cTn dur="500"/>
                                        <p:tgtEl>
                                          <p:spTgt spid="546">
                                            <p:txEl>
                                              <p:pRg end="2" st="2"/>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546">
                                            <p:txEl>
                                              <p:pRg end="3" st="3"/>
                                            </p:txEl>
                                          </p:spTgt>
                                        </p:tgtEl>
                                        <p:attrNameLst>
                                          <p:attrName>style.visibility</p:attrName>
                                        </p:attrNameLst>
                                      </p:cBhvr>
                                      <p:to>
                                        <p:strVal val="visible"/>
                                      </p:to>
                                    </p:set>
                                    <p:animEffect filter="fade" transition="in">
                                      <p:cBhvr>
                                        <p:cTn dur="500"/>
                                        <p:tgtEl>
                                          <p:spTgt spid="546">
                                            <p:txEl>
                                              <p:pRg end="3" st="3"/>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546">
                                            <p:txEl>
                                              <p:pRg end="4" st="4"/>
                                            </p:txEl>
                                          </p:spTgt>
                                        </p:tgtEl>
                                        <p:attrNameLst>
                                          <p:attrName>style.visibility</p:attrName>
                                        </p:attrNameLst>
                                      </p:cBhvr>
                                      <p:to>
                                        <p:strVal val="visible"/>
                                      </p:to>
                                    </p:set>
                                    <p:animEffect filter="fade" transition="in">
                                      <p:cBhvr>
                                        <p:cTn dur="500"/>
                                        <p:tgtEl>
                                          <p:spTgt spid="546">
                                            <p:txEl>
                                              <p:pRg end="4" st="4"/>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546">
                                            <p:txEl>
                                              <p:pRg end="5" st="5"/>
                                            </p:txEl>
                                          </p:spTgt>
                                        </p:tgtEl>
                                        <p:attrNameLst>
                                          <p:attrName>style.visibility</p:attrName>
                                        </p:attrNameLst>
                                      </p:cBhvr>
                                      <p:to>
                                        <p:strVal val="visible"/>
                                      </p:to>
                                    </p:set>
                                    <p:animEffect filter="fade" transition="in">
                                      <p:cBhvr>
                                        <p:cTn dur="500"/>
                                        <p:tgtEl>
                                          <p:spTgt spid="546">
                                            <p:txEl>
                                              <p:pRg end="5" st="5"/>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546">
                                            <p:txEl>
                                              <p:pRg end="6" st="6"/>
                                            </p:txEl>
                                          </p:spTgt>
                                        </p:tgtEl>
                                        <p:attrNameLst>
                                          <p:attrName>style.visibility</p:attrName>
                                        </p:attrNameLst>
                                      </p:cBhvr>
                                      <p:to>
                                        <p:strVal val="visible"/>
                                      </p:to>
                                    </p:set>
                                    <p:animEffect filter="fade" transition="in">
                                      <p:cBhvr>
                                        <p:cTn dur="500"/>
                                        <p:tgtEl>
                                          <p:spTgt spid="546">
                                            <p:txEl>
                                              <p:pRg end="6" st="6"/>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546">
                                            <p:txEl>
                                              <p:pRg end="7" st="7"/>
                                            </p:txEl>
                                          </p:spTgt>
                                        </p:tgtEl>
                                        <p:attrNameLst>
                                          <p:attrName>style.visibility</p:attrName>
                                        </p:attrNameLst>
                                      </p:cBhvr>
                                      <p:to>
                                        <p:strVal val="visible"/>
                                      </p:to>
                                    </p:set>
                                    <p:animEffect filter="fade" transition="in">
                                      <p:cBhvr>
                                        <p:cTn dur="500"/>
                                        <p:tgtEl>
                                          <p:spTgt spid="546">
                                            <p:txEl>
                                              <p:pRg end="7" st="7"/>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546">
                                            <p:txEl>
                                              <p:pRg end="8" st="8"/>
                                            </p:txEl>
                                          </p:spTgt>
                                        </p:tgtEl>
                                        <p:attrNameLst>
                                          <p:attrName>style.visibility</p:attrName>
                                        </p:attrNameLst>
                                      </p:cBhvr>
                                      <p:to>
                                        <p:strVal val="visible"/>
                                      </p:to>
                                    </p:set>
                                    <p:animEffect filter="fade" transition="in">
                                      <p:cBhvr>
                                        <p:cTn dur="500"/>
                                        <p:tgtEl>
                                          <p:spTgt spid="546">
                                            <p:txEl>
                                              <p:pRg end="8" st="8"/>
                                            </p:txEl>
                                          </p:spTgt>
                                        </p:tgtEl>
                                      </p:cBhvr>
                                    </p:animEffect>
                                  </p:childTnLst>
                                </p:cTn>
                              </p:par>
                            </p:childTnLst>
                          </p:cTn>
                        </p:par>
                        <p:par>
                          <p:cTn fill="hold">
                            <p:stCondLst>
                              <p:cond delay="20500"/>
                            </p:stCondLst>
                            <p:childTnLst>
                              <p:par>
                                <p:cTn fill="hold" nodeType="afterEffect" presetClass="entr" presetID="2" presetSubtype="1">
                                  <p:stCondLst>
                                    <p:cond delay="0"/>
                                  </p:stCondLst>
                                  <p:childTnLst>
                                    <p:set>
                                      <p:cBhvr>
                                        <p:cTn dur="1" fill="hold">
                                          <p:stCondLst>
                                            <p:cond delay="0"/>
                                          </p:stCondLst>
                                        </p:cTn>
                                        <p:tgtEl>
                                          <p:spTgt spid="548"/>
                                        </p:tgtEl>
                                        <p:attrNameLst>
                                          <p:attrName>style.visibility</p:attrName>
                                        </p:attrNameLst>
                                      </p:cBhvr>
                                      <p:to>
                                        <p:strVal val="visible"/>
                                      </p:to>
                                    </p:set>
                                    <p:anim calcmode="lin" valueType="num">
                                      <p:cBhvr additive="base">
                                        <p:cTn dur="500"/>
                                        <p:tgtEl>
                                          <p:spTgt spid="548"/>
                                        </p:tgtEl>
                                        <p:attrNameLst>
                                          <p:attrName>ppt_y</p:attrName>
                                        </p:attrNameLst>
                                      </p:cBhvr>
                                      <p:tavLst>
                                        <p:tav fmla="" tm="0">
                                          <p:val>
                                            <p:strVal val="#ppt_y-1"/>
                                          </p:val>
                                        </p:tav>
                                        <p:tav fmla="" tm="100000">
                                          <p:val>
                                            <p:strVal val="#ppt_y"/>
                                          </p:val>
                                        </p:tav>
                                      </p:tavLst>
                                    </p:anim>
                                  </p:childTnLst>
                                </p:cTn>
                              </p:par>
                            </p:childTnLst>
                          </p:cTn>
                        </p:par>
                        <p:par>
                          <p:cTn fill="hold">
                            <p:stCondLst>
                              <p:cond delay="21000"/>
                            </p:stCondLst>
                            <p:childTnLst>
                              <p:par>
                                <p:cTn fill="hold" nodeType="afterEffect" presetClass="entr" presetID="2" presetSubtype="8">
                                  <p:stCondLst>
                                    <p:cond delay="0"/>
                                  </p:stCondLst>
                                  <p:childTnLst>
                                    <p:set>
                                      <p:cBhvr>
                                        <p:cTn dur="1" fill="hold">
                                          <p:stCondLst>
                                            <p:cond delay="0"/>
                                          </p:stCondLst>
                                        </p:cTn>
                                        <p:tgtEl>
                                          <p:spTgt spid="547">
                                            <p:txEl>
                                              <p:pRg end="0" st="0"/>
                                            </p:txEl>
                                          </p:spTgt>
                                        </p:tgtEl>
                                        <p:attrNameLst>
                                          <p:attrName>style.visibility</p:attrName>
                                        </p:attrNameLst>
                                      </p:cBhvr>
                                      <p:to>
                                        <p:strVal val="visible"/>
                                      </p:to>
                                    </p:set>
                                    <p:anim calcmode="lin" valueType="num">
                                      <p:cBhvr additive="base">
                                        <p:cTn dur="500"/>
                                        <p:tgtEl>
                                          <p:spTgt spid="54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500"/>
                            </p:stCondLst>
                            <p:childTnLst>
                              <p:par>
                                <p:cTn fill="hold" nodeType="afterEffect" presetClass="entr" presetID="2" presetSubtype="8">
                                  <p:stCondLst>
                                    <p:cond delay="0"/>
                                  </p:stCondLst>
                                  <p:childTnLst>
                                    <p:set>
                                      <p:cBhvr>
                                        <p:cTn dur="1" fill="hold">
                                          <p:stCondLst>
                                            <p:cond delay="0"/>
                                          </p:stCondLst>
                                        </p:cTn>
                                        <p:tgtEl>
                                          <p:spTgt spid="547">
                                            <p:txEl>
                                              <p:pRg end="1" st="1"/>
                                            </p:txEl>
                                          </p:spTgt>
                                        </p:tgtEl>
                                        <p:attrNameLst>
                                          <p:attrName>style.visibility</p:attrName>
                                        </p:attrNameLst>
                                      </p:cBhvr>
                                      <p:to>
                                        <p:strVal val="visible"/>
                                      </p:to>
                                    </p:set>
                                    <p:anim calcmode="lin" valueType="num">
                                      <p:cBhvr additive="base">
                                        <p:cTn dur="500"/>
                                        <p:tgtEl>
                                          <p:spTgt spid="54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0"/>
                            </p:stCondLst>
                            <p:childTnLst>
                              <p:par>
                                <p:cTn fill="hold" nodeType="afterEffect" presetClass="entr" presetID="2" presetSubtype="8">
                                  <p:stCondLst>
                                    <p:cond delay="0"/>
                                  </p:stCondLst>
                                  <p:childTnLst>
                                    <p:set>
                                      <p:cBhvr>
                                        <p:cTn dur="1" fill="hold">
                                          <p:stCondLst>
                                            <p:cond delay="0"/>
                                          </p:stCondLst>
                                        </p:cTn>
                                        <p:tgtEl>
                                          <p:spTgt spid="547">
                                            <p:txEl>
                                              <p:pRg end="2" st="2"/>
                                            </p:txEl>
                                          </p:spTgt>
                                        </p:tgtEl>
                                        <p:attrNameLst>
                                          <p:attrName>style.visibility</p:attrName>
                                        </p:attrNameLst>
                                      </p:cBhvr>
                                      <p:to>
                                        <p:strVal val="visible"/>
                                      </p:to>
                                    </p:set>
                                    <p:anim calcmode="lin" valueType="num">
                                      <p:cBhvr additive="base">
                                        <p:cTn dur="500"/>
                                        <p:tgtEl>
                                          <p:spTgt spid="54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2" presetSubtype="8">
                                  <p:stCondLst>
                                    <p:cond delay="0"/>
                                  </p:stCondLst>
                                  <p:childTnLst>
                                    <p:set>
                                      <p:cBhvr>
                                        <p:cTn dur="1" fill="hold">
                                          <p:stCondLst>
                                            <p:cond delay="0"/>
                                          </p:stCondLst>
                                        </p:cTn>
                                        <p:tgtEl>
                                          <p:spTgt spid="547">
                                            <p:txEl>
                                              <p:pRg end="3" st="3"/>
                                            </p:txEl>
                                          </p:spTgt>
                                        </p:tgtEl>
                                        <p:attrNameLst>
                                          <p:attrName>style.visibility</p:attrName>
                                        </p:attrNameLst>
                                      </p:cBhvr>
                                      <p:to>
                                        <p:strVal val="visible"/>
                                      </p:to>
                                    </p:set>
                                    <p:anim calcmode="lin" valueType="num">
                                      <p:cBhvr additive="base">
                                        <p:cTn dur="500"/>
                                        <p:tgtEl>
                                          <p:spTgt spid="54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000"/>
                            </p:stCondLst>
                            <p:childTnLst>
                              <p:par>
                                <p:cTn fill="hold" nodeType="afterEffect" presetClass="entr" presetID="2" presetSubtype="8">
                                  <p:stCondLst>
                                    <p:cond delay="0"/>
                                  </p:stCondLst>
                                  <p:childTnLst>
                                    <p:set>
                                      <p:cBhvr>
                                        <p:cTn dur="1" fill="hold">
                                          <p:stCondLst>
                                            <p:cond delay="0"/>
                                          </p:stCondLst>
                                        </p:cTn>
                                        <p:tgtEl>
                                          <p:spTgt spid="547">
                                            <p:txEl>
                                              <p:pRg end="4" st="4"/>
                                            </p:txEl>
                                          </p:spTgt>
                                        </p:tgtEl>
                                        <p:attrNameLst>
                                          <p:attrName>style.visibility</p:attrName>
                                        </p:attrNameLst>
                                      </p:cBhvr>
                                      <p:to>
                                        <p:strVal val="visible"/>
                                      </p:to>
                                    </p:set>
                                    <p:anim calcmode="lin" valueType="num">
                                      <p:cBhvr additive="base">
                                        <p:cTn dur="500"/>
                                        <p:tgtEl>
                                          <p:spTgt spid="54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500"/>
                            </p:stCondLst>
                            <p:childTnLst>
                              <p:par>
                                <p:cTn fill="hold" nodeType="afterEffect" presetClass="entr" presetID="2" presetSubtype="8">
                                  <p:stCondLst>
                                    <p:cond delay="0"/>
                                  </p:stCondLst>
                                  <p:childTnLst>
                                    <p:set>
                                      <p:cBhvr>
                                        <p:cTn dur="1" fill="hold">
                                          <p:stCondLst>
                                            <p:cond delay="0"/>
                                          </p:stCondLst>
                                        </p:cTn>
                                        <p:tgtEl>
                                          <p:spTgt spid="547">
                                            <p:txEl>
                                              <p:pRg end="5" st="5"/>
                                            </p:txEl>
                                          </p:spTgt>
                                        </p:tgtEl>
                                        <p:attrNameLst>
                                          <p:attrName>style.visibility</p:attrName>
                                        </p:attrNameLst>
                                      </p:cBhvr>
                                      <p:to>
                                        <p:strVal val="visible"/>
                                      </p:to>
                                    </p:set>
                                    <p:anim calcmode="lin" valueType="num">
                                      <p:cBhvr additive="base">
                                        <p:cTn dur="500"/>
                                        <p:tgtEl>
                                          <p:spTgt spid="54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000"/>
                            </p:stCondLst>
                            <p:childTnLst>
                              <p:par>
                                <p:cTn fill="hold" nodeType="afterEffect" presetClass="entr" presetID="2" presetSubtype="8">
                                  <p:stCondLst>
                                    <p:cond delay="0"/>
                                  </p:stCondLst>
                                  <p:childTnLst>
                                    <p:set>
                                      <p:cBhvr>
                                        <p:cTn dur="1" fill="hold">
                                          <p:stCondLst>
                                            <p:cond delay="0"/>
                                          </p:stCondLst>
                                        </p:cTn>
                                        <p:tgtEl>
                                          <p:spTgt spid="547">
                                            <p:txEl>
                                              <p:pRg end="6" st="6"/>
                                            </p:txEl>
                                          </p:spTgt>
                                        </p:tgtEl>
                                        <p:attrNameLst>
                                          <p:attrName>style.visibility</p:attrName>
                                        </p:attrNameLst>
                                      </p:cBhvr>
                                      <p:to>
                                        <p:strVal val="visible"/>
                                      </p:to>
                                    </p:set>
                                    <p:anim calcmode="lin" valueType="num">
                                      <p:cBhvr additive="base">
                                        <p:cTn dur="500"/>
                                        <p:tgtEl>
                                          <p:spTgt spid="54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500"/>
                            </p:stCondLst>
                            <p:childTnLst>
                              <p:par>
                                <p:cTn fill="hold" nodeType="afterEffect" presetClass="entr" presetID="2" presetSubtype="8">
                                  <p:stCondLst>
                                    <p:cond delay="0"/>
                                  </p:stCondLst>
                                  <p:childTnLst>
                                    <p:set>
                                      <p:cBhvr>
                                        <p:cTn dur="1" fill="hold">
                                          <p:stCondLst>
                                            <p:cond delay="0"/>
                                          </p:stCondLst>
                                        </p:cTn>
                                        <p:tgtEl>
                                          <p:spTgt spid="547">
                                            <p:txEl>
                                              <p:pRg end="7" st="7"/>
                                            </p:txEl>
                                          </p:spTgt>
                                        </p:tgtEl>
                                        <p:attrNameLst>
                                          <p:attrName>style.visibility</p:attrName>
                                        </p:attrNameLst>
                                      </p:cBhvr>
                                      <p:to>
                                        <p:strVal val="visible"/>
                                      </p:to>
                                    </p:set>
                                    <p:anim calcmode="lin" valueType="num">
                                      <p:cBhvr additive="base">
                                        <p:cTn dur="500"/>
                                        <p:tgtEl>
                                          <p:spTgt spid="54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0"/>
                            </p:stCondLst>
                            <p:childTnLst>
                              <p:par>
                                <p:cTn fill="hold" nodeType="afterEffect" presetClass="entr" presetID="2" presetSubtype="8">
                                  <p:stCondLst>
                                    <p:cond delay="0"/>
                                  </p:stCondLst>
                                  <p:childTnLst>
                                    <p:set>
                                      <p:cBhvr>
                                        <p:cTn dur="1" fill="hold">
                                          <p:stCondLst>
                                            <p:cond delay="0"/>
                                          </p:stCondLst>
                                        </p:cTn>
                                        <p:tgtEl>
                                          <p:spTgt spid="547">
                                            <p:txEl>
                                              <p:pRg end="8" st="8"/>
                                            </p:txEl>
                                          </p:spTgt>
                                        </p:tgtEl>
                                        <p:attrNameLst>
                                          <p:attrName>style.visibility</p:attrName>
                                        </p:attrNameLst>
                                      </p:cBhvr>
                                      <p:to>
                                        <p:strVal val="visible"/>
                                      </p:to>
                                    </p:set>
                                    <p:anim calcmode="lin" valueType="num">
                                      <p:cBhvr additive="base">
                                        <p:cTn dur="500"/>
                                        <p:tgtEl>
                                          <p:spTgt spid="54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500"/>
                                        <p:tgtEl>
                                          <p:spTgt spid="522"/>
                                        </p:tgtEl>
                                        <p:attrNameLst>
                                          <p:attrName>ppt_y</p:attrName>
                                        </p:attrNameLst>
                                      </p:cBhvr>
                                      <p:tavLst>
                                        <p:tav fmla="" tm="0">
                                          <p:val>
                                            <p:strVal val="#ppt_y-1"/>
                                          </p:val>
                                        </p:tav>
                                        <p:tav fmla="" tm="100000">
                                          <p:val>
                                            <p:strVal val="#ppt_y"/>
                                          </p:val>
                                        </p:tav>
                                      </p:tavLst>
                                    </p:anim>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549">
                                            <p:txEl>
                                              <p:pRg end="0" st="0"/>
                                            </p:txEl>
                                          </p:spTgt>
                                        </p:tgtEl>
                                        <p:attrNameLst>
                                          <p:attrName>style.visibility</p:attrName>
                                        </p:attrNameLst>
                                      </p:cBhvr>
                                      <p:to>
                                        <p:strVal val="visible"/>
                                      </p:to>
                                    </p:set>
                                    <p:animEffect filter="fade" transition="in">
                                      <p:cBhvr>
                                        <p:cTn dur="500"/>
                                        <p:tgtEl>
                                          <p:spTgt spid="549">
                                            <p:txEl>
                                              <p:pRg end="0" st="0"/>
                                            </p:txEl>
                                          </p:spTgt>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549">
                                            <p:txEl>
                                              <p:pRg end="1" st="1"/>
                                            </p:txEl>
                                          </p:spTgt>
                                        </p:tgtEl>
                                        <p:attrNameLst>
                                          <p:attrName>style.visibility</p:attrName>
                                        </p:attrNameLst>
                                      </p:cBhvr>
                                      <p:to>
                                        <p:strVal val="visible"/>
                                      </p:to>
                                    </p:set>
                                    <p:animEffect filter="fade" transition="in">
                                      <p:cBhvr>
                                        <p:cTn dur="500"/>
                                        <p:tgtEl>
                                          <p:spTgt spid="549">
                                            <p:txEl>
                                              <p:pRg end="1" st="1"/>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549">
                                            <p:txEl>
                                              <p:pRg end="2" st="2"/>
                                            </p:txEl>
                                          </p:spTgt>
                                        </p:tgtEl>
                                        <p:attrNameLst>
                                          <p:attrName>style.visibility</p:attrName>
                                        </p:attrNameLst>
                                      </p:cBhvr>
                                      <p:to>
                                        <p:strVal val="visible"/>
                                      </p:to>
                                    </p:set>
                                    <p:animEffect filter="fade" transition="in">
                                      <p:cBhvr>
                                        <p:cTn dur="500"/>
                                        <p:tgtEl>
                                          <p:spTgt spid="549">
                                            <p:txEl>
                                              <p:pRg end="2" st="2"/>
                                            </p:txEl>
                                          </p:spTgt>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549">
                                            <p:txEl>
                                              <p:pRg end="3" st="3"/>
                                            </p:txEl>
                                          </p:spTgt>
                                        </p:tgtEl>
                                        <p:attrNameLst>
                                          <p:attrName>style.visibility</p:attrName>
                                        </p:attrNameLst>
                                      </p:cBhvr>
                                      <p:to>
                                        <p:strVal val="visible"/>
                                      </p:to>
                                    </p:set>
                                    <p:animEffect filter="fade" transition="in">
                                      <p:cBhvr>
                                        <p:cTn dur="500"/>
                                        <p:tgtEl>
                                          <p:spTgt spid="549">
                                            <p:txEl>
                                              <p:pRg end="3" st="3"/>
                                            </p:txEl>
                                          </p:spTgt>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549">
                                            <p:txEl>
                                              <p:pRg end="4" st="4"/>
                                            </p:txEl>
                                          </p:spTgt>
                                        </p:tgtEl>
                                        <p:attrNameLst>
                                          <p:attrName>style.visibility</p:attrName>
                                        </p:attrNameLst>
                                      </p:cBhvr>
                                      <p:to>
                                        <p:strVal val="visible"/>
                                      </p:to>
                                    </p:set>
                                    <p:animEffect filter="fade" transition="in">
                                      <p:cBhvr>
                                        <p:cTn dur="500"/>
                                        <p:tgtEl>
                                          <p:spTgt spid="549">
                                            <p:txEl>
                                              <p:pRg end="4" st="4"/>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549">
                                            <p:txEl>
                                              <p:pRg end="5" st="5"/>
                                            </p:txEl>
                                          </p:spTgt>
                                        </p:tgtEl>
                                        <p:attrNameLst>
                                          <p:attrName>style.visibility</p:attrName>
                                        </p:attrNameLst>
                                      </p:cBhvr>
                                      <p:to>
                                        <p:strVal val="visible"/>
                                      </p:to>
                                    </p:set>
                                    <p:animEffect filter="fade" transition="in">
                                      <p:cBhvr>
                                        <p:cTn dur="500"/>
                                        <p:tgtEl>
                                          <p:spTgt spid="549">
                                            <p:txEl>
                                              <p:pRg end="5" st="5"/>
                                            </p:txEl>
                                          </p:spTgt>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549">
                                            <p:txEl>
                                              <p:pRg end="6" st="6"/>
                                            </p:txEl>
                                          </p:spTgt>
                                        </p:tgtEl>
                                        <p:attrNameLst>
                                          <p:attrName>style.visibility</p:attrName>
                                        </p:attrNameLst>
                                      </p:cBhvr>
                                      <p:to>
                                        <p:strVal val="visible"/>
                                      </p:to>
                                    </p:set>
                                    <p:animEffect filter="fade" transition="in">
                                      <p:cBhvr>
                                        <p:cTn dur="500"/>
                                        <p:tgtEl>
                                          <p:spTgt spid="549">
                                            <p:txEl>
                                              <p:pRg end="6" st="6"/>
                                            </p:txEl>
                                          </p:spTgt>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549">
                                            <p:txEl>
                                              <p:pRg end="7" st="7"/>
                                            </p:txEl>
                                          </p:spTgt>
                                        </p:tgtEl>
                                        <p:attrNameLst>
                                          <p:attrName>style.visibility</p:attrName>
                                        </p:attrNameLst>
                                      </p:cBhvr>
                                      <p:to>
                                        <p:strVal val="visible"/>
                                      </p:to>
                                    </p:set>
                                    <p:animEffect filter="fade" transition="in">
                                      <p:cBhvr>
                                        <p:cTn dur="500"/>
                                        <p:tgtEl>
                                          <p:spTgt spid="549">
                                            <p:txEl>
                                              <p:pRg end="7" st="7"/>
                                            </p:txEl>
                                          </p:spTgt>
                                        </p:tgtEl>
                                      </p:cBhvr>
                                    </p:animEffect>
                                  </p:childTnLst>
                                </p:cTn>
                              </p:par>
                            </p:childTnLst>
                          </p:cTn>
                        </p:par>
                        <p:par>
                          <p:cTn fill="hold">
                            <p:stCondLst>
                              <p:cond delay="29500"/>
                            </p:stCondLst>
                            <p:childTnLst>
                              <p:par>
                                <p:cTn fill="hold" nodeType="afterEffect" presetClass="entr" presetID="10" presetSubtype="0">
                                  <p:stCondLst>
                                    <p:cond delay="0"/>
                                  </p:stCondLst>
                                  <p:childTnLst>
                                    <p:set>
                                      <p:cBhvr>
                                        <p:cTn dur="1" fill="hold">
                                          <p:stCondLst>
                                            <p:cond delay="0"/>
                                          </p:stCondLst>
                                        </p:cTn>
                                        <p:tgtEl>
                                          <p:spTgt spid="549">
                                            <p:txEl>
                                              <p:pRg end="8" st="8"/>
                                            </p:txEl>
                                          </p:spTgt>
                                        </p:tgtEl>
                                        <p:attrNameLst>
                                          <p:attrName>style.visibility</p:attrName>
                                        </p:attrNameLst>
                                      </p:cBhvr>
                                      <p:to>
                                        <p:strVal val="visible"/>
                                      </p:to>
                                    </p:set>
                                    <p:animEffect filter="fade" transition="in">
                                      <p:cBhvr>
                                        <p:cTn dur="500"/>
                                        <p:tgtEl>
                                          <p:spTgt spid="549">
                                            <p:txEl>
                                              <p:pRg end="8" st="8"/>
                                            </p:txEl>
                                          </p:spTgt>
                                        </p:tgtEl>
                                      </p:cBhvr>
                                    </p:animEffect>
                                  </p:childTnLst>
                                </p:cTn>
                              </p:par>
                            </p:childTnLst>
                          </p:cTn>
                        </p:par>
                        <p:par>
                          <p:cTn fill="hold">
                            <p:stCondLst>
                              <p:cond delay="30000"/>
                            </p:stCondLst>
                            <p:childTnLst>
                              <p:par>
                                <p:cTn fill="hold" nodeType="afterEffect" presetClass="entr" presetID="2" presetSubtype="1">
                                  <p:stCondLst>
                                    <p:cond delay="0"/>
                                  </p:stCondLst>
                                  <p:childTnLst>
                                    <p:set>
                                      <p:cBhvr>
                                        <p:cTn dur="1" fill="hold">
                                          <p:stCondLst>
                                            <p:cond delay="0"/>
                                          </p:stCondLst>
                                        </p:cTn>
                                        <p:tgtEl>
                                          <p:spTgt spid="551"/>
                                        </p:tgtEl>
                                        <p:attrNameLst>
                                          <p:attrName>style.visibility</p:attrName>
                                        </p:attrNameLst>
                                      </p:cBhvr>
                                      <p:to>
                                        <p:strVal val="visible"/>
                                      </p:to>
                                    </p:set>
                                    <p:anim calcmode="lin" valueType="num">
                                      <p:cBhvr additive="base">
                                        <p:cTn dur="500"/>
                                        <p:tgtEl>
                                          <p:spTgt spid="551"/>
                                        </p:tgtEl>
                                        <p:attrNameLst>
                                          <p:attrName>ppt_y</p:attrName>
                                        </p:attrNameLst>
                                      </p:cBhvr>
                                      <p:tavLst>
                                        <p:tav fmla="" tm="0">
                                          <p:val>
                                            <p:strVal val="#ppt_y-1"/>
                                          </p:val>
                                        </p:tav>
                                        <p:tav fmla="" tm="100000">
                                          <p:val>
                                            <p:strVal val="#ppt_y"/>
                                          </p:val>
                                        </p:tav>
                                      </p:tavLst>
                                    </p:anim>
                                  </p:childTnLst>
                                </p:cTn>
                              </p:par>
                            </p:childTnLst>
                          </p:cTn>
                        </p:par>
                        <p:par>
                          <p:cTn fill="hold">
                            <p:stCondLst>
                              <p:cond delay="30500"/>
                            </p:stCondLst>
                            <p:childTnLst>
                              <p:par>
                                <p:cTn fill="hold" nodeType="afterEffect" presetClass="entr" presetID="2" presetSubtype="8">
                                  <p:stCondLst>
                                    <p:cond delay="0"/>
                                  </p:stCondLst>
                                  <p:childTnLst>
                                    <p:set>
                                      <p:cBhvr>
                                        <p:cTn dur="1" fill="hold">
                                          <p:stCondLst>
                                            <p:cond delay="0"/>
                                          </p:stCondLst>
                                        </p:cTn>
                                        <p:tgtEl>
                                          <p:spTgt spid="550">
                                            <p:txEl>
                                              <p:pRg end="0" st="0"/>
                                            </p:txEl>
                                          </p:spTgt>
                                        </p:tgtEl>
                                        <p:attrNameLst>
                                          <p:attrName>style.visibility</p:attrName>
                                        </p:attrNameLst>
                                      </p:cBhvr>
                                      <p:to>
                                        <p:strVal val="visible"/>
                                      </p:to>
                                    </p:set>
                                    <p:anim calcmode="lin" valueType="num">
                                      <p:cBhvr additive="base">
                                        <p:cTn dur="500"/>
                                        <p:tgtEl>
                                          <p:spTgt spid="55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000"/>
                            </p:stCondLst>
                            <p:childTnLst>
                              <p:par>
                                <p:cTn fill="hold" nodeType="afterEffect" presetClass="entr" presetID="2" presetSubtype="8">
                                  <p:stCondLst>
                                    <p:cond delay="0"/>
                                  </p:stCondLst>
                                  <p:childTnLst>
                                    <p:set>
                                      <p:cBhvr>
                                        <p:cTn dur="1" fill="hold">
                                          <p:stCondLst>
                                            <p:cond delay="0"/>
                                          </p:stCondLst>
                                        </p:cTn>
                                        <p:tgtEl>
                                          <p:spTgt spid="550">
                                            <p:txEl>
                                              <p:pRg end="1" st="1"/>
                                            </p:txEl>
                                          </p:spTgt>
                                        </p:tgtEl>
                                        <p:attrNameLst>
                                          <p:attrName>style.visibility</p:attrName>
                                        </p:attrNameLst>
                                      </p:cBhvr>
                                      <p:to>
                                        <p:strVal val="visible"/>
                                      </p:to>
                                    </p:set>
                                    <p:anim calcmode="lin" valueType="num">
                                      <p:cBhvr additive="base">
                                        <p:cTn dur="500"/>
                                        <p:tgtEl>
                                          <p:spTgt spid="55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500"/>
                            </p:stCondLst>
                            <p:childTnLst>
                              <p:par>
                                <p:cTn fill="hold" nodeType="afterEffect" presetClass="entr" presetID="2" presetSubtype="8">
                                  <p:stCondLst>
                                    <p:cond delay="0"/>
                                  </p:stCondLst>
                                  <p:childTnLst>
                                    <p:set>
                                      <p:cBhvr>
                                        <p:cTn dur="1" fill="hold">
                                          <p:stCondLst>
                                            <p:cond delay="0"/>
                                          </p:stCondLst>
                                        </p:cTn>
                                        <p:tgtEl>
                                          <p:spTgt spid="550">
                                            <p:txEl>
                                              <p:pRg end="2" st="2"/>
                                            </p:txEl>
                                          </p:spTgt>
                                        </p:tgtEl>
                                        <p:attrNameLst>
                                          <p:attrName>style.visibility</p:attrName>
                                        </p:attrNameLst>
                                      </p:cBhvr>
                                      <p:to>
                                        <p:strVal val="visible"/>
                                      </p:to>
                                    </p:set>
                                    <p:anim calcmode="lin" valueType="num">
                                      <p:cBhvr additive="base">
                                        <p:cTn dur="500"/>
                                        <p:tgtEl>
                                          <p:spTgt spid="55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000"/>
                            </p:stCondLst>
                            <p:childTnLst>
                              <p:par>
                                <p:cTn fill="hold" nodeType="afterEffect" presetClass="entr" presetID="2" presetSubtype="8">
                                  <p:stCondLst>
                                    <p:cond delay="0"/>
                                  </p:stCondLst>
                                  <p:childTnLst>
                                    <p:set>
                                      <p:cBhvr>
                                        <p:cTn dur="1" fill="hold">
                                          <p:stCondLst>
                                            <p:cond delay="0"/>
                                          </p:stCondLst>
                                        </p:cTn>
                                        <p:tgtEl>
                                          <p:spTgt spid="550">
                                            <p:txEl>
                                              <p:pRg end="3" st="3"/>
                                            </p:txEl>
                                          </p:spTgt>
                                        </p:tgtEl>
                                        <p:attrNameLst>
                                          <p:attrName>style.visibility</p:attrName>
                                        </p:attrNameLst>
                                      </p:cBhvr>
                                      <p:to>
                                        <p:strVal val="visible"/>
                                      </p:to>
                                    </p:set>
                                    <p:anim calcmode="lin" valueType="num">
                                      <p:cBhvr additive="base">
                                        <p:cTn dur="500"/>
                                        <p:tgtEl>
                                          <p:spTgt spid="55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0"/>
                            </p:stCondLst>
                            <p:childTnLst>
                              <p:par>
                                <p:cTn fill="hold" nodeType="afterEffect" presetClass="entr" presetID="2" presetSubtype="8">
                                  <p:stCondLst>
                                    <p:cond delay="0"/>
                                  </p:stCondLst>
                                  <p:childTnLst>
                                    <p:set>
                                      <p:cBhvr>
                                        <p:cTn dur="1" fill="hold">
                                          <p:stCondLst>
                                            <p:cond delay="0"/>
                                          </p:stCondLst>
                                        </p:cTn>
                                        <p:tgtEl>
                                          <p:spTgt spid="550">
                                            <p:txEl>
                                              <p:pRg end="4" st="4"/>
                                            </p:txEl>
                                          </p:spTgt>
                                        </p:tgtEl>
                                        <p:attrNameLst>
                                          <p:attrName>style.visibility</p:attrName>
                                        </p:attrNameLst>
                                      </p:cBhvr>
                                      <p:to>
                                        <p:strVal val="visible"/>
                                      </p:to>
                                    </p:set>
                                    <p:anim calcmode="lin" valueType="num">
                                      <p:cBhvr additive="base">
                                        <p:cTn dur="500"/>
                                        <p:tgtEl>
                                          <p:spTgt spid="55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000"/>
                            </p:stCondLst>
                            <p:childTnLst>
                              <p:par>
                                <p:cTn fill="hold" nodeType="afterEffect" presetClass="entr" presetID="2" presetSubtype="8">
                                  <p:stCondLst>
                                    <p:cond delay="0"/>
                                  </p:stCondLst>
                                  <p:childTnLst>
                                    <p:set>
                                      <p:cBhvr>
                                        <p:cTn dur="1" fill="hold">
                                          <p:stCondLst>
                                            <p:cond delay="0"/>
                                          </p:stCondLst>
                                        </p:cTn>
                                        <p:tgtEl>
                                          <p:spTgt spid="550">
                                            <p:txEl>
                                              <p:pRg end="5" st="5"/>
                                            </p:txEl>
                                          </p:spTgt>
                                        </p:tgtEl>
                                        <p:attrNameLst>
                                          <p:attrName>style.visibility</p:attrName>
                                        </p:attrNameLst>
                                      </p:cBhvr>
                                      <p:to>
                                        <p:strVal val="visible"/>
                                      </p:to>
                                    </p:set>
                                    <p:anim calcmode="lin" valueType="num">
                                      <p:cBhvr additive="base">
                                        <p:cTn dur="500"/>
                                        <p:tgtEl>
                                          <p:spTgt spid="55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500"/>
                            </p:stCondLst>
                            <p:childTnLst>
                              <p:par>
                                <p:cTn fill="hold" nodeType="afterEffect" presetClass="entr" presetID="2" presetSubtype="8">
                                  <p:stCondLst>
                                    <p:cond delay="0"/>
                                  </p:stCondLst>
                                  <p:childTnLst>
                                    <p:set>
                                      <p:cBhvr>
                                        <p:cTn dur="1" fill="hold">
                                          <p:stCondLst>
                                            <p:cond delay="0"/>
                                          </p:stCondLst>
                                        </p:cTn>
                                        <p:tgtEl>
                                          <p:spTgt spid="550">
                                            <p:txEl>
                                              <p:pRg end="6" st="6"/>
                                            </p:txEl>
                                          </p:spTgt>
                                        </p:tgtEl>
                                        <p:attrNameLst>
                                          <p:attrName>style.visibility</p:attrName>
                                        </p:attrNameLst>
                                      </p:cBhvr>
                                      <p:to>
                                        <p:strVal val="visible"/>
                                      </p:to>
                                    </p:set>
                                    <p:anim calcmode="lin" valueType="num">
                                      <p:cBhvr additive="base">
                                        <p:cTn dur="500"/>
                                        <p:tgtEl>
                                          <p:spTgt spid="55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000"/>
                            </p:stCondLst>
                            <p:childTnLst>
                              <p:par>
                                <p:cTn fill="hold" nodeType="afterEffect" presetClass="entr" presetID="2" presetSubtype="8">
                                  <p:stCondLst>
                                    <p:cond delay="0"/>
                                  </p:stCondLst>
                                  <p:childTnLst>
                                    <p:set>
                                      <p:cBhvr>
                                        <p:cTn dur="1" fill="hold">
                                          <p:stCondLst>
                                            <p:cond delay="0"/>
                                          </p:stCondLst>
                                        </p:cTn>
                                        <p:tgtEl>
                                          <p:spTgt spid="550">
                                            <p:txEl>
                                              <p:pRg end="7" st="7"/>
                                            </p:txEl>
                                          </p:spTgt>
                                        </p:tgtEl>
                                        <p:attrNameLst>
                                          <p:attrName>style.visibility</p:attrName>
                                        </p:attrNameLst>
                                      </p:cBhvr>
                                      <p:to>
                                        <p:strVal val="visible"/>
                                      </p:to>
                                    </p:set>
                                    <p:anim calcmode="lin" valueType="num">
                                      <p:cBhvr additive="base">
                                        <p:cTn dur="500"/>
                                        <p:tgtEl>
                                          <p:spTgt spid="55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500"/>
                            </p:stCondLst>
                            <p:childTnLst>
                              <p:par>
                                <p:cTn fill="hold" nodeType="afterEffect" presetClass="entr" presetID="2" presetSubtype="8">
                                  <p:stCondLst>
                                    <p:cond delay="0"/>
                                  </p:stCondLst>
                                  <p:childTnLst>
                                    <p:set>
                                      <p:cBhvr>
                                        <p:cTn dur="1" fill="hold">
                                          <p:stCondLst>
                                            <p:cond delay="0"/>
                                          </p:stCondLst>
                                        </p:cTn>
                                        <p:tgtEl>
                                          <p:spTgt spid="550">
                                            <p:txEl>
                                              <p:pRg end="8" st="8"/>
                                            </p:txEl>
                                          </p:spTgt>
                                        </p:tgtEl>
                                        <p:attrNameLst>
                                          <p:attrName>style.visibility</p:attrName>
                                        </p:attrNameLst>
                                      </p:cBhvr>
                                      <p:to>
                                        <p:strVal val="visible"/>
                                      </p:to>
                                    </p:set>
                                    <p:anim calcmode="lin" valueType="num">
                                      <p:cBhvr additive="base">
                                        <p:cTn dur="500"/>
                                        <p:tgtEl>
                                          <p:spTgt spid="55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526"/>
                                        </p:tgtEl>
                                        <p:attrNameLst>
                                          <p:attrName>style.visibility</p:attrName>
                                        </p:attrNameLst>
                                      </p:cBhvr>
                                      <p:to>
                                        <p:strVal val="visible"/>
                                      </p:to>
                                    </p:set>
                                    <p:anim calcmode="lin" valueType="num">
                                      <p:cBhvr additive="base">
                                        <p:cTn dur="500"/>
                                        <p:tgtEl>
                                          <p:spTgt spid="526"/>
                                        </p:tgtEl>
                                        <p:attrNameLst>
                                          <p:attrName>ppt_y</p:attrName>
                                        </p:attrNameLst>
                                      </p:cBhvr>
                                      <p:tavLst>
                                        <p:tav fmla="" tm="0">
                                          <p:val>
                                            <p:strVal val="#ppt_y-1"/>
                                          </p:val>
                                        </p:tav>
                                        <p:tav fmla="" tm="100000">
                                          <p:val>
                                            <p:strVal val="#ppt_y"/>
                                          </p:val>
                                        </p:tav>
                                      </p:tavLst>
                                    </p:anim>
                                  </p:childTnLst>
                                </p:cTn>
                              </p:par>
                            </p:childTnLst>
                          </p:cTn>
                        </p:par>
                        <p:par>
                          <p:cTn fill="hold">
                            <p:stCondLst>
                              <p:cond delay="35000"/>
                            </p:stCondLst>
                            <p:childTnLst>
                              <p:par>
                                <p:cTn fill="hold" nodeType="afterEffect" presetClass="entr" presetID="10" presetSubtype="0">
                                  <p:stCondLst>
                                    <p:cond delay="0"/>
                                  </p:stCondLst>
                                  <p:childTnLst>
                                    <p:set>
                                      <p:cBhvr>
                                        <p:cTn dur="1" fill="hold">
                                          <p:stCondLst>
                                            <p:cond delay="0"/>
                                          </p:stCondLst>
                                        </p:cTn>
                                        <p:tgtEl>
                                          <p:spTgt spid="552">
                                            <p:txEl>
                                              <p:pRg end="0" st="0"/>
                                            </p:txEl>
                                          </p:spTgt>
                                        </p:tgtEl>
                                        <p:attrNameLst>
                                          <p:attrName>style.visibility</p:attrName>
                                        </p:attrNameLst>
                                      </p:cBhvr>
                                      <p:to>
                                        <p:strVal val="visible"/>
                                      </p:to>
                                    </p:set>
                                    <p:animEffect filter="fade" transition="in">
                                      <p:cBhvr>
                                        <p:cTn dur="500"/>
                                        <p:tgtEl>
                                          <p:spTgt spid="552">
                                            <p:txEl>
                                              <p:pRg end="0" st="0"/>
                                            </p:txEl>
                                          </p:spTgt>
                                        </p:tgtEl>
                                      </p:cBhvr>
                                    </p:animEffect>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552">
                                            <p:txEl>
                                              <p:pRg end="1" st="1"/>
                                            </p:txEl>
                                          </p:spTgt>
                                        </p:tgtEl>
                                        <p:attrNameLst>
                                          <p:attrName>style.visibility</p:attrName>
                                        </p:attrNameLst>
                                      </p:cBhvr>
                                      <p:to>
                                        <p:strVal val="visible"/>
                                      </p:to>
                                    </p:set>
                                    <p:animEffect filter="fade" transition="in">
                                      <p:cBhvr>
                                        <p:cTn dur="500"/>
                                        <p:tgtEl>
                                          <p:spTgt spid="552">
                                            <p:txEl>
                                              <p:pRg end="1" st="1"/>
                                            </p:txEl>
                                          </p:spTgt>
                                        </p:tgtEl>
                                      </p:cBhvr>
                                    </p:animEffect>
                                  </p:childTnLst>
                                </p:cTn>
                              </p:par>
                            </p:childTnLst>
                          </p:cTn>
                        </p:par>
                        <p:par>
                          <p:cTn fill="hold">
                            <p:stCondLst>
                              <p:cond delay="36000"/>
                            </p:stCondLst>
                            <p:childTnLst>
                              <p:par>
                                <p:cTn fill="hold" nodeType="afterEffect" presetClass="entr" presetID="10" presetSubtype="0">
                                  <p:stCondLst>
                                    <p:cond delay="0"/>
                                  </p:stCondLst>
                                  <p:childTnLst>
                                    <p:set>
                                      <p:cBhvr>
                                        <p:cTn dur="1" fill="hold">
                                          <p:stCondLst>
                                            <p:cond delay="0"/>
                                          </p:stCondLst>
                                        </p:cTn>
                                        <p:tgtEl>
                                          <p:spTgt spid="552">
                                            <p:txEl>
                                              <p:pRg end="2" st="2"/>
                                            </p:txEl>
                                          </p:spTgt>
                                        </p:tgtEl>
                                        <p:attrNameLst>
                                          <p:attrName>style.visibility</p:attrName>
                                        </p:attrNameLst>
                                      </p:cBhvr>
                                      <p:to>
                                        <p:strVal val="visible"/>
                                      </p:to>
                                    </p:set>
                                    <p:animEffect filter="fade" transition="in">
                                      <p:cBhvr>
                                        <p:cTn dur="500"/>
                                        <p:tgtEl>
                                          <p:spTgt spid="552">
                                            <p:txEl>
                                              <p:pRg end="2" st="2"/>
                                            </p:txEl>
                                          </p:spTgt>
                                        </p:tgtEl>
                                      </p:cBhvr>
                                    </p:animEffect>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552">
                                            <p:txEl>
                                              <p:pRg end="3" st="3"/>
                                            </p:txEl>
                                          </p:spTgt>
                                        </p:tgtEl>
                                        <p:attrNameLst>
                                          <p:attrName>style.visibility</p:attrName>
                                        </p:attrNameLst>
                                      </p:cBhvr>
                                      <p:to>
                                        <p:strVal val="visible"/>
                                      </p:to>
                                    </p:set>
                                    <p:animEffect filter="fade" transition="in">
                                      <p:cBhvr>
                                        <p:cTn dur="500"/>
                                        <p:tgtEl>
                                          <p:spTgt spid="552">
                                            <p:txEl>
                                              <p:pRg end="3" st="3"/>
                                            </p:txEl>
                                          </p:spTgt>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552">
                                            <p:txEl>
                                              <p:pRg end="4" st="4"/>
                                            </p:txEl>
                                          </p:spTgt>
                                        </p:tgtEl>
                                        <p:attrNameLst>
                                          <p:attrName>style.visibility</p:attrName>
                                        </p:attrNameLst>
                                      </p:cBhvr>
                                      <p:to>
                                        <p:strVal val="visible"/>
                                      </p:to>
                                    </p:set>
                                    <p:animEffect filter="fade" transition="in">
                                      <p:cBhvr>
                                        <p:cTn dur="500"/>
                                        <p:tgtEl>
                                          <p:spTgt spid="552">
                                            <p:txEl>
                                              <p:pRg end="4" st="4"/>
                                            </p:txEl>
                                          </p:spTgt>
                                        </p:tgtEl>
                                      </p:cBhvr>
                                    </p:animEffect>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552">
                                            <p:txEl>
                                              <p:pRg end="5" st="5"/>
                                            </p:txEl>
                                          </p:spTgt>
                                        </p:tgtEl>
                                        <p:attrNameLst>
                                          <p:attrName>style.visibility</p:attrName>
                                        </p:attrNameLst>
                                      </p:cBhvr>
                                      <p:to>
                                        <p:strVal val="visible"/>
                                      </p:to>
                                    </p:set>
                                    <p:animEffect filter="fade" transition="in">
                                      <p:cBhvr>
                                        <p:cTn dur="500"/>
                                        <p:tgtEl>
                                          <p:spTgt spid="552">
                                            <p:txEl>
                                              <p:pRg end="5" st="5"/>
                                            </p:txEl>
                                          </p:spTgt>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552">
                                            <p:txEl>
                                              <p:pRg end="6" st="6"/>
                                            </p:txEl>
                                          </p:spTgt>
                                        </p:tgtEl>
                                        <p:attrNameLst>
                                          <p:attrName>style.visibility</p:attrName>
                                        </p:attrNameLst>
                                      </p:cBhvr>
                                      <p:to>
                                        <p:strVal val="visible"/>
                                      </p:to>
                                    </p:set>
                                    <p:animEffect filter="fade" transition="in">
                                      <p:cBhvr>
                                        <p:cTn dur="500"/>
                                        <p:tgtEl>
                                          <p:spTgt spid="552">
                                            <p:txEl>
                                              <p:pRg end="6" st="6"/>
                                            </p:txEl>
                                          </p:spTgt>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552">
                                            <p:txEl>
                                              <p:pRg end="7" st="7"/>
                                            </p:txEl>
                                          </p:spTgt>
                                        </p:tgtEl>
                                        <p:attrNameLst>
                                          <p:attrName>style.visibility</p:attrName>
                                        </p:attrNameLst>
                                      </p:cBhvr>
                                      <p:to>
                                        <p:strVal val="visible"/>
                                      </p:to>
                                    </p:set>
                                    <p:animEffect filter="fade" transition="in">
                                      <p:cBhvr>
                                        <p:cTn dur="500"/>
                                        <p:tgtEl>
                                          <p:spTgt spid="552">
                                            <p:txEl>
                                              <p:pRg end="7" st="7"/>
                                            </p:txEl>
                                          </p:spTgt>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552">
                                            <p:txEl>
                                              <p:pRg end="8" st="8"/>
                                            </p:txEl>
                                          </p:spTgt>
                                        </p:tgtEl>
                                        <p:attrNameLst>
                                          <p:attrName>style.visibility</p:attrName>
                                        </p:attrNameLst>
                                      </p:cBhvr>
                                      <p:to>
                                        <p:strVal val="visible"/>
                                      </p:to>
                                    </p:set>
                                    <p:animEffect filter="fade" transition="in">
                                      <p:cBhvr>
                                        <p:cTn dur="500"/>
                                        <p:tgtEl>
                                          <p:spTgt spid="552">
                                            <p:txEl>
                                              <p:pRg end="8" st="8"/>
                                            </p:txEl>
                                          </p:spTgt>
                                        </p:tgtEl>
                                      </p:cBhvr>
                                    </p:animEffect>
                                  </p:childTnLst>
                                </p:cTn>
                              </p:par>
                            </p:childTnLst>
                          </p:cTn>
                        </p:par>
                        <p:par>
                          <p:cTn fill="hold">
                            <p:stCondLst>
                              <p:cond delay="39500"/>
                            </p:stCondLst>
                            <p:childTnLst>
                              <p:par>
                                <p:cTn fill="hold" nodeType="afterEffect" presetClass="entr" presetID="2" presetSubtype="1">
                                  <p:stCondLst>
                                    <p:cond delay="0"/>
                                  </p:stCondLst>
                                  <p:childTnLst>
                                    <p:set>
                                      <p:cBhvr>
                                        <p:cTn dur="1" fill="hold">
                                          <p:stCondLst>
                                            <p:cond delay="0"/>
                                          </p:stCondLst>
                                        </p:cTn>
                                        <p:tgtEl>
                                          <p:spTgt spid="554"/>
                                        </p:tgtEl>
                                        <p:attrNameLst>
                                          <p:attrName>style.visibility</p:attrName>
                                        </p:attrNameLst>
                                      </p:cBhvr>
                                      <p:to>
                                        <p:strVal val="visible"/>
                                      </p:to>
                                    </p:set>
                                    <p:anim calcmode="lin" valueType="num">
                                      <p:cBhvr additive="base">
                                        <p:cTn dur="500"/>
                                        <p:tgtEl>
                                          <p:spTgt spid="554"/>
                                        </p:tgtEl>
                                        <p:attrNameLst>
                                          <p:attrName>ppt_y</p:attrName>
                                        </p:attrNameLst>
                                      </p:cBhvr>
                                      <p:tavLst>
                                        <p:tav fmla="" tm="0">
                                          <p:val>
                                            <p:strVal val="#ppt_y-1"/>
                                          </p:val>
                                        </p:tav>
                                        <p:tav fmla="" tm="100000">
                                          <p:val>
                                            <p:strVal val="#ppt_y"/>
                                          </p:val>
                                        </p:tav>
                                      </p:tavLst>
                                    </p:anim>
                                  </p:childTnLst>
                                </p:cTn>
                              </p:par>
                            </p:childTnLst>
                          </p:cTn>
                        </p:par>
                        <p:par>
                          <p:cTn fill="hold">
                            <p:stCondLst>
                              <p:cond delay="40000"/>
                            </p:stCondLst>
                            <p:childTnLst>
                              <p:par>
                                <p:cTn fill="hold" nodeType="afterEffect" presetClass="entr" presetID="2" presetSubtype="8">
                                  <p:stCondLst>
                                    <p:cond delay="0"/>
                                  </p:stCondLst>
                                  <p:childTnLst>
                                    <p:set>
                                      <p:cBhvr>
                                        <p:cTn dur="1" fill="hold">
                                          <p:stCondLst>
                                            <p:cond delay="0"/>
                                          </p:stCondLst>
                                        </p:cTn>
                                        <p:tgtEl>
                                          <p:spTgt spid="553">
                                            <p:txEl>
                                              <p:pRg end="0" st="0"/>
                                            </p:txEl>
                                          </p:spTgt>
                                        </p:tgtEl>
                                        <p:attrNameLst>
                                          <p:attrName>style.visibility</p:attrName>
                                        </p:attrNameLst>
                                      </p:cBhvr>
                                      <p:to>
                                        <p:strVal val="visible"/>
                                      </p:to>
                                    </p:set>
                                    <p:anim calcmode="lin" valueType="num">
                                      <p:cBhvr additive="base">
                                        <p:cTn dur="500"/>
                                        <p:tgtEl>
                                          <p:spTgt spid="55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500"/>
                            </p:stCondLst>
                            <p:childTnLst>
                              <p:par>
                                <p:cTn fill="hold" nodeType="afterEffect" presetClass="entr" presetID="2" presetSubtype="8">
                                  <p:stCondLst>
                                    <p:cond delay="0"/>
                                  </p:stCondLst>
                                  <p:childTnLst>
                                    <p:set>
                                      <p:cBhvr>
                                        <p:cTn dur="1" fill="hold">
                                          <p:stCondLst>
                                            <p:cond delay="0"/>
                                          </p:stCondLst>
                                        </p:cTn>
                                        <p:tgtEl>
                                          <p:spTgt spid="553">
                                            <p:txEl>
                                              <p:pRg end="1" st="1"/>
                                            </p:txEl>
                                          </p:spTgt>
                                        </p:tgtEl>
                                        <p:attrNameLst>
                                          <p:attrName>style.visibility</p:attrName>
                                        </p:attrNameLst>
                                      </p:cBhvr>
                                      <p:to>
                                        <p:strVal val="visible"/>
                                      </p:to>
                                    </p:set>
                                    <p:anim calcmode="lin" valueType="num">
                                      <p:cBhvr additive="base">
                                        <p:cTn dur="500"/>
                                        <p:tgtEl>
                                          <p:spTgt spid="55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1000"/>
                            </p:stCondLst>
                            <p:childTnLst>
                              <p:par>
                                <p:cTn fill="hold" nodeType="afterEffect" presetClass="entr" presetID="2" presetSubtype="8">
                                  <p:stCondLst>
                                    <p:cond delay="0"/>
                                  </p:stCondLst>
                                  <p:childTnLst>
                                    <p:set>
                                      <p:cBhvr>
                                        <p:cTn dur="1" fill="hold">
                                          <p:stCondLst>
                                            <p:cond delay="0"/>
                                          </p:stCondLst>
                                        </p:cTn>
                                        <p:tgtEl>
                                          <p:spTgt spid="553">
                                            <p:txEl>
                                              <p:pRg end="2" st="2"/>
                                            </p:txEl>
                                          </p:spTgt>
                                        </p:tgtEl>
                                        <p:attrNameLst>
                                          <p:attrName>style.visibility</p:attrName>
                                        </p:attrNameLst>
                                      </p:cBhvr>
                                      <p:to>
                                        <p:strVal val="visible"/>
                                      </p:to>
                                    </p:set>
                                    <p:anim calcmode="lin" valueType="num">
                                      <p:cBhvr additive="base">
                                        <p:cTn dur="500"/>
                                        <p:tgtEl>
                                          <p:spTgt spid="55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1500"/>
                            </p:stCondLst>
                            <p:childTnLst>
                              <p:par>
                                <p:cTn fill="hold" nodeType="afterEffect" presetClass="entr" presetID="2" presetSubtype="8">
                                  <p:stCondLst>
                                    <p:cond delay="0"/>
                                  </p:stCondLst>
                                  <p:childTnLst>
                                    <p:set>
                                      <p:cBhvr>
                                        <p:cTn dur="1" fill="hold">
                                          <p:stCondLst>
                                            <p:cond delay="0"/>
                                          </p:stCondLst>
                                        </p:cTn>
                                        <p:tgtEl>
                                          <p:spTgt spid="553">
                                            <p:txEl>
                                              <p:pRg end="3" st="3"/>
                                            </p:txEl>
                                          </p:spTgt>
                                        </p:tgtEl>
                                        <p:attrNameLst>
                                          <p:attrName>style.visibility</p:attrName>
                                        </p:attrNameLst>
                                      </p:cBhvr>
                                      <p:to>
                                        <p:strVal val="visible"/>
                                      </p:to>
                                    </p:set>
                                    <p:anim calcmode="lin" valueType="num">
                                      <p:cBhvr additive="base">
                                        <p:cTn dur="500"/>
                                        <p:tgtEl>
                                          <p:spTgt spid="55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000"/>
                            </p:stCondLst>
                            <p:childTnLst>
                              <p:par>
                                <p:cTn fill="hold" nodeType="afterEffect" presetClass="entr" presetID="2" presetSubtype="8">
                                  <p:stCondLst>
                                    <p:cond delay="0"/>
                                  </p:stCondLst>
                                  <p:childTnLst>
                                    <p:set>
                                      <p:cBhvr>
                                        <p:cTn dur="1" fill="hold">
                                          <p:stCondLst>
                                            <p:cond delay="0"/>
                                          </p:stCondLst>
                                        </p:cTn>
                                        <p:tgtEl>
                                          <p:spTgt spid="553">
                                            <p:txEl>
                                              <p:pRg end="4" st="4"/>
                                            </p:txEl>
                                          </p:spTgt>
                                        </p:tgtEl>
                                        <p:attrNameLst>
                                          <p:attrName>style.visibility</p:attrName>
                                        </p:attrNameLst>
                                      </p:cBhvr>
                                      <p:to>
                                        <p:strVal val="visible"/>
                                      </p:to>
                                    </p:set>
                                    <p:anim calcmode="lin" valueType="num">
                                      <p:cBhvr additive="base">
                                        <p:cTn dur="500"/>
                                        <p:tgtEl>
                                          <p:spTgt spid="55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0"/>
                            </p:stCondLst>
                            <p:childTnLst>
                              <p:par>
                                <p:cTn fill="hold" nodeType="afterEffect" presetClass="entr" presetID="2" presetSubtype="8">
                                  <p:stCondLst>
                                    <p:cond delay="0"/>
                                  </p:stCondLst>
                                  <p:childTnLst>
                                    <p:set>
                                      <p:cBhvr>
                                        <p:cTn dur="1" fill="hold">
                                          <p:stCondLst>
                                            <p:cond delay="0"/>
                                          </p:stCondLst>
                                        </p:cTn>
                                        <p:tgtEl>
                                          <p:spTgt spid="553">
                                            <p:txEl>
                                              <p:pRg end="5" st="5"/>
                                            </p:txEl>
                                          </p:spTgt>
                                        </p:tgtEl>
                                        <p:attrNameLst>
                                          <p:attrName>style.visibility</p:attrName>
                                        </p:attrNameLst>
                                      </p:cBhvr>
                                      <p:to>
                                        <p:strVal val="visible"/>
                                      </p:to>
                                    </p:set>
                                    <p:anim calcmode="lin" valueType="num">
                                      <p:cBhvr additive="base">
                                        <p:cTn dur="500"/>
                                        <p:tgtEl>
                                          <p:spTgt spid="55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3000"/>
                            </p:stCondLst>
                            <p:childTnLst>
                              <p:par>
                                <p:cTn fill="hold" nodeType="afterEffect" presetClass="entr" presetID="2" presetSubtype="8">
                                  <p:stCondLst>
                                    <p:cond delay="0"/>
                                  </p:stCondLst>
                                  <p:childTnLst>
                                    <p:set>
                                      <p:cBhvr>
                                        <p:cTn dur="1" fill="hold">
                                          <p:stCondLst>
                                            <p:cond delay="0"/>
                                          </p:stCondLst>
                                        </p:cTn>
                                        <p:tgtEl>
                                          <p:spTgt spid="553">
                                            <p:txEl>
                                              <p:pRg end="6" st="6"/>
                                            </p:txEl>
                                          </p:spTgt>
                                        </p:tgtEl>
                                        <p:attrNameLst>
                                          <p:attrName>style.visibility</p:attrName>
                                        </p:attrNameLst>
                                      </p:cBhvr>
                                      <p:to>
                                        <p:strVal val="visible"/>
                                      </p:to>
                                    </p:set>
                                    <p:anim calcmode="lin" valueType="num">
                                      <p:cBhvr additive="base">
                                        <p:cTn dur="500"/>
                                        <p:tgtEl>
                                          <p:spTgt spid="55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3500"/>
                            </p:stCondLst>
                            <p:childTnLst>
                              <p:par>
                                <p:cTn fill="hold" nodeType="afterEffect" presetClass="entr" presetID="2" presetSubtype="8">
                                  <p:stCondLst>
                                    <p:cond delay="0"/>
                                  </p:stCondLst>
                                  <p:childTnLst>
                                    <p:set>
                                      <p:cBhvr>
                                        <p:cTn dur="1" fill="hold">
                                          <p:stCondLst>
                                            <p:cond delay="0"/>
                                          </p:stCondLst>
                                        </p:cTn>
                                        <p:tgtEl>
                                          <p:spTgt spid="553">
                                            <p:txEl>
                                              <p:pRg end="7" st="7"/>
                                            </p:txEl>
                                          </p:spTgt>
                                        </p:tgtEl>
                                        <p:attrNameLst>
                                          <p:attrName>style.visibility</p:attrName>
                                        </p:attrNameLst>
                                      </p:cBhvr>
                                      <p:to>
                                        <p:strVal val="visible"/>
                                      </p:to>
                                    </p:set>
                                    <p:anim calcmode="lin" valueType="num">
                                      <p:cBhvr additive="base">
                                        <p:cTn dur="500"/>
                                        <p:tgtEl>
                                          <p:spTgt spid="55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4000"/>
                            </p:stCondLst>
                            <p:childTnLst>
                              <p:par>
                                <p:cTn fill="hold" nodeType="afterEffect" presetClass="entr" presetID="2" presetSubtype="8">
                                  <p:stCondLst>
                                    <p:cond delay="0"/>
                                  </p:stCondLst>
                                  <p:childTnLst>
                                    <p:set>
                                      <p:cBhvr>
                                        <p:cTn dur="1" fill="hold">
                                          <p:stCondLst>
                                            <p:cond delay="0"/>
                                          </p:stCondLst>
                                        </p:cTn>
                                        <p:tgtEl>
                                          <p:spTgt spid="553">
                                            <p:txEl>
                                              <p:pRg end="8" st="8"/>
                                            </p:txEl>
                                          </p:spTgt>
                                        </p:tgtEl>
                                        <p:attrNameLst>
                                          <p:attrName>style.visibility</p:attrName>
                                        </p:attrNameLst>
                                      </p:cBhvr>
                                      <p:to>
                                        <p:strVal val="visible"/>
                                      </p:to>
                                    </p:set>
                                    <p:anim calcmode="lin" valueType="num">
                                      <p:cBhvr additive="base">
                                        <p:cTn dur="500"/>
                                        <p:tgtEl>
                                          <p:spTgt spid="55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500"/>
                                        <p:tgtEl>
                                          <p:spTgt spid="530"/>
                                        </p:tgtEl>
                                        <p:attrNameLst>
                                          <p:attrName>ppt_y</p:attrName>
                                        </p:attrNameLst>
                                      </p:cBhvr>
                                      <p:tavLst>
                                        <p:tav fmla="" tm="0">
                                          <p:val>
                                            <p:strVal val="#ppt_y-1"/>
                                          </p:val>
                                        </p:tav>
                                        <p:tav fmla="" tm="100000">
                                          <p:val>
                                            <p:strVal val="#ppt_y"/>
                                          </p:val>
                                        </p:tav>
                                      </p:tavLst>
                                    </p:anim>
                                  </p:childTnLst>
                                </p:cTn>
                              </p:par>
                            </p:childTnLst>
                          </p:cTn>
                        </p:par>
                        <p:par>
                          <p:cTn fill="hold">
                            <p:stCondLst>
                              <p:cond delay="44500"/>
                            </p:stCondLst>
                            <p:childTnLst>
                              <p:par>
                                <p:cTn fill="hold" nodeType="afterEffect" presetClass="entr" presetID="10" presetSubtype="0">
                                  <p:stCondLst>
                                    <p:cond delay="0"/>
                                  </p:stCondLst>
                                  <p:childTnLst>
                                    <p:set>
                                      <p:cBhvr>
                                        <p:cTn dur="1" fill="hold">
                                          <p:stCondLst>
                                            <p:cond delay="0"/>
                                          </p:stCondLst>
                                        </p:cTn>
                                        <p:tgtEl>
                                          <p:spTgt spid="555">
                                            <p:txEl>
                                              <p:pRg end="0" st="0"/>
                                            </p:txEl>
                                          </p:spTgt>
                                        </p:tgtEl>
                                        <p:attrNameLst>
                                          <p:attrName>style.visibility</p:attrName>
                                        </p:attrNameLst>
                                      </p:cBhvr>
                                      <p:to>
                                        <p:strVal val="visible"/>
                                      </p:to>
                                    </p:set>
                                    <p:animEffect filter="fade" transition="in">
                                      <p:cBhvr>
                                        <p:cTn dur="500"/>
                                        <p:tgtEl>
                                          <p:spTgt spid="555">
                                            <p:txEl>
                                              <p:pRg end="0" st="0"/>
                                            </p:txEl>
                                          </p:spTgt>
                                        </p:tgtEl>
                                      </p:cBhvr>
                                    </p:animEffect>
                                  </p:childTnLst>
                                </p:cTn>
                              </p:par>
                            </p:childTnLst>
                          </p:cTn>
                        </p:par>
                        <p:par>
                          <p:cTn fill="hold">
                            <p:stCondLst>
                              <p:cond delay="45000"/>
                            </p:stCondLst>
                            <p:childTnLst>
                              <p:par>
                                <p:cTn fill="hold" nodeType="afterEffect" presetClass="entr" presetID="10" presetSubtype="0">
                                  <p:stCondLst>
                                    <p:cond delay="0"/>
                                  </p:stCondLst>
                                  <p:childTnLst>
                                    <p:set>
                                      <p:cBhvr>
                                        <p:cTn dur="1" fill="hold">
                                          <p:stCondLst>
                                            <p:cond delay="0"/>
                                          </p:stCondLst>
                                        </p:cTn>
                                        <p:tgtEl>
                                          <p:spTgt spid="555">
                                            <p:txEl>
                                              <p:pRg end="1" st="1"/>
                                            </p:txEl>
                                          </p:spTgt>
                                        </p:tgtEl>
                                        <p:attrNameLst>
                                          <p:attrName>style.visibility</p:attrName>
                                        </p:attrNameLst>
                                      </p:cBhvr>
                                      <p:to>
                                        <p:strVal val="visible"/>
                                      </p:to>
                                    </p:set>
                                    <p:animEffect filter="fade" transition="in">
                                      <p:cBhvr>
                                        <p:cTn dur="500"/>
                                        <p:tgtEl>
                                          <p:spTgt spid="555">
                                            <p:txEl>
                                              <p:pRg end="1" st="1"/>
                                            </p:txEl>
                                          </p:spTgt>
                                        </p:tgtEl>
                                      </p:cBhvr>
                                    </p:animEffect>
                                  </p:childTnLst>
                                </p:cTn>
                              </p:par>
                            </p:childTnLst>
                          </p:cTn>
                        </p:par>
                        <p:par>
                          <p:cTn fill="hold">
                            <p:stCondLst>
                              <p:cond delay="45500"/>
                            </p:stCondLst>
                            <p:childTnLst>
                              <p:par>
                                <p:cTn fill="hold" nodeType="afterEffect" presetClass="entr" presetID="10" presetSubtype="0">
                                  <p:stCondLst>
                                    <p:cond delay="0"/>
                                  </p:stCondLst>
                                  <p:childTnLst>
                                    <p:set>
                                      <p:cBhvr>
                                        <p:cTn dur="1" fill="hold">
                                          <p:stCondLst>
                                            <p:cond delay="0"/>
                                          </p:stCondLst>
                                        </p:cTn>
                                        <p:tgtEl>
                                          <p:spTgt spid="555">
                                            <p:txEl>
                                              <p:pRg end="2" st="2"/>
                                            </p:txEl>
                                          </p:spTgt>
                                        </p:tgtEl>
                                        <p:attrNameLst>
                                          <p:attrName>style.visibility</p:attrName>
                                        </p:attrNameLst>
                                      </p:cBhvr>
                                      <p:to>
                                        <p:strVal val="visible"/>
                                      </p:to>
                                    </p:set>
                                    <p:animEffect filter="fade" transition="in">
                                      <p:cBhvr>
                                        <p:cTn dur="500"/>
                                        <p:tgtEl>
                                          <p:spTgt spid="555">
                                            <p:txEl>
                                              <p:pRg end="2" st="2"/>
                                            </p:txEl>
                                          </p:spTgt>
                                        </p:tgtEl>
                                      </p:cBhvr>
                                    </p:animEffect>
                                  </p:childTnLst>
                                </p:cTn>
                              </p:par>
                            </p:childTnLst>
                          </p:cTn>
                        </p:par>
                        <p:par>
                          <p:cTn fill="hold">
                            <p:stCondLst>
                              <p:cond delay="46000"/>
                            </p:stCondLst>
                            <p:childTnLst>
                              <p:par>
                                <p:cTn fill="hold" nodeType="afterEffect" presetClass="entr" presetID="10" presetSubtype="0">
                                  <p:stCondLst>
                                    <p:cond delay="0"/>
                                  </p:stCondLst>
                                  <p:childTnLst>
                                    <p:set>
                                      <p:cBhvr>
                                        <p:cTn dur="1" fill="hold">
                                          <p:stCondLst>
                                            <p:cond delay="0"/>
                                          </p:stCondLst>
                                        </p:cTn>
                                        <p:tgtEl>
                                          <p:spTgt spid="555">
                                            <p:txEl>
                                              <p:pRg end="3" st="3"/>
                                            </p:txEl>
                                          </p:spTgt>
                                        </p:tgtEl>
                                        <p:attrNameLst>
                                          <p:attrName>style.visibility</p:attrName>
                                        </p:attrNameLst>
                                      </p:cBhvr>
                                      <p:to>
                                        <p:strVal val="visible"/>
                                      </p:to>
                                    </p:set>
                                    <p:animEffect filter="fade" transition="in">
                                      <p:cBhvr>
                                        <p:cTn dur="500"/>
                                        <p:tgtEl>
                                          <p:spTgt spid="555">
                                            <p:txEl>
                                              <p:pRg end="3" st="3"/>
                                            </p:txEl>
                                          </p:spTgt>
                                        </p:tgtEl>
                                      </p:cBhvr>
                                    </p:animEffect>
                                  </p:childTnLst>
                                </p:cTn>
                              </p:par>
                            </p:childTnLst>
                          </p:cTn>
                        </p:par>
                        <p:par>
                          <p:cTn fill="hold">
                            <p:stCondLst>
                              <p:cond delay="46500"/>
                            </p:stCondLst>
                            <p:childTnLst>
                              <p:par>
                                <p:cTn fill="hold" nodeType="afterEffect" presetClass="entr" presetID="10" presetSubtype="0">
                                  <p:stCondLst>
                                    <p:cond delay="0"/>
                                  </p:stCondLst>
                                  <p:childTnLst>
                                    <p:set>
                                      <p:cBhvr>
                                        <p:cTn dur="1" fill="hold">
                                          <p:stCondLst>
                                            <p:cond delay="0"/>
                                          </p:stCondLst>
                                        </p:cTn>
                                        <p:tgtEl>
                                          <p:spTgt spid="555">
                                            <p:txEl>
                                              <p:pRg end="4" st="4"/>
                                            </p:txEl>
                                          </p:spTgt>
                                        </p:tgtEl>
                                        <p:attrNameLst>
                                          <p:attrName>style.visibility</p:attrName>
                                        </p:attrNameLst>
                                      </p:cBhvr>
                                      <p:to>
                                        <p:strVal val="visible"/>
                                      </p:to>
                                    </p:set>
                                    <p:animEffect filter="fade" transition="in">
                                      <p:cBhvr>
                                        <p:cTn dur="500"/>
                                        <p:tgtEl>
                                          <p:spTgt spid="555">
                                            <p:txEl>
                                              <p:pRg end="4" st="4"/>
                                            </p:txEl>
                                          </p:spTgt>
                                        </p:tgtEl>
                                      </p:cBhvr>
                                    </p:animEffect>
                                  </p:childTnLst>
                                </p:cTn>
                              </p:par>
                            </p:childTnLst>
                          </p:cTn>
                        </p:par>
                        <p:par>
                          <p:cTn fill="hold">
                            <p:stCondLst>
                              <p:cond delay="47000"/>
                            </p:stCondLst>
                            <p:childTnLst>
                              <p:par>
                                <p:cTn fill="hold" nodeType="afterEffect" presetClass="entr" presetID="10" presetSubtype="0">
                                  <p:stCondLst>
                                    <p:cond delay="0"/>
                                  </p:stCondLst>
                                  <p:childTnLst>
                                    <p:set>
                                      <p:cBhvr>
                                        <p:cTn dur="1" fill="hold">
                                          <p:stCondLst>
                                            <p:cond delay="0"/>
                                          </p:stCondLst>
                                        </p:cTn>
                                        <p:tgtEl>
                                          <p:spTgt spid="555">
                                            <p:txEl>
                                              <p:pRg end="5" st="5"/>
                                            </p:txEl>
                                          </p:spTgt>
                                        </p:tgtEl>
                                        <p:attrNameLst>
                                          <p:attrName>style.visibility</p:attrName>
                                        </p:attrNameLst>
                                      </p:cBhvr>
                                      <p:to>
                                        <p:strVal val="visible"/>
                                      </p:to>
                                    </p:set>
                                    <p:animEffect filter="fade" transition="in">
                                      <p:cBhvr>
                                        <p:cTn dur="500"/>
                                        <p:tgtEl>
                                          <p:spTgt spid="555">
                                            <p:txEl>
                                              <p:pRg end="5" st="5"/>
                                            </p:txEl>
                                          </p:spTgt>
                                        </p:tgtEl>
                                      </p:cBhvr>
                                    </p:animEffect>
                                  </p:childTnLst>
                                </p:cTn>
                              </p:par>
                            </p:childTnLst>
                          </p:cTn>
                        </p:par>
                        <p:par>
                          <p:cTn fill="hold">
                            <p:stCondLst>
                              <p:cond delay="47500"/>
                            </p:stCondLst>
                            <p:childTnLst>
                              <p:par>
                                <p:cTn fill="hold" nodeType="afterEffect" presetClass="entr" presetID="10" presetSubtype="0">
                                  <p:stCondLst>
                                    <p:cond delay="0"/>
                                  </p:stCondLst>
                                  <p:childTnLst>
                                    <p:set>
                                      <p:cBhvr>
                                        <p:cTn dur="1" fill="hold">
                                          <p:stCondLst>
                                            <p:cond delay="0"/>
                                          </p:stCondLst>
                                        </p:cTn>
                                        <p:tgtEl>
                                          <p:spTgt spid="555">
                                            <p:txEl>
                                              <p:pRg end="6" st="6"/>
                                            </p:txEl>
                                          </p:spTgt>
                                        </p:tgtEl>
                                        <p:attrNameLst>
                                          <p:attrName>style.visibility</p:attrName>
                                        </p:attrNameLst>
                                      </p:cBhvr>
                                      <p:to>
                                        <p:strVal val="visible"/>
                                      </p:to>
                                    </p:set>
                                    <p:animEffect filter="fade" transition="in">
                                      <p:cBhvr>
                                        <p:cTn dur="500"/>
                                        <p:tgtEl>
                                          <p:spTgt spid="555">
                                            <p:txEl>
                                              <p:pRg end="6" st="6"/>
                                            </p:txEl>
                                          </p:spTgt>
                                        </p:tgtEl>
                                      </p:cBhvr>
                                    </p:animEffect>
                                  </p:childTnLst>
                                </p:cTn>
                              </p:par>
                            </p:childTnLst>
                          </p:cTn>
                        </p:par>
                        <p:par>
                          <p:cTn fill="hold">
                            <p:stCondLst>
                              <p:cond delay="48000"/>
                            </p:stCondLst>
                            <p:childTnLst>
                              <p:par>
                                <p:cTn fill="hold" nodeType="afterEffect" presetClass="entr" presetID="10" presetSubtype="0">
                                  <p:stCondLst>
                                    <p:cond delay="0"/>
                                  </p:stCondLst>
                                  <p:childTnLst>
                                    <p:set>
                                      <p:cBhvr>
                                        <p:cTn dur="1" fill="hold">
                                          <p:stCondLst>
                                            <p:cond delay="0"/>
                                          </p:stCondLst>
                                        </p:cTn>
                                        <p:tgtEl>
                                          <p:spTgt spid="555">
                                            <p:txEl>
                                              <p:pRg end="7" st="7"/>
                                            </p:txEl>
                                          </p:spTgt>
                                        </p:tgtEl>
                                        <p:attrNameLst>
                                          <p:attrName>style.visibility</p:attrName>
                                        </p:attrNameLst>
                                      </p:cBhvr>
                                      <p:to>
                                        <p:strVal val="visible"/>
                                      </p:to>
                                    </p:set>
                                    <p:animEffect filter="fade" transition="in">
                                      <p:cBhvr>
                                        <p:cTn dur="500"/>
                                        <p:tgtEl>
                                          <p:spTgt spid="555">
                                            <p:txEl>
                                              <p:pRg end="7" st="7"/>
                                            </p:txEl>
                                          </p:spTgt>
                                        </p:tgtEl>
                                      </p:cBhvr>
                                    </p:animEffect>
                                  </p:childTnLst>
                                </p:cTn>
                              </p:par>
                            </p:childTnLst>
                          </p:cTn>
                        </p:par>
                        <p:par>
                          <p:cTn fill="hold">
                            <p:stCondLst>
                              <p:cond delay="48500"/>
                            </p:stCondLst>
                            <p:childTnLst>
                              <p:par>
                                <p:cTn fill="hold" nodeType="afterEffect" presetClass="entr" presetID="10" presetSubtype="0">
                                  <p:stCondLst>
                                    <p:cond delay="0"/>
                                  </p:stCondLst>
                                  <p:childTnLst>
                                    <p:set>
                                      <p:cBhvr>
                                        <p:cTn dur="1" fill="hold">
                                          <p:stCondLst>
                                            <p:cond delay="0"/>
                                          </p:stCondLst>
                                        </p:cTn>
                                        <p:tgtEl>
                                          <p:spTgt spid="555">
                                            <p:txEl>
                                              <p:pRg end="8" st="8"/>
                                            </p:txEl>
                                          </p:spTgt>
                                        </p:tgtEl>
                                        <p:attrNameLst>
                                          <p:attrName>style.visibility</p:attrName>
                                        </p:attrNameLst>
                                      </p:cBhvr>
                                      <p:to>
                                        <p:strVal val="visible"/>
                                      </p:to>
                                    </p:set>
                                    <p:animEffect filter="fade" transition="in">
                                      <p:cBhvr>
                                        <p:cTn dur="500"/>
                                        <p:tgtEl>
                                          <p:spTgt spid="55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nimated Title">
  <p:cSld name="Animated Title">
    <p:spTree>
      <p:nvGrpSpPr>
        <p:cNvPr id="561" name="Shape 561"/>
        <p:cNvGrpSpPr/>
        <p:nvPr/>
      </p:nvGrpSpPr>
      <p:grpSpPr>
        <a:xfrm>
          <a:off x="0" y="0"/>
          <a:ext cx="0" cy="0"/>
          <a:chOff x="0" y="0"/>
          <a:chExt cx="0" cy="0"/>
        </a:xfrm>
      </p:grpSpPr>
      <p:sp>
        <p:nvSpPr>
          <p:cNvPr id="562" name="Google Shape;562;p30"/>
          <p:cNvSpPr/>
          <p:nvPr/>
        </p:nvSpPr>
        <p:spPr>
          <a:xfrm rot="-533956">
            <a:off x="-9553475" y="-4938712"/>
            <a:ext cx="35411093" cy="10287000"/>
          </a:xfrm>
          <a:prstGeom prst="rect">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63" name="Google Shape;563;p30"/>
          <p:cNvSpPr/>
          <p:nvPr/>
        </p:nvSpPr>
        <p:spPr>
          <a:xfrm rot="-533956">
            <a:off x="-7789278" y="5016998"/>
            <a:ext cx="35401861" cy="10287000"/>
          </a:xfrm>
          <a:prstGeom prst="rect">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64" name="Google Shape;564;p30"/>
          <p:cNvSpPr/>
          <p:nvPr/>
        </p:nvSpPr>
        <p:spPr>
          <a:xfrm rot="-533956">
            <a:off x="-9553475" y="-4938712"/>
            <a:ext cx="35411093" cy="10287000"/>
          </a:xfrm>
          <a:prstGeom prst="rect">
            <a:avLst/>
          </a:pr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65" name="Google Shape;565;p30"/>
          <p:cNvSpPr/>
          <p:nvPr/>
        </p:nvSpPr>
        <p:spPr>
          <a:xfrm rot="-533956">
            <a:off x="-7789278" y="5016998"/>
            <a:ext cx="35401861" cy="10287000"/>
          </a:xfrm>
          <a:prstGeom prst="rect">
            <a:avLst/>
          </a:pr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66" name="Google Shape;566;p30"/>
          <p:cNvSpPr/>
          <p:nvPr/>
        </p:nvSpPr>
        <p:spPr>
          <a:xfrm rot="-533956">
            <a:off x="-9553475" y="-4938712"/>
            <a:ext cx="35411093" cy="10287000"/>
          </a:xfrm>
          <a:prstGeom prst="rect">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67" name="Google Shape;567;p30"/>
          <p:cNvSpPr/>
          <p:nvPr/>
        </p:nvSpPr>
        <p:spPr>
          <a:xfrm rot="-533956">
            <a:off x="-7789278" y="5016998"/>
            <a:ext cx="35401861" cy="10287000"/>
          </a:xfrm>
          <a:prstGeom prst="rect">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68" name="Google Shape;568;p30"/>
          <p:cNvSpPr/>
          <p:nvPr/>
        </p:nvSpPr>
        <p:spPr>
          <a:xfrm rot="-533956">
            <a:off x="-9553475" y="-4938712"/>
            <a:ext cx="35411093" cy="10287000"/>
          </a:xfrm>
          <a:prstGeom prst="rect">
            <a:avLst/>
          </a:prstGeom>
          <a:solidFill>
            <a:srgbClr val="F7F7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69" name="Google Shape;569;p30"/>
          <p:cNvSpPr/>
          <p:nvPr/>
        </p:nvSpPr>
        <p:spPr>
          <a:xfrm rot="-533956">
            <a:off x="-7789278" y="5016998"/>
            <a:ext cx="35401861" cy="10287000"/>
          </a:xfrm>
          <a:prstGeom prst="rect">
            <a:avLst/>
          </a:prstGeom>
          <a:solidFill>
            <a:srgbClr val="F7F7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grpSp>
        <p:nvGrpSpPr>
          <p:cNvPr id="570" name="Google Shape;570;p30"/>
          <p:cNvGrpSpPr/>
          <p:nvPr/>
        </p:nvGrpSpPr>
        <p:grpSpPr>
          <a:xfrm rot="-4500000">
            <a:off x="6622413" y="2420093"/>
            <a:ext cx="5040000" cy="5040000"/>
            <a:chOff x="6682240" y="2680152"/>
            <a:chExt cx="5040000" cy="5040000"/>
          </a:xfrm>
        </p:grpSpPr>
        <p:sp>
          <p:nvSpPr>
            <p:cNvPr id="571" name="Google Shape;571;p30"/>
            <p:cNvSpPr/>
            <p:nvPr/>
          </p:nvSpPr>
          <p:spPr>
            <a:xfrm>
              <a:off x="6682240" y="2680152"/>
              <a:ext cx="5038725" cy="5038725"/>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72" name="Google Shape;572;p30"/>
            <p:cNvSpPr/>
            <p:nvPr/>
          </p:nvSpPr>
          <p:spPr>
            <a:xfrm>
              <a:off x="6682240" y="2680152"/>
              <a:ext cx="5040000" cy="5040000"/>
            </a:xfrm>
            <a:prstGeom prst="blockArc">
              <a:avLst>
                <a:gd fmla="val 10800000" name="adj1"/>
                <a:gd fmla="val 3801423" name="adj2"/>
                <a:gd fmla="val 1486"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Open Sans"/>
                <a:ea typeface="Open Sans"/>
                <a:cs typeface="Open Sans"/>
                <a:sym typeface="Open Sans"/>
              </a:endParaRPr>
            </a:p>
          </p:txBody>
        </p:sp>
      </p:grpSp>
      <p:grpSp>
        <p:nvGrpSpPr>
          <p:cNvPr id="573" name="Google Shape;573;p30"/>
          <p:cNvGrpSpPr/>
          <p:nvPr/>
        </p:nvGrpSpPr>
        <p:grpSpPr>
          <a:xfrm rot="-9605921">
            <a:off x="6442413" y="2240093"/>
            <a:ext cx="5400000" cy="5400000"/>
            <a:chOff x="6682240" y="2680152"/>
            <a:chExt cx="5040000" cy="5040000"/>
          </a:xfrm>
        </p:grpSpPr>
        <p:sp>
          <p:nvSpPr>
            <p:cNvPr id="574" name="Google Shape;574;p30"/>
            <p:cNvSpPr/>
            <p:nvPr/>
          </p:nvSpPr>
          <p:spPr>
            <a:xfrm>
              <a:off x="6682240" y="2680152"/>
              <a:ext cx="5038725" cy="5038725"/>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75" name="Google Shape;575;p30"/>
            <p:cNvSpPr/>
            <p:nvPr/>
          </p:nvSpPr>
          <p:spPr>
            <a:xfrm>
              <a:off x="6682240" y="2680152"/>
              <a:ext cx="5040000" cy="5040000"/>
            </a:xfrm>
            <a:prstGeom prst="blockArc">
              <a:avLst>
                <a:gd fmla="val 10800000" name="adj1"/>
                <a:gd fmla="val 3829372" name="adj2"/>
                <a:gd fmla="val 1485" name="adj3"/>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Open Sans"/>
                <a:ea typeface="Open Sans"/>
                <a:cs typeface="Open Sans"/>
                <a:sym typeface="Open Sans"/>
              </a:endParaRPr>
            </a:p>
          </p:txBody>
        </p:sp>
      </p:grpSp>
      <p:grpSp>
        <p:nvGrpSpPr>
          <p:cNvPr id="576" name="Google Shape;576;p30"/>
          <p:cNvGrpSpPr/>
          <p:nvPr/>
        </p:nvGrpSpPr>
        <p:grpSpPr>
          <a:xfrm rot="3600000">
            <a:off x="6262413" y="2060092"/>
            <a:ext cx="5760000" cy="5760000"/>
            <a:chOff x="6682240" y="2680152"/>
            <a:chExt cx="5040000" cy="5040000"/>
          </a:xfrm>
        </p:grpSpPr>
        <p:sp>
          <p:nvSpPr>
            <p:cNvPr id="577" name="Google Shape;577;p30"/>
            <p:cNvSpPr/>
            <p:nvPr/>
          </p:nvSpPr>
          <p:spPr>
            <a:xfrm>
              <a:off x="6682240" y="2680152"/>
              <a:ext cx="5038725" cy="5038725"/>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78" name="Google Shape;578;p30"/>
            <p:cNvSpPr/>
            <p:nvPr/>
          </p:nvSpPr>
          <p:spPr>
            <a:xfrm>
              <a:off x="6682240" y="2680152"/>
              <a:ext cx="5040000" cy="5040000"/>
            </a:xfrm>
            <a:prstGeom prst="blockArc">
              <a:avLst>
                <a:gd fmla="val 10800000" name="adj1"/>
                <a:gd fmla="val 3790965" name="adj2"/>
                <a:gd fmla="val 1411"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Open Sans"/>
                <a:ea typeface="Open Sans"/>
                <a:cs typeface="Open Sans"/>
                <a:sym typeface="Open Sans"/>
              </a:endParaRPr>
            </a:p>
          </p:txBody>
        </p:sp>
      </p:grpSp>
      <p:grpSp>
        <p:nvGrpSpPr>
          <p:cNvPr id="579" name="Google Shape;579;p30"/>
          <p:cNvGrpSpPr/>
          <p:nvPr/>
        </p:nvGrpSpPr>
        <p:grpSpPr>
          <a:xfrm rot="-3600000">
            <a:off x="6082413" y="1880092"/>
            <a:ext cx="6120000" cy="6120000"/>
            <a:chOff x="6682240" y="2680152"/>
            <a:chExt cx="5040000" cy="5040000"/>
          </a:xfrm>
        </p:grpSpPr>
        <p:sp>
          <p:nvSpPr>
            <p:cNvPr id="580" name="Google Shape;580;p30"/>
            <p:cNvSpPr/>
            <p:nvPr/>
          </p:nvSpPr>
          <p:spPr>
            <a:xfrm>
              <a:off x="6682240" y="2680152"/>
              <a:ext cx="5038725" cy="5038725"/>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81" name="Google Shape;581;p30"/>
            <p:cNvSpPr/>
            <p:nvPr/>
          </p:nvSpPr>
          <p:spPr>
            <a:xfrm>
              <a:off x="6682240" y="2680152"/>
              <a:ext cx="5040000" cy="5040000"/>
            </a:xfrm>
            <a:prstGeom prst="blockArc">
              <a:avLst>
                <a:gd fmla="val 10800000" name="adj1"/>
                <a:gd fmla="val 3781764" name="adj2"/>
                <a:gd fmla="val 1346" name="adj3"/>
              </a:avLst>
            </a:pr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Open Sans"/>
                <a:ea typeface="Open Sans"/>
                <a:cs typeface="Open Sans"/>
                <a:sym typeface="Open Sans"/>
              </a:endParaRPr>
            </a:p>
          </p:txBody>
        </p:sp>
      </p:grpSp>
      <p:grpSp>
        <p:nvGrpSpPr>
          <p:cNvPr id="582" name="Google Shape;582;p30"/>
          <p:cNvGrpSpPr/>
          <p:nvPr/>
        </p:nvGrpSpPr>
        <p:grpSpPr>
          <a:xfrm rot="7511662">
            <a:off x="5902413" y="1700092"/>
            <a:ext cx="6480000" cy="6480000"/>
            <a:chOff x="6682240" y="2680152"/>
            <a:chExt cx="5040000" cy="5040000"/>
          </a:xfrm>
        </p:grpSpPr>
        <p:sp>
          <p:nvSpPr>
            <p:cNvPr id="583" name="Google Shape;583;p30"/>
            <p:cNvSpPr/>
            <p:nvPr/>
          </p:nvSpPr>
          <p:spPr>
            <a:xfrm>
              <a:off x="6682240" y="2680152"/>
              <a:ext cx="5038725" cy="5038725"/>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84" name="Google Shape;584;p30"/>
            <p:cNvSpPr/>
            <p:nvPr/>
          </p:nvSpPr>
          <p:spPr>
            <a:xfrm>
              <a:off x="6682240" y="2680152"/>
              <a:ext cx="5040000" cy="5040000"/>
            </a:xfrm>
            <a:prstGeom prst="blockArc">
              <a:avLst>
                <a:gd fmla="val 10800000" name="adj1"/>
                <a:gd fmla="val 3755127" name="adj2"/>
                <a:gd fmla="val 1245" name="adj3"/>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Open Sans"/>
                <a:ea typeface="Open Sans"/>
                <a:cs typeface="Open Sans"/>
                <a:sym typeface="Open Sans"/>
              </a:endParaRPr>
            </a:p>
          </p:txBody>
        </p:sp>
      </p:grpSp>
      <p:grpSp>
        <p:nvGrpSpPr>
          <p:cNvPr id="585" name="Google Shape;585;p30"/>
          <p:cNvGrpSpPr/>
          <p:nvPr/>
        </p:nvGrpSpPr>
        <p:grpSpPr>
          <a:xfrm rot="-10606691">
            <a:off x="5722415" y="1520093"/>
            <a:ext cx="6840000" cy="6840000"/>
            <a:chOff x="6682240" y="2680152"/>
            <a:chExt cx="5040000" cy="5040000"/>
          </a:xfrm>
        </p:grpSpPr>
        <p:sp>
          <p:nvSpPr>
            <p:cNvPr id="586" name="Google Shape;586;p30"/>
            <p:cNvSpPr/>
            <p:nvPr/>
          </p:nvSpPr>
          <p:spPr>
            <a:xfrm>
              <a:off x="6682240" y="2680152"/>
              <a:ext cx="5038725" cy="5038725"/>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87" name="Google Shape;587;p30"/>
            <p:cNvSpPr/>
            <p:nvPr/>
          </p:nvSpPr>
          <p:spPr>
            <a:xfrm>
              <a:off x="6682240" y="2680152"/>
              <a:ext cx="5040000" cy="5040000"/>
            </a:xfrm>
            <a:prstGeom prst="blockArc">
              <a:avLst>
                <a:gd fmla="val 10800000" name="adj1"/>
                <a:gd fmla="val 3748913" name="adj2"/>
                <a:gd fmla="val 1106" name="adj3"/>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Open Sans"/>
                <a:ea typeface="Open Sans"/>
                <a:cs typeface="Open Sans"/>
                <a:sym typeface="Open Sans"/>
              </a:endParaRPr>
            </a:p>
          </p:txBody>
        </p:sp>
      </p:grpSp>
      <p:sp>
        <p:nvSpPr>
          <p:cNvPr id="588" name="Google Shape;588;p30"/>
          <p:cNvSpPr txBox="1"/>
          <p:nvPr>
            <p:ph type="ctrTitle"/>
          </p:nvPr>
        </p:nvSpPr>
        <p:spPr>
          <a:xfrm>
            <a:off x="1371481" y="3972857"/>
            <a:ext cx="15543451" cy="1585999"/>
          </a:xfrm>
          <a:prstGeom prst="rect">
            <a:avLst/>
          </a:prstGeom>
          <a:noFill/>
          <a:ln>
            <a:noFill/>
          </a:ln>
        </p:spPr>
        <p:txBody>
          <a:bodyPr anchorCtr="0" anchor="t" bIns="81625" lIns="163275" spcFirstLastPara="1" rIns="163275" wrap="square" tIns="81625"/>
          <a:lstStyle>
            <a:lvl1pPr lvl="0" algn="ctr">
              <a:spcBef>
                <a:spcPts val="0"/>
              </a:spcBef>
              <a:spcAft>
                <a:spcPts val="0"/>
              </a:spcAft>
              <a:buClr>
                <a:schemeClr val="accent1"/>
              </a:buClr>
              <a:buSzPts val="9600"/>
              <a:buFont typeface="Ultra"/>
              <a:buNone/>
              <a:defRPr sz="9600">
                <a:solidFill>
                  <a:schemeClr val="accen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9" name="Google Shape;589;p30"/>
          <p:cNvSpPr txBox="1"/>
          <p:nvPr>
            <p:ph idx="1" type="body"/>
          </p:nvPr>
        </p:nvSpPr>
        <p:spPr>
          <a:xfrm>
            <a:off x="1366342" y="5503590"/>
            <a:ext cx="15553728" cy="864046"/>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dk2"/>
              </a:buClr>
              <a:buSzPts val="4000"/>
              <a:buNone/>
              <a:defRPr sz="4000">
                <a:solidFill>
                  <a:schemeClr val="dk2"/>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0" name="Google Shape;590;p30"/>
          <p:cNvSpPr txBox="1"/>
          <p:nvPr>
            <p:ph idx="2" type="subTitle"/>
          </p:nvPr>
        </p:nvSpPr>
        <p:spPr>
          <a:xfrm>
            <a:off x="1366342" y="8527876"/>
            <a:ext cx="15553728" cy="1512168"/>
          </a:xfrm>
          <a:prstGeom prst="rect">
            <a:avLst/>
          </a:prstGeom>
          <a:noFill/>
          <a:ln>
            <a:noFill/>
          </a:ln>
        </p:spPr>
        <p:txBody>
          <a:bodyPr anchorCtr="0" anchor="t" bIns="81625" lIns="163275" spcFirstLastPara="1" rIns="163275" wrap="square" tIns="81625"/>
          <a:lstStyle>
            <a:lvl1pPr lvl="0" algn="ctr">
              <a:lnSpc>
                <a:spcPct val="120000"/>
              </a:lnSpc>
              <a:spcBef>
                <a:spcPts val="1200"/>
              </a:spcBef>
              <a:spcAft>
                <a:spcPts val="0"/>
              </a:spcAft>
              <a:buClr>
                <a:srgbClr val="898989"/>
              </a:buClr>
              <a:buSzPts val="2000"/>
              <a:buNone/>
              <a:defRPr sz="2000">
                <a:solidFill>
                  <a:srgbClr val="898989"/>
                </a:solidFill>
                <a:latin typeface="Ultra"/>
                <a:ea typeface="Ultra"/>
                <a:cs typeface="Ultra"/>
                <a:sym typeface="Ultra"/>
              </a:defRPr>
            </a:lvl1pPr>
            <a:lvl2pPr lvl="1" algn="ctr">
              <a:spcBef>
                <a:spcPts val="1000"/>
              </a:spcBef>
              <a:spcAft>
                <a:spcPts val="0"/>
              </a:spcAft>
              <a:buClr>
                <a:srgbClr val="898989"/>
              </a:buClr>
              <a:buSzPts val="5000"/>
              <a:buNone/>
              <a:defRPr>
                <a:solidFill>
                  <a:srgbClr val="898989"/>
                </a:solidFill>
              </a:defRPr>
            </a:lvl2pPr>
            <a:lvl3pPr lvl="2" algn="ctr">
              <a:spcBef>
                <a:spcPts val="860"/>
              </a:spcBef>
              <a:spcAft>
                <a:spcPts val="0"/>
              </a:spcAft>
              <a:buClr>
                <a:srgbClr val="898989"/>
              </a:buClr>
              <a:buSzPts val="4300"/>
              <a:buNone/>
              <a:defRPr>
                <a:solidFill>
                  <a:srgbClr val="898989"/>
                </a:solidFill>
              </a:defRPr>
            </a:lvl3pPr>
            <a:lvl4pPr lvl="3" algn="ctr">
              <a:spcBef>
                <a:spcPts val="720"/>
              </a:spcBef>
              <a:spcAft>
                <a:spcPts val="0"/>
              </a:spcAft>
              <a:buClr>
                <a:srgbClr val="898989"/>
              </a:buClr>
              <a:buSzPts val="3600"/>
              <a:buNone/>
              <a:defRPr>
                <a:solidFill>
                  <a:srgbClr val="898989"/>
                </a:solidFill>
              </a:defRPr>
            </a:lvl4pPr>
            <a:lvl5pPr lvl="4" algn="ctr">
              <a:spcBef>
                <a:spcPts val="720"/>
              </a:spcBef>
              <a:spcAft>
                <a:spcPts val="0"/>
              </a:spcAft>
              <a:buClr>
                <a:srgbClr val="898989"/>
              </a:buClr>
              <a:buSzPts val="3600"/>
              <a:buNone/>
              <a:defRPr>
                <a:solidFill>
                  <a:srgbClr val="898989"/>
                </a:solidFill>
              </a:defRPr>
            </a:lvl5pPr>
            <a:lvl6pPr lvl="5" algn="ctr">
              <a:spcBef>
                <a:spcPts val="720"/>
              </a:spcBef>
              <a:spcAft>
                <a:spcPts val="0"/>
              </a:spcAft>
              <a:buClr>
                <a:srgbClr val="898989"/>
              </a:buClr>
              <a:buSzPts val="3600"/>
              <a:buNone/>
              <a:defRPr>
                <a:solidFill>
                  <a:srgbClr val="898989"/>
                </a:solidFill>
              </a:defRPr>
            </a:lvl6pPr>
            <a:lvl7pPr lvl="6" algn="ctr">
              <a:spcBef>
                <a:spcPts val="720"/>
              </a:spcBef>
              <a:spcAft>
                <a:spcPts val="0"/>
              </a:spcAft>
              <a:buClr>
                <a:srgbClr val="898989"/>
              </a:buClr>
              <a:buSzPts val="3600"/>
              <a:buNone/>
              <a:defRPr>
                <a:solidFill>
                  <a:srgbClr val="898989"/>
                </a:solidFill>
              </a:defRPr>
            </a:lvl7pPr>
            <a:lvl8pPr lvl="7" algn="ctr">
              <a:spcBef>
                <a:spcPts val="720"/>
              </a:spcBef>
              <a:spcAft>
                <a:spcPts val="0"/>
              </a:spcAft>
              <a:buClr>
                <a:srgbClr val="898989"/>
              </a:buClr>
              <a:buSzPts val="3600"/>
              <a:buNone/>
              <a:defRPr>
                <a:solidFill>
                  <a:srgbClr val="898989"/>
                </a:solidFill>
              </a:defRPr>
            </a:lvl8pPr>
            <a:lvl9pPr lvl="8" algn="ctr">
              <a:spcBef>
                <a:spcPts val="720"/>
              </a:spcBef>
              <a:spcAft>
                <a:spcPts val="0"/>
              </a:spcAft>
              <a:buClr>
                <a:srgbClr val="898989"/>
              </a:buClr>
              <a:buSzPts val="3600"/>
              <a:buNone/>
              <a:defRPr>
                <a:solidFill>
                  <a:srgbClr val="898989"/>
                </a:solidFill>
              </a:defRPr>
            </a:lvl9pPr>
          </a:lstStyle>
          <a:p/>
        </p:txBody>
      </p:sp>
      <p:grpSp>
        <p:nvGrpSpPr>
          <p:cNvPr id="591" name="Google Shape;591;p30"/>
          <p:cNvGrpSpPr/>
          <p:nvPr/>
        </p:nvGrpSpPr>
        <p:grpSpPr>
          <a:xfrm>
            <a:off x="8595214" y="8095828"/>
            <a:ext cx="1088138" cy="188527"/>
            <a:chOff x="8595214" y="6592642"/>
            <a:chExt cx="1088138" cy="188527"/>
          </a:xfrm>
        </p:grpSpPr>
        <p:sp>
          <p:nvSpPr>
            <p:cNvPr id="592" name="Google Shape;592;p30"/>
            <p:cNvSpPr/>
            <p:nvPr/>
          </p:nvSpPr>
          <p:spPr>
            <a:xfrm>
              <a:off x="9048943" y="6592642"/>
              <a:ext cx="188527" cy="1885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93" name="Google Shape;593;p30"/>
            <p:cNvSpPr/>
            <p:nvPr/>
          </p:nvSpPr>
          <p:spPr>
            <a:xfrm>
              <a:off x="8595214" y="6592642"/>
              <a:ext cx="188527" cy="1885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94" name="Google Shape;594;p30"/>
            <p:cNvSpPr/>
            <p:nvPr/>
          </p:nvSpPr>
          <p:spPr>
            <a:xfrm>
              <a:off x="9494825" y="6592642"/>
              <a:ext cx="188527" cy="1885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grpSp>
      <p:sp>
        <p:nvSpPr>
          <p:cNvPr id="595" name="Google Shape;595;p30"/>
          <p:cNvSpPr/>
          <p:nvPr/>
        </p:nvSpPr>
        <p:spPr>
          <a:xfrm>
            <a:off x="7039260" y="2492117"/>
            <a:ext cx="864096" cy="86409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96" name="Google Shape;596;p30"/>
          <p:cNvSpPr/>
          <p:nvPr/>
        </p:nvSpPr>
        <p:spPr>
          <a:xfrm>
            <a:off x="8153859" y="2492117"/>
            <a:ext cx="864096" cy="86409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97" name="Google Shape;597;p30"/>
          <p:cNvSpPr/>
          <p:nvPr/>
        </p:nvSpPr>
        <p:spPr>
          <a:xfrm>
            <a:off x="9268458" y="2492117"/>
            <a:ext cx="864096" cy="86409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98" name="Google Shape;598;p30"/>
          <p:cNvSpPr/>
          <p:nvPr/>
        </p:nvSpPr>
        <p:spPr>
          <a:xfrm>
            <a:off x="10383056" y="2492117"/>
            <a:ext cx="864096" cy="86409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62"/>
                                        </p:tgtEl>
                                        <p:attrNameLst>
                                          <p:attrName>style.visibility</p:attrName>
                                        </p:attrNameLst>
                                      </p:cBhvr>
                                      <p:to>
                                        <p:strVal val="visible"/>
                                      </p:to>
                                    </p:set>
                                    <p:anim calcmode="lin" valueType="num">
                                      <p:cBhvr additive="base">
                                        <p:cTn dur="750"/>
                                        <p:tgtEl>
                                          <p:spTgt spid="56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63"/>
                                        </p:tgtEl>
                                        <p:attrNameLst>
                                          <p:attrName>style.visibility</p:attrName>
                                        </p:attrNameLst>
                                      </p:cBhvr>
                                      <p:to>
                                        <p:strVal val="visible"/>
                                      </p:to>
                                    </p:set>
                                    <p:anim calcmode="lin" valueType="num">
                                      <p:cBhvr additive="base">
                                        <p:cTn dur="750"/>
                                        <p:tgtEl>
                                          <p:spTgt spid="5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250"/>
                                  </p:stCondLst>
                                  <p:childTnLst>
                                    <p:set>
                                      <p:cBhvr>
                                        <p:cTn dur="1" fill="hold">
                                          <p:stCondLst>
                                            <p:cond delay="0"/>
                                          </p:stCondLst>
                                        </p:cTn>
                                        <p:tgtEl>
                                          <p:spTgt spid="564"/>
                                        </p:tgtEl>
                                        <p:attrNameLst>
                                          <p:attrName>style.visibility</p:attrName>
                                        </p:attrNameLst>
                                      </p:cBhvr>
                                      <p:to>
                                        <p:strVal val="visible"/>
                                      </p:to>
                                    </p:set>
                                    <p:anim calcmode="lin" valueType="num">
                                      <p:cBhvr additive="base">
                                        <p:cTn dur="750"/>
                                        <p:tgtEl>
                                          <p:spTgt spid="5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25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750"/>
                                        <p:tgtEl>
                                          <p:spTgt spid="5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500"/>
                                  </p:stCondLst>
                                  <p:childTnLst>
                                    <p:set>
                                      <p:cBhvr>
                                        <p:cTn dur="1" fill="hold">
                                          <p:stCondLst>
                                            <p:cond delay="0"/>
                                          </p:stCondLst>
                                        </p:cTn>
                                        <p:tgtEl>
                                          <p:spTgt spid="566"/>
                                        </p:tgtEl>
                                        <p:attrNameLst>
                                          <p:attrName>style.visibility</p:attrName>
                                        </p:attrNameLst>
                                      </p:cBhvr>
                                      <p:to>
                                        <p:strVal val="visible"/>
                                      </p:to>
                                    </p:set>
                                    <p:anim calcmode="lin" valueType="num">
                                      <p:cBhvr additive="base">
                                        <p:cTn dur="750"/>
                                        <p:tgtEl>
                                          <p:spTgt spid="5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750"/>
                                        <p:tgtEl>
                                          <p:spTgt spid="5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750"/>
                                  </p:stCondLst>
                                  <p:childTnLst>
                                    <p:set>
                                      <p:cBhvr>
                                        <p:cTn dur="1" fill="hold">
                                          <p:stCondLst>
                                            <p:cond delay="0"/>
                                          </p:stCondLst>
                                        </p:cTn>
                                        <p:tgtEl>
                                          <p:spTgt spid="568"/>
                                        </p:tgtEl>
                                        <p:attrNameLst>
                                          <p:attrName>style.visibility</p:attrName>
                                        </p:attrNameLst>
                                      </p:cBhvr>
                                      <p:to>
                                        <p:strVal val="visible"/>
                                      </p:to>
                                    </p:set>
                                    <p:anim calcmode="lin" valueType="num">
                                      <p:cBhvr additive="base">
                                        <p:cTn dur="750"/>
                                        <p:tgtEl>
                                          <p:spTgt spid="5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750"/>
                                  </p:stCondLst>
                                  <p:childTnLst>
                                    <p:set>
                                      <p:cBhvr>
                                        <p:cTn dur="1" fill="hold">
                                          <p:stCondLst>
                                            <p:cond delay="0"/>
                                          </p:stCondLst>
                                        </p:cTn>
                                        <p:tgtEl>
                                          <p:spTgt spid="569"/>
                                        </p:tgtEl>
                                        <p:attrNameLst>
                                          <p:attrName>style.visibility</p:attrName>
                                        </p:attrNameLst>
                                      </p:cBhvr>
                                      <p:to>
                                        <p:strVal val="visible"/>
                                      </p:to>
                                    </p:set>
                                    <p:anim calcmode="lin" valueType="num">
                                      <p:cBhvr additive="base">
                                        <p:cTn dur="750"/>
                                        <p:tgtEl>
                                          <p:spTgt spid="569"/>
                                        </p:tgtEl>
                                        <p:attrNameLst>
                                          <p:attrName>ppt_y</p:attrName>
                                        </p:attrNameLst>
                                      </p:cBhvr>
                                      <p:tavLst>
                                        <p:tav fmla="" tm="0">
                                          <p:val>
                                            <p:strVal val="#ppt_y+1"/>
                                          </p:val>
                                        </p:tav>
                                        <p:tav fmla="" tm="100000">
                                          <p:val>
                                            <p:strVal val="#ppt_y"/>
                                          </p:val>
                                        </p:tav>
                                      </p:tavLst>
                                    </p:anim>
                                  </p:childTnLst>
                                </p:cTn>
                              </p:par>
                            </p:childTnLst>
                          </p:cTn>
                        </p:par>
                        <p:par>
                          <p:cTn fill="hold">
                            <p:stCondLst>
                              <p:cond delay="750"/>
                            </p:stCondLst>
                            <p:childTnLst>
                              <p:par>
                                <p:cTn fill="hold" nodeType="afterEffect" presetClass="entr" presetID="2" presetSubtype="4">
                                  <p:stCondLst>
                                    <p:cond delay="0"/>
                                  </p:stCondLst>
                                  <p:childTnLst>
                                    <p:set>
                                      <p:cBhvr>
                                        <p:cTn dur="1" fill="hold">
                                          <p:stCondLst>
                                            <p:cond delay="0"/>
                                          </p:stCondLst>
                                        </p:cTn>
                                        <p:tgtEl>
                                          <p:spTgt spid="570"/>
                                        </p:tgtEl>
                                        <p:attrNameLst>
                                          <p:attrName>style.visibility</p:attrName>
                                        </p:attrNameLst>
                                      </p:cBhvr>
                                      <p:to>
                                        <p:strVal val="visible"/>
                                      </p:to>
                                    </p:set>
                                    <p:anim calcmode="lin" valueType="num">
                                      <p:cBhvr additive="base">
                                        <p:cTn dur="750"/>
                                        <p:tgtEl>
                                          <p:spTgt spid="5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100"/>
                                  </p:stCondLst>
                                  <p:childTnLst>
                                    <p:set>
                                      <p:cBhvr>
                                        <p:cTn dur="1" fill="hold">
                                          <p:stCondLst>
                                            <p:cond delay="0"/>
                                          </p:stCondLst>
                                        </p:cTn>
                                        <p:tgtEl>
                                          <p:spTgt spid="573"/>
                                        </p:tgtEl>
                                        <p:attrNameLst>
                                          <p:attrName>style.visibility</p:attrName>
                                        </p:attrNameLst>
                                      </p:cBhvr>
                                      <p:to>
                                        <p:strVal val="visible"/>
                                      </p:to>
                                    </p:set>
                                    <p:anim calcmode="lin" valueType="num">
                                      <p:cBhvr additive="base">
                                        <p:cTn dur="750"/>
                                        <p:tgtEl>
                                          <p:spTgt spid="5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576"/>
                                        </p:tgtEl>
                                        <p:attrNameLst>
                                          <p:attrName>style.visibility</p:attrName>
                                        </p:attrNameLst>
                                      </p:cBhvr>
                                      <p:to>
                                        <p:strVal val="visible"/>
                                      </p:to>
                                    </p:set>
                                    <p:anim calcmode="lin" valueType="num">
                                      <p:cBhvr additive="base">
                                        <p:cTn dur="750"/>
                                        <p:tgtEl>
                                          <p:spTgt spid="5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00"/>
                                  </p:stCondLst>
                                  <p:childTnLst>
                                    <p:set>
                                      <p:cBhvr>
                                        <p:cTn dur="1" fill="hold">
                                          <p:stCondLst>
                                            <p:cond delay="0"/>
                                          </p:stCondLst>
                                        </p:cTn>
                                        <p:tgtEl>
                                          <p:spTgt spid="579"/>
                                        </p:tgtEl>
                                        <p:attrNameLst>
                                          <p:attrName>style.visibility</p:attrName>
                                        </p:attrNameLst>
                                      </p:cBhvr>
                                      <p:to>
                                        <p:strVal val="visible"/>
                                      </p:to>
                                    </p:set>
                                    <p:anim calcmode="lin" valueType="num">
                                      <p:cBhvr additive="base">
                                        <p:cTn dur="750"/>
                                        <p:tgtEl>
                                          <p:spTgt spid="5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400"/>
                                  </p:stCondLst>
                                  <p:childTnLst>
                                    <p:set>
                                      <p:cBhvr>
                                        <p:cTn dur="1" fill="hold">
                                          <p:stCondLst>
                                            <p:cond delay="0"/>
                                          </p:stCondLst>
                                        </p:cTn>
                                        <p:tgtEl>
                                          <p:spTgt spid="582"/>
                                        </p:tgtEl>
                                        <p:attrNameLst>
                                          <p:attrName>style.visibility</p:attrName>
                                        </p:attrNameLst>
                                      </p:cBhvr>
                                      <p:to>
                                        <p:strVal val="visible"/>
                                      </p:to>
                                    </p:set>
                                    <p:anim calcmode="lin" valueType="num">
                                      <p:cBhvr additive="base">
                                        <p:cTn dur="750"/>
                                        <p:tgtEl>
                                          <p:spTgt spid="5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750"/>
                                        <p:tgtEl>
                                          <p:spTgt spid="58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750"/>
                                        <p:tgtEl>
                                          <p:spTgt spid="570"/>
                                        </p:tgtEl>
                                      </p:cBhvr>
                                    </p:animEffect>
                                  </p:childTnLst>
                                </p:cTn>
                              </p:par>
                              <p:par>
                                <p:cTn fill="hold" nodeType="withEffect" presetClass="entr" presetID="10" presetSubtype="0">
                                  <p:stCondLst>
                                    <p:cond delay="100"/>
                                  </p:stCondLst>
                                  <p:childTnLst>
                                    <p:set>
                                      <p:cBhvr>
                                        <p:cTn dur="1" fill="hold">
                                          <p:stCondLst>
                                            <p:cond delay="0"/>
                                          </p:stCondLst>
                                        </p:cTn>
                                        <p:tgtEl>
                                          <p:spTgt spid="573"/>
                                        </p:tgtEl>
                                        <p:attrNameLst>
                                          <p:attrName>style.visibility</p:attrName>
                                        </p:attrNameLst>
                                      </p:cBhvr>
                                      <p:to>
                                        <p:strVal val="visible"/>
                                      </p:to>
                                    </p:set>
                                    <p:animEffect filter="fade" transition="in">
                                      <p:cBhvr>
                                        <p:cTn dur="750"/>
                                        <p:tgtEl>
                                          <p:spTgt spid="573"/>
                                        </p:tgtEl>
                                      </p:cBhvr>
                                    </p:animEffect>
                                  </p:childTnLst>
                                </p:cTn>
                              </p:par>
                              <p:par>
                                <p:cTn fill="hold" nodeType="withEffect" presetClass="entr" presetID="10" presetSubtype="0">
                                  <p:stCondLst>
                                    <p:cond delay="200"/>
                                  </p:stCondLst>
                                  <p:childTnLst>
                                    <p:set>
                                      <p:cBhvr>
                                        <p:cTn dur="1" fill="hold">
                                          <p:stCondLst>
                                            <p:cond delay="0"/>
                                          </p:stCondLst>
                                        </p:cTn>
                                        <p:tgtEl>
                                          <p:spTgt spid="576"/>
                                        </p:tgtEl>
                                        <p:attrNameLst>
                                          <p:attrName>style.visibility</p:attrName>
                                        </p:attrNameLst>
                                      </p:cBhvr>
                                      <p:to>
                                        <p:strVal val="visible"/>
                                      </p:to>
                                    </p:set>
                                    <p:animEffect filter="fade" transition="in">
                                      <p:cBhvr>
                                        <p:cTn dur="750"/>
                                        <p:tgtEl>
                                          <p:spTgt spid="576"/>
                                        </p:tgtEl>
                                      </p:cBhvr>
                                    </p:animEffect>
                                  </p:childTnLst>
                                </p:cTn>
                              </p:par>
                              <p:par>
                                <p:cTn fill="hold" nodeType="withEffect" presetClass="entr" presetID="10" presetSubtype="0">
                                  <p:stCondLst>
                                    <p:cond delay="300"/>
                                  </p:stCondLst>
                                  <p:childTnLst>
                                    <p:set>
                                      <p:cBhvr>
                                        <p:cTn dur="1" fill="hold">
                                          <p:stCondLst>
                                            <p:cond delay="0"/>
                                          </p:stCondLst>
                                        </p:cTn>
                                        <p:tgtEl>
                                          <p:spTgt spid="579"/>
                                        </p:tgtEl>
                                        <p:attrNameLst>
                                          <p:attrName>style.visibility</p:attrName>
                                        </p:attrNameLst>
                                      </p:cBhvr>
                                      <p:to>
                                        <p:strVal val="visible"/>
                                      </p:to>
                                    </p:set>
                                    <p:animEffect filter="fade" transition="in">
                                      <p:cBhvr>
                                        <p:cTn dur="750"/>
                                        <p:tgtEl>
                                          <p:spTgt spid="579"/>
                                        </p:tgtEl>
                                      </p:cBhvr>
                                    </p:animEffect>
                                  </p:childTnLst>
                                </p:cTn>
                              </p:par>
                              <p:par>
                                <p:cTn fill="hold" nodeType="withEffect" presetClass="entr" presetID="10" presetSubtype="0">
                                  <p:stCondLst>
                                    <p:cond delay="400"/>
                                  </p:stCondLst>
                                  <p:childTnLst>
                                    <p:set>
                                      <p:cBhvr>
                                        <p:cTn dur="1" fill="hold">
                                          <p:stCondLst>
                                            <p:cond delay="0"/>
                                          </p:stCondLst>
                                        </p:cTn>
                                        <p:tgtEl>
                                          <p:spTgt spid="582"/>
                                        </p:tgtEl>
                                        <p:attrNameLst>
                                          <p:attrName>style.visibility</p:attrName>
                                        </p:attrNameLst>
                                      </p:cBhvr>
                                      <p:to>
                                        <p:strVal val="visible"/>
                                      </p:to>
                                    </p:set>
                                    <p:animEffect filter="fade" transition="in">
                                      <p:cBhvr>
                                        <p:cTn dur="750"/>
                                        <p:tgtEl>
                                          <p:spTgt spid="582"/>
                                        </p:tgtEl>
                                      </p:cBhvr>
                                    </p:animEffect>
                                  </p:childTnLst>
                                </p:cTn>
                              </p:par>
                              <p:par>
                                <p:cTn fill="hold" nodeType="withEffect" presetClass="entr" presetID="10" presetSubtype="0">
                                  <p:stCondLst>
                                    <p:cond delay="500"/>
                                  </p:stCondLst>
                                  <p:childTnLst>
                                    <p:set>
                                      <p:cBhvr>
                                        <p:cTn dur="1" fill="hold">
                                          <p:stCondLst>
                                            <p:cond delay="0"/>
                                          </p:stCondLst>
                                        </p:cTn>
                                        <p:tgtEl>
                                          <p:spTgt spid="585"/>
                                        </p:tgtEl>
                                        <p:attrNameLst>
                                          <p:attrName>style.visibility</p:attrName>
                                        </p:attrNameLst>
                                      </p:cBhvr>
                                      <p:to>
                                        <p:strVal val="visible"/>
                                      </p:to>
                                    </p:set>
                                    <p:animEffect filter="fade" transition="in">
                                      <p:cBhvr>
                                        <p:cTn dur="75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750"/>
                                        <p:tgtEl>
                                          <p:spTgt spid="570"/>
                                        </p:tgtEl>
                                      </p:cBhvr>
                                    </p:animEffect>
                                  </p:childTnLst>
                                </p:cTn>
                              </p:par>
                              <p:par>
                                <p:cTn fill="hold" nodeType="withEffect" presetClass="entr" presetID="10" presetSubtype="0">
                                  <p:stCondLst>
                                    <p:cond delay="100"/>
                                  </p:stCondLst>
                                  <p:childTnLst>
                                    <p:set>
                                      <p:cBhvr>
                                        <p:cTn dur="1" fill="hold">
                                          <p:stCondLst>
                                            <p:cond delay="0"/>
                                          </p:stCondLst>
                                        </p:cTn>
                                        <p:tgtEl>
                                          <p:spTgt spid="573"/>
                                        </p:tgtEl>
                                        <p:attrNameLst>
                                          <p:attrName>style.visibility</p:attrName>
                                        </p:attrNameLst>
                                      </p:cBhvr>
                                      <p:to>
                                        <p:strVal val="visible"/>
                                      </p:to>
                                    </p:set>
                                    <p:animEffect filter="fade" transition="in">
                                      <p:cBhvr>
                                        <p:cTn dur="750"/>
                                        <p:tgtEl>
                                          <p:spTgt spid="573"/>
                                        </p:tgtEl>
                                      </p:cBhvr>
                                    </p:animEffect>
                                  </p:childTnLst>
                                </p:cTn>
                              </p:par>
                              <p:par>
                                <p:cTn fill="hold" nodeType="withEffect" presetClass="entr" presetID="10" presetSubtype="0">
                                  <p:stCondLst>
                                    <p:cond delay="200"/>
                                  </p:stCondLst>
                                  <p:childTnLst>
                                    <p:set>
                                      <p:cBhvr>
                                        <p:cTn dur="1" fill="hold">
                                          <p:stCondLst>
                                            <p:cond delay="0"/>
                                          </p:stCondLst>
                                        </p:cTn>
                                        <p:tgtEl>
                                          <p:spTgt spid="576"/>
                                        </p:tgtEl>
                                        <p:attrNameLst>
                                          <p:attrName>style.visibility</p:attrName>
                                        </p:attrNameLst>
                                      </p:cBhvr>
                                      <p:to>
                                        <p:strVal val="visible"/>
                                      </p:to>
                                    </p:set>
                                    <p:animEffect filter="fade" transition="in">
                                      <p:cBhvr>
                                        <p:cTn dur="750"/>
                                        <p:tgtEl>
                                          <p:spTgt spid="576"/>
                                        </p:tgtEl>
                                      </p:cBhvr>
                                    </p:animEffect>
                                  </p:childTnLst>
                                </p:cTn>
                              </p:par>
                              <p:par>
                                <p:cTn fill="hold" nodeType="withEffect" presetClass="entr" presetID="10" presetSubtype="0">
                                  <p:stCondLst>
                                    <p:cond delay="300"/>
                                  </p:stCondLst>
                                  <p:childTnLst>
                                    <p:set>
                                      <p:cBhvr>
                                        <p:cTn dur="1" fill="hold">
                                          <p:stCondLst>
                                            <p:cond delay="0"/>
                                          </p:stCondLst>
                                        </p:cTn>
                                        <p:tgtEl>
                                          <p:spTgt spid="579"/>
                                        </p:tgtEl>
                                        <p:attrNameLst>
                                          <p:attrName>style.visibility</p:attrName>
                                        </p:attrNameLst>
                                      </p:cBhvr>
                                      <p:to>
                                        <p:strVal val="visible"/>
                                      </p:to>
                                    </p:set>
                                    <p:animEffect filter="fade" transition="in">
                                      <p:cBhvr>
                                        <p:cTn dur="750"/>
                                        <p:tgtEl>
                                          <p:spTgt spid="579"/>
                                        </p:tgtEl>
                                      </p:cBhvr>
                                    </p:animEffect>
                                  </p:childTnLst>
                                </p:cTn>
                              </p:par>
                              <p:par>
                                <p:cTn fill="hold" nodeType="withEffect" presetClass="entr" presetID="10" presetSubtype="0">
                                  <p:stCondLst>
                                    <p:cond delay="400"/>
                                  </p:stCondLst>
                                  <p:childTnLst>
                                    <p:set>
                                      <p:cBhvr>
                                        <p:cTn dur="1" fill="hold">
                                          <p:stCondLst>
                                            <p:cond delay="0"/>
                                          </p:stCondLst>
                                        </p:cTn>
                                        <p:tgtEl>
                                          <p:spTgt spid="582"/>
                                        </p:tgtEl>
                                        <p:attrNameLst>
                                          <p:attrName>style.visibility</p:attrName>
                                        </p:attrNameLst>
                                      </p:cBhvr>
                                      <p:to>
                                        <p:strVal val="visible"/>
                                      </p:to>
                                    </p:set>
                                    <p:animEffect filter="fade" transition="in">
                                      <p:cBhvr>
                                        <p:cTn dur="750"/>
                                        <p:tgtEl>
                                          <p:spTgt spid="582"/>
                                        </p:tgtEl>
                                      </p:cBhvr>
                                    </p:animEffect>
                                  </p:childTnLst>
                                </p:cTn>
                              </p:par>
                              <p:par>
                                <p:cTn fill="hold" nodeType="withEffect" presetClass="entr" presetID="10" presetSubtype="0">
                                  <p:stCondLst>
                                    <p:cond delay="500"/>
                                  </p:stCondLst>
                                  <p:childTnLst>
                                    <p:set>
                                      <p:cBhvr>
                                        <p:cTn dur="1" fill="hold">
                                          <p:stCondLst>
                                            <p:cond delay="0"/>
                                          </p:stCondLst>
                                        </p:cTn>
                                        <p:tgtEl>
                                          <p:spTgt spid="585"/>
                                        </p:tgtEl>
                                        <p:attrNameLst>
                                          <p:attrName>style.visibility</p:attrName>
                                        </p:attrNameLst>
                                      </p:cBhvr>
                                      <p:to>
                                        <p:strVal val="visible"/>
                                      </p:to>
                                    </p:set>
                                    <p:animEffect filter="fade" transition="in">
                                      <p:cBhvr>
                                        <p:cTn dur="750"/>
                                        <p:tgtEl>
                                          <p:spTgt spid="585"/>
                                        </p:tgtEl>
                                      </p:cBhvr>
                                    </p:animEffect>
                                  </p:childTnLst>
                                </p:cTn>
                              </p:par>
                              <p:par>
                                <p:cTn fill="hold" nodeType="withEffect" presetClass="exit" presetID="10" presetSubtype="0">
                                  <p:stCondLst>
                                    <p:cond delay="1000"/>
                                  </p:stCondLst>
                                  <p:childTnLst>
                                    <p:animEffect filter="fade" transition="out">
                                      <p:cBhvr>
                                        <p:cTn dur="750"/>
                                        <p:tgtEl>
                                          <p:spTgt spid="570"/>
                                        </p:tgtEl>
                                      </p:cBhvr>
                                    </p:animEffect>
                                    <p:set>
                                      <p:cBhvr>
                                        <p:cTn dur="1" fill="hold">
                                          <p:stCondLst>
                                            <p:cond delay="750"/>
                                          </p:stCondLst>
                                        </p:cTn>
                                        <p:tgtEl>
                                          <p:spTgt spid="570"/>
                                        </p:tgtEl>
                                        <p:attrNameLst>
                                          <p:attrName>style.visibility</p:attrName>
                                        </p:attrNameLst>
                                      </p:cBhvr>
                                      <p:to>
                                        <p:strVal val="hidden"/>
                                      </p:to>
                                    </p:set>
                                  </p:childTnLst>
                                </p:cTn>
                              </p:par>
                              <p:par>
                                <p:cTn fill="hold" nodeType="withEffect" presetClass="exit" presetID="10" presetSubtype="0">
                                  <p:stCondLst>
                                    <p:cond delay="1100"/>
                                  </p:stCondLst>
                                  <p:childTnLst>
                                    <p:animEffect filter="fade" transition="out">
                                      <p:cBhvr>
                                        <p:cTn dur="750"/>
                                        <p:tgtEl>
                                          <p:spTgt spid="573"/>
                                        </p:tgtEl>
                                      </p:cBhvr>
                                    </p:animEffect>
                                    <p:set>
                                      <p:cBhvr>
                                        <p:cTn dur="1" fill="hold">
                                          <p:stCondLst>
                                            <p:cond delay="750"/>
                                          </p:stCondLst>
                                        </p:cTn>
                                        <p:tgtEl>
                                          <p:spTgt spid="573"/>
                                        </p:tgtEl>
                                        <p:attrNameLst>
                                          <p:attrName>style.visibility</p:attrName>
                                        </p:attrNameLst>
                                      </p:cBhvr>
                                      <p:to>
                                        <p:strVal val="hidden"/>
                                      </p:to>
                                    </p:set>
                                  </p:childTnLst>
                                </p:cTn>
                              </p:par>
                              <p:par>
                                <p:cTn fill="hold" nodeType="withEffect" presetClass="exit" presetID="10" presetSubtype="0">
                                  <p:stCondLst>
                                    <p:cond delay="1200"/>
                                  </p:stCondLst>
                                  <p:childTnLst>
                                    <p:animEffect filter="fade" transition="out">
                                      <p:cBhvr>
                                        <p:cTn dur="750"/>
                                        <p:tgtEl>
                                          <p:spTgt spid="576"/>
                                        </p:tgtEl>
                                      </p:cBhvr>
                                    </p:animEffect>
                                    <p:set>
                                      <p:cBhvr>
                                        <p:cTn dur="1" fill="hold">
                                          <p:stCondLst>
                                            <p:cond delay="750"/>
                                          </p:stCondLst>
                                        </p:cTn>
                                        <p:tgtEl>
                                          <p:spTgt spid="576"/>
                                        </p:tgtEl>
                                        <p:attrNameLst>
                                          <p:attrName>style.visibility</p:attrName>
                                        </p:attrNameLst>
                                      </p:cBhvr>
                                      <p:to>
                                        <p:strVal val="hidden"/>
                                      </p:to>
                                    </p:set>
                                  </p:childTnLst>
                                </p:cTn>
                              </p:par>
                              <p:par>
                                <p:cTn fill="hold" nodeType="withEffect" presetClass="exit" presetID="10" presetSubtype="0">
                                  <p:stCondLst>
                                    <p:cond delay="1300"/>
                                  </p:stCondLst>
                                  <p:childTnLst>
                                    <p:animEffect filter="fade" transition="out">
                                      <p:cBhvr>
                                        <p:cTn dur="750"/>
                                        <p:tgtEl>
                                          <p:spTgt spid="579"/>
                                        </p:tgtEl>
                                      </p:cBhvr>
                                    </p:animEffect>
                                    <p:set>
                                      <p:cBhvr>
                                        <p:cTn dur="1" fill="hold">
                                          <p:stCondLst>
                                            <p:cond delay="750"/>
                                          </p:stCondLst>
                                        </p:cTn>
                                        <p:tgtEl>
                                          <p:spTgt spid="579"/>
                                        </p:tgtEl>
                                        <p:attrNameLst>
                                          <p:attrName>style.visibility</p:attrName>
                                        </p:attrNameLst>
                                      </p:cBhvr>
                                      <p:to>
                                        <p:strVal val="hidden"/>
                                      </p:to>
                                    </p:set>
                                  </p:childTnLst>
                                </p:cTn>
                              </p:par>
                              <p:par>
                                <p:cTn fill="hold" nodeType="withEffect" presetClass="exit" presetID="10" presetSubtype="0">
                                  <p:stCondLst>
                                    <p:cond delay="1400"/>
                                  </p:stCondLst>
                                  <p:childTnLst>
                                    <p:animEffect filter="fade" transition="out">
                                      <p:cBhvr>
                                        <p:cTn dur="750"/>
                                        <p:tgtEl>
                                          <p:spTgt spid="582"/>
                                        </p:tgtEl>
                                      </p:cBhvr>
                                    </p:animEffect>
                                    <p:set>
                                      <p:cBhvr>
                                        <p:cTn dur="1" fill="hold">
                                          <p:stCondLst>
                                            <p:cond delay="750"/>
                                          </p:stCondLst>
                                        </p:cTn>
                                        <p:tgtEl>
                                          <p:spTgt spid="582"/>
                                        </p:tgtEl>
                                        <p:attrNameLst>
                                          <p:attrName>style.visibility</p:attrName>
                                        </p:attrNameLst>
                                      </p:cBhvr>
                                      <p:to>
                                        <p:strVal val="hidden"/>
                                      </p:to>
                                    </p:set>
                                  </p:childTnLst>
                                </p:cTn>
                              </p:par>
                              <p:par>
                                <p:cTn fill="hold" nodeType="withEffect" presetClass="exit" presetID="10" presetSubtype="0">
                                  <p:stCondLst>
                                    <p:cond delay="1500"/>
                                  </p:stCondLst>
                                  <p:childTnLst>
                                    <p:animEffect filter="fade" transition="out">
                                      <p:cBhvr>
                                        <p:cTn dur="750"/>
                                        <p:tgtEl>
                                          <p:spTgt spid="585"/>
                                        </p:tgtEl>
                                      </p:cBhvr>
                                    </p:animEffect>
                                    <p:set>
                                      <p:cBhvr>
                                        <p:cTn dur="1" fill="hold">
                                          <p:stCondLst>
                                            <p:cond delay="750"/>
                                          </p:stCondLst>
                                        </p:cTn>
                                        <p:tgtEl>
                                          <p:spTgt spid="585"/>
                                        </p:tgtEl>
                                        <p:attrNameLst>
                                          <p:attrName>style.visibility</p:attrName>
                                        </p:attrNameLst>
                                      </p:cBhvr>
                                      <p:to>
                                        <p:strVal val="hidden"/>
                                      </p:to>
                                    </p:set>
                                  </p:childTnLst>
                                </p:cTn>
                              </p:par>
                              <p:par>
                                <p:cTn fill="hold" nodeType="withEffect" presetClass="entr" presetID="2" presetSubtype="2">
                                  <p:stCondLst>
                                    <p:cond delay="1500"/>
                                  </p:stCondLst>
                                  <p:childTnLst>
                                    <p:set>
                                      <p:cBhvr>
                                        <p:cTn dur="1" fill="hold">
                                          <p:stCondLst>
                                            <p:cond delay="0"/>
                                          </p:stCondLst>
                                        </p:cTn>
                                        <p:tgtEl>
                                          <p:spTgt spid="589">
                                            <p:txEl>
                                              <p:pRg end="0" st="0"/>
                                            </p:txEl>
                                          </p:spTgt>
                                        </p:tgtEl>
                                        <p:attrNameLst>
                                          <p:attrName>style.visibility</p:attrName>
                                        </p:attrNameLst>
                                      </p:cBhvr>
                                      <p:to>
                                        <p:strVal val="visible"/>
                                      </p:to>
                                    </p:set>
                                    <p:anim calcmode="lin" valueType="num">
                                      <p:cBhvr additive="base">
                                        <p:cTn dur="750"/>
                                        <p:tgtEl>
                                          <p:spTgt spid="58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589">
                                            <p:txEl>
                                              <p:pRg end="1" st="1"/>
                                            </p:txEl>
                                          </p:spTgt>
                                        </p:tgtEl>
                                        <p:attrNameLst>
                                          <p:attrName>style.visibility</p:attrName>
                                        </p:attrNameLst>
                                      </p:cBhvr>
                                      <p:to>
                                        <p:strVal val="visible"/>
                                      </p:to>
                                    </p:set>
                                    <p:anim calcmode="lin" valueType="num">
                                      <p:cBhvr additive="base">
                                        <p:cTn dur="750"/>
                                        <p:tgtEl>
                                          <p:spTgt spid="58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589">
                                            <p:txEl>
                                              <p:pRg end="2" st="2"/>
                                            </p:txEl>
                                          </p:spTgt>
                                        </p:tgtEl>
                                        <p:attrNameLst>
                                          <p:attrName>style.visibility</p:attrName>
                                        </p:attrNameLst>
                                      </p:cBhvr>
                                      <p:to>
                                        <p:strVal val="visible"/>
                                      </p:to>
                                    </p:set>
                                    <p:anim calcmode="lin" valueType="num">
                                      <p:cBhvr additive="base">
                                        <p:cTn dur="750"/>
                                        <p:tgtEl>
                                          <p:spTgt spid="58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589">
                                            <p:txEl>
                                              <p:pRg end="3" st="3"/>
                                            </p:txEl>
                                          </p:spTgt>
                                        </p:tgtEl>
                                        <p:attrNameLst>
                                          <p:attrName>style.visibility</p:attrName>
                                        </p:attrNameLst>
                                      </p:cBhvr>
                                      <p:to>
                                        <p:strVal val="visible"/>
                                      </p:to>
                                    </p:set>
                                    <p:anim calcmode="lin" valueType="num">
                                      <p:cBhvr additive="base">
                                        <p:cTn dur="750"/>
                                        <p:tgtEl>
                                          <p:spTgt spid="58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589">
                                            <p:txEl>
                                              <p:pRg end="4" st="4"/>
                                            </p:txEl>
                                          </p:spTgt>
                                        </p:tgtEl>
                                        <p:attrNameLst>
                                          <p:attrName>style.visibility</p:attrName>
                                        </p:attrNameLst>
                                      </p:cBhvr>
                                      <p:to>
                                        <p:strVal val="visible"/>
                                      </p:to>
                                    </p:set>
                                    <p:anim calcmode="lin" valueType="num">
                                      <p:cBhvr additive="base">
                                        <p:cTn dur="750"/>
                                        <p:tgtEl>
                                          <p:spTgt spid="58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589">
                                            <p:txEl>
                                              <p:pRg end="5" st="5"/>
                                            </p:txEl>
                                          </p:spTgt>
                                        </p:tgtEl>
                                        <p:attrNameLst>
                                          <p:attrName>style.visibility</p:attrName>
                                        </p:attrNameLst>
                                      </p:cBhvr>
                                      <p:to>
                                        <p:strVal val="visible"/>
                                      </p:to>
                                    </p:set>
                                    <p:anim calcmode="lin" valueType="num">
                                      <p:cBhvr additive="base">
                                        <p:cTn dur="750"/>
                                        <p:tgtEl>
                                          <p:spTgt spid="58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589">
                                            <p:txEl>
                                              <p:pRg end="6" st="6"/>
                                            </p:txEl>
                                          </p:spTgt>
                                        </p:tgtEl>
                                        <p:attrNameLst>
                                          <p:attrName>style.visibility</p:attrName>
                                        </p:attrNameLst>
                                      </p:cBhvr>
                                      <p:to>
                                        <p:strVal val="visible"/>
                                      </p:to>
                                    </p:set>
                                    <p:anim calcmode="lin" valueType="num">
                                      <p:cBhvr additive="base">
                                        <p:cTn dur="750"/>
                                        <p:tgtEl>
                                          <p:spTgt spid="58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589">
                                            <p:txEl>
                                              <p:pRg end="7" st="7"/>
                                            </p:txEl>
                                          </p:spTgt>
                                        </p:tgtEl>
                                        <p:attrNameLst>
                                          <p:attrName>style.visibility</p:attrName>
                                        </p:attrNameLst>
                                      </p:cBhvr>
                                      <p:to>
                                        <p:strVal val="visible"/>
                                      </p:to>
                                    </p:set>
                                    <p:anim calcmode="lin" valueType="num">
                                      <p:cBhvr additive="base">
                                        <p:cTn dur="750"/>
                                        <p:tgtEl>
                                          <p:spTgt spid="58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589">
                                            <p:txEl>
                                              <p:pRg end="8" st="8"/>
                                            </p:txEl>
                                          </p:spTgt>
                                        </p:tgtEl>
                                        <p:attrNameLst>
                                          <p:attrName>style.visibility</p:attrName>
                                        </p:attrNameLst>
                                      </p:cBhvr>
                                      <p:to>
                                        <p:strVal val="visible"/>
                                      </p:to>
                                    </p:set>
                                    <p:anim calcmode="lin" valueType="num">
                                      <p:cBhvr additive="base">
                                        <p:cTn dur="750"/>
                                        <p:tgtEl>
                                          <p:spTgt spid="58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500"/>
                                  </p:stCondLst>
                                  <p:childTnLst>
                                    <p:set>
                                      <p:cBhvr>
                                        <p:cTn dur="1" fill="hold">
                                          <p:stCondLst>
                                            <p:cond delay="0"/>
                                          </p:stCondLst>
                                        </p:cTn>
                                        <p:tgtEl>
                                          <p:spTgt spid="588"/>
                                        </p:tgtEl>
                                        <p:attrNameLst>
                                          <p:attrName>style.visibility</p:attrName>
                                        </p:attrNameLst>
                                      </p:cBhvr>
                                      <p:to>
                                        <p:strVal val="visible"/>
                                      </p:to>
                                    </p:set>
                                    <p:anim calcmode="lin" valueType="num">
                                      <p:cBhvr additive="base">
                                        <p:cTn dur="500"/>
                                        <p:tgtEl>
                                          <p:spTgt spid="5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1500"/>
                                  </p:stCondLst>
                                  <p:childTnLst>
                                    <p:set>
                                      <p:cBhvr>
                                        <p:cTn dur="1" fill="hold">
                                          <p:stCondLst>
                                            <p:cond delay="0"/>
                                          </p:stCondLst>
                                        </p:cTn>
                                        <p:tgtEl>
                                          <p:spTgt spid="595"/>
                                        </p:tgtEl>
                                        <p:attrNameLst>
                                          <p:attrName>style.visibility</p:attrName>
                                        </p:attrNameLst>
                                      </p:cBhvr>
                                      <p:to>
                                        <p:strVal val="visible"/>
                                      </p:to>
                                    </p:set>
                                    <p:anim calcmode="lin" valueType="num">
                                      <p:cBhvr additive="base">
                                        <p:cTn dur="750"/>
                                        <p:tgtEl>
                                          <p:spTgt spid="5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600"/>
                                  </p:stCondLst>
                                  <p:childTnLst>
                                    <p:set>
                                      <p:cBhvr>
                                        <p:cTn dur="1" fill="hold">
                                          <p:stCondLst>
                                            <p:cond delay="0"/>
                                          </p:stCondLst>
                                        </p:cTn>
                                        <p:tgtEl>
                                          <p:spTgt spid="596"/>
                                        </p:tgtEl>
                                        <p:attrNameLst>
                                          <p:attrName>style.visibility</p:attrName>
                                        </p:attrNameLst>
                                      </p:cBhvr>
                                      <p:to>
                                        <p:strVal val="visible"/>
                                      </p:to>
                                    </p:set>
                                    <p:anim calcmode="lin" valueType="num">
                                      <p:cBhvr additive="base">
                                        <p:cTn dur="750"/>
                                        <p:tgtEl>
                                          <p:spTgt spid="5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700"/>
                                  </p:stCondLst>
                                  <p:childTnLst>
                                    <p:set>
                                      <p:cBhvr>
                                        <p:cTn dur="1" fill="hold">
                                          <p:stCondLst>
                                            <p:cond delay="0"/>
                                          </p:stCondLst>
                                        </p:cTn>
                                        <p:tgtEl>
                                          <p:spTgt spid="597"/>
                                        </p:tgtEl>
                                        <p:attrNameLst>
                                          <p:attrName>style.visibility</p:attrName>
                                        </p:attrNameLst>
                                      </p:cBhvr>
                                      <p:to>
                                        <p:strVal val="visible"/>
                                      </p:to>
                                    </p:set>
                                    <p:anim calcmode="lin" valueType="num">
                                      <p:cBhvr additive="base">
                                        <p:cTn dur="750"/>
                                        <p:tgtEl>
                                          <p:spTgt spid="5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800"/>
                                  </p:stCondLst>
                                  <p:childTnLst>
                                    <p:set>
                                      <p:cBhvr>
                                        <p:cTn dur="1" fill="hold">
                                          <p:stCondLst>
                                            <p:cond delay="0"/>
                                          </p:stCondLst>
                                        </p:cTn>
                                        <p:tgtEl>
                                          <p:spTgt spid="598"/>
                                        </p:tgtEl>
                                        <p:attrNameLst>
                                          <p:attrName>style.visibility</p:attrName>
                                        </p:attrNameLst>
                                      </p:cBhvr>
                                      <p:to>
                                        <p:strVal val="visible"/>
                                      </p:to>
                                    </p:set>
                                    <p:anim calcmode="lin" valueType="num">
                                      <p:cBhvr additive="base">
                                        <p:cTn dur="750"/>
                                        <p:tgtEl>
                                          <p:spTgt spid="598"/>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500"/>
                                  </p:stCondLst>
                                  <p:childTnLst>
                                    <p:set>
                                      <p:cBhvr>
                                        <p:cTn dur="1" fill="hold">
                                          <p:stCondLst>
                                            <p:cond delay="0"/>
                                          </p:stCondLst>
                                        </p:cTn>
                                        <p:tgtEl>
                                          <p:spTgt spid="595"/>
                                        </p:tgtEl>
                                        <p:attrNameLst>
                                          <p:attrName>style.visibility</p:attrName>
                                        </p:attrNameLst>
                                      </p:cBhvr>
                                      <p:to>
                                        <p:strVal val="visible"/>
                                      </p:to>
                                    </p:set>
                                    <p:animEffect filter="fade" transition="in">
                                      <p:cBhvr>
                                        <p:cTn dur="750"/>
                                        <p:tgtEl>
                                          <p:spTgt spid="595"/>
                                        </p:tgtEl>
                                      </p:cBhvr>
                                    </p:animEffect>
                                  </p:childTnLst>
                                </p:cTn>
                              </p:par>
                              <p:par>
                                <p:cTn fill="hold" nodeType="withEffect" presetClass="entr" presetID="10" presetSubtype="0">
                                  <p:stCondLst>
                                    <p:cond delay="1600"/>
                                  </p:stCondLst>
                                  <p:childTnLst>
                                    <p:set>
                                      <p:cBhvr>
                                        <p:cTn dur="1" fill="hold">
                                          <p:stCondLst>
                                            <p:cond delay="0"/>
                                          </p:stCondLst>
                                        </p:cTn>
                                        <p:tgtEl>
                                          <p:spTgt spid="596"/>
                                        </p:tgtEl>
                                        <p:attrNameLst>
                                          <p:attrName>style.visibility</p:attrName>
                                        </p:attrNameLst>
                                      </p:cBhvr>
                                      <p:to>
                                        <p:strVal val="visible"/>
                                      </p:to>
                                    </p:set>
                                    <p:animEffect filter="fade" transition="in">
                                      <p:cBhvr>
                                        <p:cTn dur="750"/>
                                        <p:tgtEl>
                                          <p:spTgt spid="596"/>
                                        </p:tgtEl>
                                      </p:cBhvr>
                                    </p:animEffect>
                                  </p:childTnLst>
                                </p:cTn>
                              </p:par>
                              <p:par>
                                <p:cTn fill="hold" nodeType="withEffect" presetClass="entr" presetID="10" presetSubtype="0">
                                  <p:stCondLst>
                                    <p:cond delay="1700"/>
                                  </p:stCondLst>
                                  <p:childTnLst>
                                    <p:set>
                                      <p:cBhvr>
                                        <p:cTn dur="1" fill="hold">
                                          <p:stCondLst>
                                            <p:cond delay="0"/>
                                          </p:stCondLst>
                                        </p:cTn>
                                        <p:tgtEl>
                                          <p:spTgt spid="597"/>
                                        </p:tgtEl>
                                        <p:attrNameLst>
                                          <p:attrName>style.visibility</p:attrName>
                                        </p:attrNameLst>
                                      </p:cBhvr>
                                      <p:to>
                                        <p:strVal val="visible"/>
                                      </p:to>
                                    </p:set>
                                    <p:animEffect filter="fade" transition="in">
                                      <p:cBhvr>
                                        <p:cTn dur="750"/>
                                        <p:tgtEl>
                                          <p:spTgt spid="597"/>
                                        </p:tgtEl>
                                      </p:cBhvr>
                                    </p:animEffect>
                                  </p:childTnLst>
                                </p:cTn>
                              </p:par>
                              <p:par>
                                <p:cTn fill="hold" nodeType="withEffect" presetClass="entr" presetID="10" presetSubtype="0">
                                  <p:stCondLst>
                                    <p:cond delay="1800"/>
                                  </p:stCondLst>
                                  <p:childTnLst>
                                    <p:set>
                                      <p:cBhvr>
                                        <p:cTn dur="1" fill="hold">
                                          <p:stCondLst>
                                            <p:cond delay="0"/>
                                          </p:stCondLst>
                                        </p:cTn>
                                        <p:tgtEl>
                                          <p:spTgt spid="598"/>
                                        </p:tgtEl>
                                        <p:attrNameLst>
                                          <p:attrName>style.visibility</p:attrName>
                                        </p:attrNameLst>
                                      </p:cBhvr>
                                      <p:to>
                                        <p:strVal val="visible"/>
                                      </p:to>
                                    </p:set>
                                    <p:animEffect filter="fade" transition="in">
                                      <p:cBhvr>
                                        <p:cTn dur="750"/>
                                        <p:tgtEl>
                                          <p:spTgt spid="598"/>
                                        </p:tgtEl>
                                      </p:cBhvr>
                                    </p:animEffect>
                                  </p:childTnLst>
                                </p:cTn>
                              </p:par>
                            </p:childTnLst>
                          </p:cTn>
                        </p:par>
                        <p:par>
                          <p:cTn fill="hold">
                            <p:stCondLst>
                              <p:cond delay="1500"/>
                            </p:stCondLst>
                            <p:childTnLst>
                              <p:par>
                                <p:cTn fill="hold" nodeType="afterEffect" presetClass="entr" presetID="10" presetSubtype="0">
                                  <p:stCondLst>
                                    <p:cond delay="50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90">
                                            <p:txEl>
                                              <p:pRg end="0" st="0"/>
                                            </p:txEl>
                                          </p:spTgt>
                                        </p:tgtEl>
                                        <p:attrNameLst>
                                          <p:attrName>style.visibility</p:attrName>
                                        </p:attrNameLst>
                                      </p:cBhvr>
                                      <p:to>
                                        <p:strVal val="visible"/>
                                      </p:to>
                                    </p:set>
                                    <p:animEffect filter="fade" transition="in">
                                      <p:cBhvr>
                                        <p:cTn dur="500"/>
                                        <p:tgtEl>
                                          <p:spTgt spid="590">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90">
                                            <p:txEl>
                                              <p:pRg end="1" st="1"/>
                                            </p:txEl>
                                          </p:spTgt>
                                        </p:tgtEl>
                                        <p:attrNameLst>
                                          <p:attrName>style.visibility</p:attrName>
                                        </p:attrNameLst>
                                      </p:cBhvr>
                                      <p:to>
                                        <p:strVal val="visible"/>
                                      </p:to>
                                    </p:set>
                                    <p:animEffect filter="fade" transition="in">
                                      <p:cBhvr>
                                        <p:cTn dur="500"/>
                                        <p:tgtEl>
                                          <p:spTgt spid="590">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90">
                                            <p:txEl>
                                              <p:pRg end="2" st="2"/>
                                            </p:txEl>
                                          </p:spTgt>
                                        </p:tgtEl>
                                        <p:attrNameLst>
                                          <p:attrName>style.visibility</p:attrName>
                                        </p:attrNameLst>
                                      </p:cBhvr>
                                      <p:to>
                                        <p:strVal val="visible"/>
                                      </p:to>
                                    </p:set>
                                    <p:animEffect filter="fade" transition="in">
                                      <p:cBhvr>
                                        <p:cTn dur="500"/>
                                        <p:tgtEl>
                                          <p:spTgt spid="590">
                                            <p:txEl>
                                              <p:pRg end="2" st="2"/>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90">
                                            <p:txEl>
                                              <p:pRg end="3" st="3"/>
                                            </p:txEl>
                                          </p:spTgt>
                                        </p:tgtEl>
                                        <p:attrNameLst>
                                          <p:attrName>style.visibility</p:attrName>
                                        </p:attrNameLst>
                                      </p:cBhvr>
                                      <p:to>
                                        <p:strVal val="visible"/>
                                      </p:to>
                                    </p:set>
                                    <p:animEffect filter="fade" transition="in">
                                      <p:cBhvr>
                                        <p:cTn dur="500"/>
                                        <p:tgtEl>
                                          <p:spTgt spid="590">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90">
                                            <p:txEl>
                                              <p:pRg end="4" st="4"/>
                                            </p:txEl>
                                          </p:spTgt>
                                        </p:tgtEl>
                                        <p:attrNameLst>
                                          <p:attrName>style.visibility</p:attrName>
                                        </p:attrNameLst>
                                      </p:cBhvr>
                                      <p:to>
                                        <p:strVal val="visible"/>
                                      </p:to>
                                    </p:set>
                                    <p:animEffect filter="fade" transition="in">
                                      <p:cBhvr>
                                        <p:cTn dur="500"/>
                                        <p:tgtEl>
                                          <p:spTgt spid="590">
                                            <p:txEl>
                                              <p:pRg end="4" st="4"/>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90">
                                            <p:txEl>
                                              <p:pRg end="5" st="5"/>
                                            </p:txEl>
                                          </p:spTgt>
                                        </p:tgtEl>
                                        <p:attrNameLst>
                                          <p:attrName>style.visibility</p:attrName>
                                        </p:attrNameLst>
                                      </p:cBhvr>
                                      <p:to>
                                        <p:strVal val="visible"/>
                                      </p:to>
                                    </p:set>
                                    <p:animEffect filter="fade" transition="in">
                                      <p:cBhvr>
                                        <p:cTn dur="500"/>
                                        <p:tgtEl>
                                          <p:spTgt spid="590">
                                            <p:txEl>
                                              <p:pRg end="5" st="5"/>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90">
                                            <p:txEl>
                                              <p:pRg end="6" st="6"/>
                                            </p:txEl>
                                          </p:spTgt>
                                        </p:tgtEl>
                                        <p:attrNameLst>
                                          <p:attrName>style.visibility</p:attrName>
                                        </p:attrNameLst>
                                      </p:cBhvr>
                                      <p:to>
                                        <p:strVal val="visible"/>
                                      </p:to>
                                    </p:set>
                                    <p:animEffect filter="fade" transition="in">
                                      <p:cBhvr>
                                        <p:cTn dur="500"/>
                                        <p:tgtEl>
                                          <p:spTgt spid="590">
                                            <p:txEl>
                                              <p:pRg end="6" st="6"/>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590">
                                            <p:txEl>
                                              <p:pRg end="7" st="7"/>
                                            </p:txEl>
                                          </p:spTgt>
                                        </p:tgtEl>
                                        <p:attrNameLst>
                                          <p:attrName>style.visibility</p:attrName>
                                        </p:attrNameLst>
                                      </p:cBhvr>
                                      <p:to>
                                        <p:strVal val="visible"/>
                                      </p:to>
                                    </p:set>
                                    <p:animEffect filter="fade" transition="in">
                                      <p:cBhvr>
                                        <p:cTn dur="500"/>
                                        <p:tgtEl>
                                          <p:spTgt spid="590">
                                            <p:txEl>
                                              <p:pRg end="7" st="7"/>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590">
                                            <p:txEl>
                                              <p:pRg end="8" st="8"/>
                                            </p:txEl>
                                          </p:spTgt>
                                        </p:tgtEl>
                                        <p:attrNameLst>
                                          <p:attrName>style.visibility</p:attrName>
                                        </p:attrNameLst>
                                      </p:cBhvr>
                                      <p:to>
                                        <p:strVal val="visible"/>
                                      </p:to>
                                    </p:set>
                                    <p:animEffect filter="fade" transition="in">
                                      <p:cBhvr>
                                        <p:cTn dur="500"/>
                                        <p:tgtEl>
                                          <p:spTgt spid="59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
    <p:spTree>
      <p:nvGrpSpPr>
        <p:cNvPr id="599" name="Shape 599"/>
        <p:cNvGrpSpPr/>
        <p:nvPr/>
      </p:nvGrpSpPr>
      <p:grpSpPr>
        <a:xfrm>
          <a:off x="0" y="0"/>
          <a:ext cx="0" cy="0"/>
          <a:chOff x="0" y="0"/>
          <a:chExt cx="0" cy="0"/>
        </a:xfrm>
      </p:grpSpPr>
      <p:sp>
        <p:nvSpPr>
          <p:cNvPr id="600" name="Google Shape;600;p31"/>
          <p:cNvSpPr txBox="1"/>
          <p:nvPr>
            <p:ph type="ctrTitle"/>
          </p:nvPr>
        </p:nvSpPr>
        <p:spPr>
          <a:xfrm>
            <a:off x="1371481" y="3972857"/>
            <a:ext cx="15543451" cy="1585999"/>
          </a:xfrm>
          <a:prstGeom prst="rect">
            <a:avLst/>
          </a:prstGeom>
          <a:noFill/>
          <a:ln>
            <a:noFill/>
          </a:ln>
        </p:spPr>
        <p:txBody>
          <a:bodyPr anchorCtr="0" anchor="t" bIns="81625" lIns="163275" spcFirstLastPara="1" rIns="163275" wrap="square" tIns="81625"/>
          <a:lstStyle>
            <a:lvl1pPr lvl="0" algn="ctr">
              <a:spcBef>
                <a:spcPts val="0"/>
              </a:spcBef>
              <a:spcAft>
                <a:spcPts val="0"/>
              </a:spcAft>
              <a:buClr>
                <a:schemeClr val="accent1"/>
              </a:buClr>
              <a:buSzPts val="9600"/>
              <a:buFont typeface="Ultra"/>
              <a:buNone/>
              <a:defRPr sz="9600">
                <a:solidFill>
                  <a:schemeClr val="accen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1" name="Google Shape;601;p31"/>
          <p:cNvSpPr txBox="1"/>
          <p:nvPr>
            <p:ph idx="1" type="subTitle"/>
          </p:nvPr>
        </p:nvSpPr>
        <p:spPr>
          <a:xfrm>
            <a:off x="1366342" y="8527876"/>
            <a:ext cx="15553728" cy="1512168"/>
          </a:xfrm>
          <a:prstGeom prst="rect">
            <a:avLst/>
          </a:prstGeom>
          <a:noFill/>
          <a:ln>
            <a:noFill/>
          </a:ln>
        </p:spPr>
        <p:txBody>
          <a:bodyPr anchorCtr="0" anchor="t" bIns="81625" lIns="163275" spcFirstLastPara="1" rIns="163275" wrap="square" tIns="81625"/>
          <a:lstStyle>
            <a:lvl1pPr lvl="0" algn="ctr">
              <a:lnSpc>
                <a:spcPct val="120000"/>
              </a:lnSpc>
              <a:spcBef>
                <a:spcPts val="1200"/>
              </a:spcBef>
              <a:spcAft>
                <a:spcPts val="0"/>
              </a:spcAft>
              <a:buClr>
                <a:srgbClr val="898989"/>
              </a:buClr>
              <a:buSzPts val="2000"/>
              <a:buNone/>
              <a:defRPr sz="2000">
                <a:solidFill>
                  <a:srgbClr val="898989"/>
                </a:solidFill>
                <a:latin typeface="Ultra"/>
                <a:ea typeface="Ultra"/>
                <a:cs typeface="Ultra"/>
                <a:sym typeface="Ultra"/>
              </a:defRPr>
            </a:lvl1pPr>
            <a:lvl2pPr lvl="1" algn="ctr">
              <a:spcBef>
                <a:spcPts val="1000"/>
              </a:spcBef>
              <a:spcAft>
                <a:spcPts val="0"/>
              </a:spcAft>
              <a:buClr>
                <a:srgbClr val="898989"/>
              </a:buClr>
              <a:buSzPts val="5000"/>
              <a:buNone/>
              <a:defRPr>
                <a:solidFill>
                  <a:srgbClr val="898989"/>
                </a:solidFill>
              </a:defRPr>
            </a:lvl2pPr>
            <a:lvl3pPr lvl="2" algn="ctr">
              <a:spcBef>
                <a:spcPts val="860"/>
              </a:spcBef>
              <a:spcAft>
                <a:spcPts val="0"/>
              </a:spcAft>
              <a:buClr>
                <a:srgbClr val="898989"/>
              </a:buClr>
              <a:buSzPts val="4300"/>
              <a:buNone/>
              <a:defRPr>
                <a:solidFill>
                  <a:srgbClr val="898989"/>
                </a:solidFill>
              </a:defRPr>
            </a:lvl3pPr>
            <a:lvl4pPr lvl="3" algn="ctr">
              <a:spcBef>
                <a:spcPts val="720"/>
              </a:spcBef>
              <a:spcAft>
                <a:spcPts val="0"/>
              </a:spcAft>
              <a:buClr>
                <a:srgbClr val="898989"/>
              </a:buClr>
              <a:buSzPts val="3600"/>
              <a:buNone/>
              <a:defRPr>
                <a:solidFill>
                  <a:srgbClr val="898989"/>
                </a:solidFill>
              </a:defRPr>
            </a:lvl4pPr>
            <a:lvl5pPr lvl="4" algn="ctr">
              <a:spcBef>
                <a:spcPts val="720"/>
              </a:spcBef>
              <a:spcAft>
                <a:spcPts val="0"/>
              </a:spcAft>
              <a:buClr>
                <a:srgbClr val="898989"/>
              </a:buClr>
              <a:buSzPts val="3600"/>
              <a:buNone/>
              <a:defRPr>
                <a:solidFill>
                  <a:srgbClr val="898989"/>
                </a:solidFill>
              </a:defRPr>
            </a:lvl5pPr>
            <a:lvl6pPr lvl="5" algn="ctr">
              <a:spcBef>
                <a:spcPts val="720"/>
              </a:spcBef>
              <a:spcAft>
                <a:spcPts val="0"/>
              </a:spcAft>
              <a:buClr>
                <a:srgbClr val="898989"/>
              </a:buClr>
              <a:buSzPts val="3600"/>
              <a:buNone/>
              <a:defRPr>
                <a:solidFill>
                  <a:srgbClr val="898989"/>
                </a:solidFill>
              </a:defRPr>
            </a:lvl6pPr>
            <a:lvl7pPr lvl="6" algn="ctr">
              <a:spcBef>
                <a:spcPts val="720"/>
              </a:spcBef>
              <a:spcAft>
                <a:spcPts val="0"/>
              </a:spcAft>
              <a:buClr>
                <a:srgbClr val="898989"/>
              </a:buClr>
              <a:buSzPts val="3600"/>
              <a:buNone/>
              <a:defRPr>
                <a:solidFill>
                  <a:srgbClr val="898989"/>
                </a:solidFill>
              </a:defRPr>
            </a:lvl7pPr>
            <a:lvl8pPr lvl="7" algn="ctr">
              <a:spcBef>
                <a:spcPts val="720"/>
              </a:spcBef>
              <a:spcAft>
                <a:spcPts val="0"/>
              </a:spcAft>
              <a:buClr>
                <a:srgbClr val="898989"/>
              </a:buClr>
              <a:buSzPts val="3600"/>
              <a:buNone/>
              <a:defRPr>
                <a:solidFill>
                  <a:srgbClr val="898989"/>
                </a:solidFill>
              </a:defRPr>
            </a:lvl8pPr>
            <a:lvl9pPr lvl="8" algn="ctr">
              <a:spcBef>
                <a:spcPts val="720"/>
              </a:spcBef>
              <a:spcAft>
                <a:spcPts val="0"/>
              </a:spcAft>
              <a:buClr>
                <a:srgbClr val="898989"/>
              </a:buClr>
              <a:buSzPts val="3600"/>
              <a:buNone/>
              <a:defRPr>
                <a:solidFill>
                  <a:srgbClr val="898989"/>
                </a:solidFill>
              </a:defRPr>
            </a:lvl9pPr>
          </a:lstStyle>
          <a:p/>
        </p:txBody>
      </p:sp>
      <p:sp>
        <p:nvSpPr>
          <p:cNvPr id="602" name="Google Shape;602;p31"/>
          <p:cNvSpPr txBox="1"/>
          <p:nvPr>
            <p:ph idx="2" type="body"/>
          </p:nvPr>
        </p:nvSpPr>
        <p:spPr>
          <a:xfrm>
            <a:off x="1366342" y="5503590"/>
            <a:ext cx="15553728" cy="864046"/>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dk2"/>
              </a:buClr>
              <a:buSzPts val="4000"/>
              <a:buNone/>
              <a:defRPr sz="4000">
                <a:solidFill>
                  <a:schemeClr val="dk2"/>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603" name="Google Shape;603;p31"/>
          <p:cNvGrpSpPr/>
          <p:nvPr/>
        </p:nvGrpSpPr>
        <p:grpSpPr>
          <a:xfrm>
            <a:off x="8595214" y="8095828"/>
            <a:ext cx="1088138" cy="188527"/>
            <a:chOff x="8595214" y="6592642"/>
            <a:chExt cx="1088138" cy="188527"/>
          </a:xfrm>
        </p:grpSpPr>
        <p:sp>
          <p:nvSpPr>
            <p:cNvPr id="604" name="Google Shape;604;p31"/>
            <p:cNvSpPr/>
            <p:nvPr/>
          </p:nvSpPr>
          <p:spPr>
            <a:xfrm>
              <a:off x="9048943" y="6592642"/>
              <a:ext cx="188527" cy="1885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05" name="Google Shape;605;p31"/>
            <p:cNvSpPr/>
            <p:nvPr/>
          </p:nvSpPr>
          <p:spPr>
            <a:xfrm>
              <a:off x="8595214" y="6592642"/>
              <a:ext cx="188527" cy="1885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06" name="Google Shape;606;p31"/>
            <p:cNvSpPr/>
            <p:nvPr/>
          </p:nvSpPr>
          <p:spPr>
            <a:xfrm>
              <a:off x="9494825" y="6592642"/>
              <a:ext cx="188527" cy="1885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grpSp>
      <p:sp>
        <p:nvSpPr>
          <p:cNvPr id="607" name="Google Shape;607;p31"/>
          <p:cNvSpPr/>
          <p:nvPr/>
        </p:nvSpPr>
        <p:spPr>
          <a:xfrm>
            <a:off x="7039260" y="2492117"/>
            <a:ext cx="864096" cy="86409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08" name="Google Shape;608;p31"/>
          <p:cNvSpPr/>
          <p:nvPr/>
        </p:nvSpPr>
        <p:spPr>
          <a:xfrm>
            <a:off x="8153859" y="2492117"/>
            <a:ext cx="864096" cy="86409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09" name="Google Shape;609;p31"/>
          <p:cNvSpPr/>
          <p:nvPr/>
        </p:nvSpPr>
        <p:spPr>
          <a:xfrm>
            <a:off x="9268458" y="2492117"/>
            <a:ext cx="864096" cy="86409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10" name="Google Shape;610;p31"/>
          <p:cNvSpPr/>
          <p:nvPr/>
        </p:nvSpPr>
        <p:spPr>
          <a:xfrm>
            <a:off x="10383056" y="2492117"/>
            <a:ext cx="864096" cy="86409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par>
                                <p:cTn fill="hold" nodeType="withEffect" presetClass="entr" presetID="10" presetSubtype="0">
                                  <p:stCondLst>
                                    <p:cond delay="50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par>
                                <p:cTn fill="hold" nodeType="withEffect" presetClass="entr" presetID="10" presetSubtype="0">
                                  <p:stCondLst>
                                    <p:cond delay="100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par>
                                <p:cTn fill="hold" nodeType="withEffect" presetClass="entr" presetID="10" presetSubtype="0">
                                  <p:stCondLst>
                                    <p:cond delay="1500"/>
                                  </p:stCondLst>
                                  <p:childTnLst>
                                    <p:set>
                                      <p:cBhvr>
                                        <p:cTn dur="1" fill="hold">
                                          <p:stCondLst>
                                            <p:cond delay="0"/>
                                          </p:stCondLst>
                                        </p:cTn>
                                        <p:tgtEl>
                                          <p:spTgt spid="610"/>
                                        </p:tgtEl>
                                        <p:attrNameLst>
                                          <p:attrName>style.visibility</p:attrName>
                                        </p:attrNameLst>
                                      </p:cBhvr>
                                      <p:to>
                                        <p:strVal val="visible"/>
                                      </p:to>
                                    </p:set>
                                    <p:animEffect filter="fade" transition="in">
                                      <p:cBhvr>
                                        <p:cTn dur="500"/>
                                        <p:tgtEl>
                                          <p:spTgt spid="610"/>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602">
                                            <p:txEl>
                                              <p:pRg end="0" st="0"/>
                                            </p:txEl>
                                          </p:spTgt>
                                        </p:tgtEl>
                                        <p:attrNameLst>
                                          <p:attrName>style.visibility</p:attrName>
                                        </p:attrNameLst>
                                      </p:cBhvr>
                                      <p:to>
                                        <p:strVal val="visible"/>
                                      </p:to>
                                    </p:set>
                                    <p:anim calcmode="lin" valueType="num">
                                      <p:cBhvr additive="base">
                                        <p:cTn dur="750"/>
                                        <p:tgtEl>
                                          <p:spTgt spid="60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2" presetSubtype="2">
                                  <p:stCondLst>
                                    <p:cond delay="0"/>
                                  </p:stCondLst>
                                  <p:childTnLst>
                                    <p:set>
                                      <p:cBhvr>
                                        <p:cTn dur="1" fill="hold">
                                          <p:stCondLst>
                                            <p:cond delay="0"/>
                                          </p:stCondLst>
                                        </p:cTn>
                                        <p:tgtEl>
                                          <p:spTgt spid="602">
                                            <p:txEl>
                                              <p:pRg end="1" st="1"/>
                                            </p:txEl>
                                          </p:spTgt>
                                        </p:tgtEl>
                                        <p:attrNameLst>
                                          <p:attrName>style.visibility</p:attrName>
                                        </p:attrNameLst>
                                      </p:cBhvr>
                                      <p:to>
                                        <p:strVal val="visible"/>
                                      </p:to>
                                    </p:set>
                                    <p:anim calcmode="lin" valueType="num">
                                      <p:cBhvr additive="base">
                                        <p:cTn dur="750"/>
                                        <p:tgtEl>
                                          <p:spTgt spid="60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602">
                                            <p:txEl>
                                              <p:pRg end="2" st="2"/>
                                            </p:txEl>
                                          </p:spTgt>
                                        </p:tgtEl>
                                        <p:attrNameLst>
                                          <p:attrName>style.visibility</p:attrName>
                                        </p:attrNameLst>
                                      </p:cBhvr>
                                      <p:to>
                                        <p:strVal val="visible"/>
                                      </p:to>
                                    </p:set>
                                    <p:anim calcmode="lin" valueType="num">
                                      <p:cBhvr additive="base">
                                        <p:cTn dur="750"/>
                                        <p:tgtEl>
                                          <p:spTgt spid="60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0"/>
                                  </p:stCondLst>
                                  <p:childTnLst>
                                    <p:set>
                                      <p:cBhvr>
                                        <p:cTn dur="1" fill="hold">
                                          <p:stCondLst>
                                            <p:cond delay="0"/>
                                          </p:stCondLst>
                                        </p:cTn>
                                        <p:tgtEl>
                                          <p:spTgt spid="602">
                                            <p:txEl>
                                              <p:pRg end="3" st="3"/>
                                            </p:txEl>
                                          </p:spTgt>
                                        </p:tgtEl>
                                        <p:attrNameLst>
                                          <p:attrName>style.visibility</p:attrName>
                                        </p:attrNameLst>
                                      </p:cBhvr>
                                      <p:to>
                                        <p:strVal val="visible"/>
                                      </p:to>
                                    </p:set>
                                    <p:anim calcmode="lin" valueType="num">
                                      <p:cBhvr additive="base">
                                        <p:cTn dur="750"/>
                                        <p:tgtEl>
                                          <p:spTgt spid="60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602">
                                            <p:txEl>
                                              <p:pRg end="4" st="4"/>
                                            </p:txEl>
                                          </p:spTgt>
                                        </p:tgtEl>
                                        <p:attrNameLst>
                                          <p:attrName>style.visibility</p:attrName>
                                        </p:attrNameLst>
                                      </p:cBhvr>
                                      <p:to>
                                        <p:strVal val="visible"/>
                                      </p:to>
                                    </p:set>
                                    <p:anim calcmode="lin" valueType="num">
                                      <p:cBhvr additive="base">
                                        <p:cTn dur="750"/>
                                        <p:tgtEl>
                                          <p:spTgt spid="60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0"/>
                                  </p:stCondLst>
                                  <p:childTnLst>
                                    <p:set>
                                      <p:cBhvr>
                                        <p:cTn dur="1" fill="hold">
                                          <p:stCondLst>
                                            <p:cond delay="0"/>
                                          </p:stCondLst>
                                        </p:cTn>
                                        <p:tgtEl>
                                          <p:spTgt spid="602">
                                            <p:txEl>
                                              <p:pRg end="5" st="5"/>
                                            </p:txEl>
                                          </p:spTgt>
                                        </p:tgtEl>
                                        <p:attrNameLst>
                                          <p:attrName>style.visibility</p:attrName>
                                        </p:attrNameLst>
                                      </p:cBhvr>
                                      <p:to>
                                        <p:strVal val="visible"/>
                                      </p:to>
                                    </p:set>
                                    <p:anim calcmode="lin" valueType="num">
                                      <p:cBhvr additive="base">
                                        <p:cTn dur="750"/>
                                        <p:tgtEl>
                                          <p:spTgt spid="60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602">
                                            <p:txEl>
                                              <p:pRg end="6" st="6"/>
                                            </p:txEl>
                                          </p:spTgt>
                                        </p:tgtEl>
                                        <p:attrNameLst>
                                          <p:attrName>style.visibility</p:attrName>
                                        </p:attrNameLst>
                                      </p:cBhvr>
                                      <p:to>
                                        <p:strVal val="visible"/>
                                      </p:to>
                                    </p:set>
                                    <p:anim calcmode="lin" valueType="num">
                                      <p:cBhvr additive="base">
                                        <p:cTn dur="750"/>
                                        <p:tgtEl>
                                          <p:spTgt spid="60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2">
                                  <p:stCondLst>
                                    <p:cond delay="0"/>
                                  </p:stCondLst>
                                  <p:childTnLst>
                                    <p:set>
                                      <p:cBhvr>
                                        <p:cTn dur="1" fill="hold">
                                          <p:stCondLst>
                                            <p:cond delay="0"/>
                                          </p:stCondLst>
                                        </p:cTn>
                                        <p:tgtEl>
                                          <p:spTgt spid="602">
                                            <p:txEl>
                                              <p:pRg end="7" st="7"/>
                                            </p:txEl>
                                          </p:spTgt>
                                        </p:tgtEl>
                                        <p:attrNameLst>
                                          <p:attrName>style.visibility</p:attrName>
                                        </p:attrNameLst>
                                      </p:cBhvr>
                                      <p:to>
                                        <p:strVal val="visible"/>
                                      </p:to>
                                    </p:set>
                                    <p:anim calcmode="lin" valueType="num">
                                      <p:cBhvr additive="base">
                                        <p:cTn dur="750"/>
                                        <p:tgtEl>
                                          <p:spTgt spid="60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602">
                                            <p:txEl>
                                              <p:pRg end="8" st="8"/>
                                            </p:txEl>
                                          </p:spTgt>
                                        </p:tgtEl>
                                        <p:attrNameLst>
                                          <p:attrName>style.visibility</p:attrName>
                                        </p:attrNameLst>
                                      </p:cBhvr>
                                      <p:to>
                                        <p:strVal val="visible"/>
                                      </p:to>
                                    </p:set>
                                    <p:anim calcmode="lin" valueType="num">
                                      <p:cBhvr additive="base">
                                        <p:cTn dur="750"/>
                                        <p:tgtEl>
                                          <p:spTgt spid="60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00"/>
                                        </p:tgtEl>
                                        <p:attrNameLst>
                                          <p:attrName>style.visibility</p:attrName>
                                        </p:attrNameLst>
                                      </p:cBhvr>
                                      <p:to>
                                        <p:strVal val="visible"/>
                                      </p:to>
                                    </p:set>
                                    <p:anim calcmode="lin" valueType="num">
                                      <p:cBhvr additive="base">
                                        <p:cTn dur="750"/>
                                        <p:tgtEl>
                                          <p:spTgt spid="600"/>
                                        </p:tgtEl>
                                        <p:attrNameLst>
                                          <p:attrName>ppt_x</p:attrName>
                                        </p:attrNameLst>
                                      </p:cBhvr>
                                      <p:tavLst>
                                        <p:tav fmla="" tm="0">
                                          <p:val>
                                            <p:strVal val="#ppt_x-1"/>
                                          </p:val>
                                        </p:tav>
                                        <p:tav fmla="" tm="100000">
                                          <p:val>
                                            <p:strVal val="#ppt_x"/>
                                          </p:val>
                                        </p:tav>
                                      </p:tavLst>
                                    </p:anim>
                                  </p:childTnLst>
                                </p:cTn>
                              </p:par>
                            </p:childTnLst>
                          </p:cTn>
                        </p:par>
                        <p:par>
                          <p:cTn fill="hold">
                            <p:stCondLst>
                              <p:cond delay="7250"/>
                            </p:stCondLst>
                            <p:childTnLst>
                              <p:par>
                                <p:cTn fill="hold" nodeType="afterEffect" presetClass="entr" presetID="10" presetSubtype="0">
                                  <p:stCondLst>
                                    <p:cond delay="50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601">
                                            <p:txEl>
                                              <p:pRg end="0" st="0"/>
                                            </p:txEl>
                                          </p:spTgt>
                                        </p:tgtEl>
                                        <p:attrNameLst>
                                          <p:attrName>style.visibility</p:attrName>
                                        </p:attrNameLst>
                                      </p:cBhvr>
                                      <p:to>
                                        <p:strVal val="visible"/>
                                      </p:to>
                                    </p:set>
                                    <p:animEffect filter="fade" transition="in">
                                      <p:cBhvr>
                                        <p:cTn dur="500"/>
                                        <p:tgtEl>
                                          <p:spTgt spid="601">
                                            <p:txEl>
                                              <p:pRg end="0" st="0"/>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601">
                                            <p:txEl>
                                              <p:pRg end="1" st="1"/>
                                            </p:txEl>
                                          </p:spTgt>
                                        </p:tgtEl>
                                        <p:attrNameLst>
                                          <p:attrName>style.visibility</p:attrName>
                                        </p:attrNameLst>
                                      </p:cBhvr>
                                      <p:to>
                                        <p:strVal val="visible"/>
                                      </p:to>
                                    </p:set>
                                    <p:animEffect filter="fade" transition="in">
                                      <p:cBhvr>
                                        <p:cTn dur="500"/>
                                        <p:tgtEl>
                                          <p:spTgt spid="601">
                                            <p:txEl>
                                              <p:pRg end="1" st="1"/>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601">
                                            <p:txEl>
                                              <p:pRg end="2" st="2"/>
                                            </p:txEl>
                                          </p:spTgt>
                                        </p:tgtEl>
                                        <p:attrNameLst>
                                          <p:attrName>style.visibility</p:attrName>
                                        </p:attrNameLst>
                                      </p:cBhvr>
                                      <p:to>
                                        <p:strVal val="visible"/>
                                      </p:to>
                                    </p:set>
                                    <p:animEffect filter="fade" transition="in">
                                      <p:cBhvr>
                                        <p:cTn dur="500"/>
                                        <p:tgtEl>
                                          <p:spTgt spid="601">
                                            <p:txEl>
                                              <p:pRg end="2" st="2"/>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601">
                                            <p:txEl>
                                              <p:pRg end="3" st="3"/>
                                            </p:txEl>
                                          </p:spTgt>
                                        </p:tgtEl>
                                        <p:attrNameLst>
                                          <p:attrName>style.visibility</p:attrName>
                                        </p:attrNameLst>
                                      </p:cBhvr>
                                      <p:to>
                                        <p:strVal val="visible"/>
                                      </p:to>
                                    </p:set>
                                    <p:animEffect filter="fade" transition="in">
                                      <p:cBhvr>
                                        <p:cTn dur="500"/>
                                        <p:tgtEl>
                                          <p:spTgt spid="601">
                                            <p:txEl>
                                              <p:pRg end="3" st="3"/>
                                            </p:txEl>
                                          </p:spTgt>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601">
                                            <p:txEl>
                                              <p:pRg end="4" st="4"/>
                                            </p:txEl>
                                          </p:spTgt>
                                        </p:tgtEl>
                                        <p:attrNameLst>
                                          <p:attrName>style.visibility</p:attrName>
                                        </p:attrNameLst>
                                      </p:cBhvr>
                                      <p:to>
                                        <p:strVal val="visible"/>
                                      </p:to>
                                    </p:set>
                                    <p:animEffect filter="fade" transition="in">
                                      <p:cBhvr>
                                        <p:cTn dur="500"/>
                                        <p:tgtEl>
                                          <p:spTgt spid="601">
                                            <p:txEl>
                                              <p:pRg end="4" st="4"/>
                                            </p:txEl>
                                          </p:spTgt>
                                        </p:tgtEl>
                                      </p:cBhvr>
                                    </p:animEffect>
                                  </p:childTnLst>
                                </p:cTn>
                              </p:par>
                            </p:childTnLst>
                          </p:cTn>
                        </p:par>
                        <p:par>
                          <p:cTn fill="hold">
                            <p:stCondLst>
                              <p:cond delay="10250"/>
                            </p:stCondLst>
                            <p:childTnLst>
                              <p:par>
                                <p:cTn fill="hold" nodeType="afterEffect" presetClass="entr" presetID="10" presetSubtype="0">
                                  <p:stCondLst>
                                    <p:cond delay="0"/>
                                  </p:stCondLst>
                                  <p:childTnLst>
                                    <p:set>
                                      <p:cBhvr>
                                        <p:cTn dur="1" fill="hold">
                                          <p:stCondLst>
                                            <p:cond delay="0"/>
                                          </p:stCondLst>
                                        </p:cTn>
                                        <p:tgtEl>
                                          <p:spTgt spid="601">
                                            <p:txEl>
                                              <p:pRg end="5" st="5"/>
                                            </p:txEl>
                                          </p:spTgt>
                                        </p:tgtEl>
                                        <p:attrNameLst>
                                          <p:attrName>style.visibility</p:attrName>
                                        </p:attrNameLst>
                                      </p:cBhvr>
                                      <p:to>
                                        <p:strVal val="visible"/>
                                      </p:to>
                                    </p:set>
                                    <p:animEffect filter="fade" transition="in">
                                      <p:cBhvr>
                                        <p:cTn dur="500"/>
                                        <p:tgtEl>
                                          <p:spTgt spid="601">
                                            <p:txEl>
                                              <p:pRg end="5" st="5"/>
                                            </p:txEl>
                                          </p:spTgt>
                                        </p:tgtEl>
                                      </p:cBhvr>
                                    </p:animEffect>
                                  </p:childTnLst>
                                </p:cTn>
                              </p:par>
                            </p:childTnLst>
                          </p:cTn>
                        </p:par>
                        <p:par>
                          <p:cTn fill="hold">
                            <p:stCondLst>
                              <p:cond delay="10750"/>
                            </p:stCondLst>
                            <p:childTnLst>
                              <p:par>
                                <p:cTn fill="hold" nodeType="afterEffect" presetClass="entr" presetID="10" presetSubtype="0">
                                  <p:stCondLst>
                                    <p:cond delay="0"/>
                                  </p:stCondLst>
                                  <p:childTnLst>
                                    <p:set>
                                      <p:cBhvr>
                                        <p:cTn dur="1" fill="hold">
                                          <p:stCondLst>
                                            <p:cond delay="0"/>
                                          </p:stCondLst>
                                        </p:cTn>
                                        <p:tgtEl>
                                          <p:spTgt spid="601">
                                            <p:txEl>
                                              <p:pRg end="6" st="6"/>
                                            </p:txEl>
                                          </p:spTgt>
                                        </p:tgtEl>
                                        <p:attrNameLst>
                                          <p:attrName>style.visibility</p:attrName>
                                        </p:attrNameLst>
                                      </p:cBhvr>
                                      <p:to>
                                        <p:strVal val="visible"/>
                                      </p:to>
                                    </p:set>
                                    <p:animEffect filter="fade" transition="in">
                                      <p:cBhvr>
                                        <p:cTn dur="500"/>
                                        <p:tgtEl>
                                          <p:spTgt spid="601">
                                            <p:txEl>
                                              <p:pRg end="6" st="6"/>
                                            </p:txEl>
                                          </p:spTgt>
                                        </p:tgtEl>
                                      </p:cBhvr>
                                    </p:animEffect>
                                  </p:childTnLst>
                                </p:cTn>
                              </p:par>
                            </p:childTnLst>
                          </p:cTn>
                        </p:par>
                        <p:par>
                          <p:cTn fill="hold">
                            <p:stCondLst>
                              <p:cond delay="11250"/>
                            </p:stCondLst>
                            <p:childTnLst>
                              <p:par>
                                <p:cTn fill="hold" nodeType="afterEffect" presetClass="entr" presetID="10" presetSubtype="0">
                                  <p:stCondLst>
                                    <p:cond delay="0"/>
                                  </p:stCondLst>
                                  <p:childTnLst>
                                    <p:set>
                                      <p:cBhvr>
                                        <p:cTn dur="1" fill="hold">
                                          <p:stCondLst>
                                            <p:cond delay="0"/>
                                          </p:stCondLst>
                                        </p:cTn>
                                        <p:tgtEl>
                                          <p:spTgt spid="601">
                                            <p:txEl>
                                              <p:pRg end="7" st="7"/>
                                            </p:txEl>
                                          </p:spTgt>
                                        </p:tgtEl>
                                        <p:attrNameLst>
                                          <p:attrName>style.visibility</p:attrName>
                                        </p:attrNameLst>
                                      </p:cBhvr>
                                      <p:to>
                                        <p:strVal val="visible"/>
                                      </p:to>
                                    </p:set>
                                    <p:animEffect filter="fade" transition="in">
                                      <p:cBhvr>
                                        <p:cTn dur="500"/>
                                        <p:tgtEl>
                                          <p:spTgt spid="601">
                                            <p:txEl>
                                              <p:pRg end="7" st="7"/>
                                            </p:txEl>
                                          </p:spTgt>
                                        </p:tgtEl>
                                      </p:cBhvr>
                                    </p:animEffect>
                                  </p:childTnLst>
                                </p:cTn>
                              </p:par>
                            </p:childTnLst>
                          </p:cTn>
                        </p:par>
                        <p:par>
                          <p:cTn fill="hold">
                            <p:stCondLst>
                              <p:cond delay="11750"/>
                            </p:stCondLst>
                            <p:childTnLst>
                              <p:par>
                                <p:cTn fill="hold" nodeType="afterEffect" presetClass="entr" presetID="10" presetSubtype="0">
                                  <p:stCondLst>
                                    <p:cond delay="0"/>
                                  </p:stCondLst>
                                  <p:childTnLst>
                                    <p:set>
                                      <p:cBhvr>
                                        <p:cTn dur="1" fill="hold">
                                          <p:stCondLst>
                                            <p:cond delay="0"/>
                                          </p:stCondLst>
                                        </p:cTn>
                                        <p:tgtEl>
                                          <p:spTgt spid="601">
                                            <p:txEl>
                                              <p:pRg end="8" st="8"/>
                                            </p:txEl>
                                          </p:spTgt>
                                        </p:tgtEl>
                                        <p:attrNameLst>
                                          <p:attrName>style.visibility</p:attrName>
                                        </p:attrNameLst>
                                      </p:cBhvr>
                                      <p:to>
                                        <p:strVal val="visible"/>
                                      </p:to>
                                    </p:set>
                                    <p:animEffect filter="fade" transition="in">
                                      <p:cBhvr>
                                        <p:cTn dur="500"/>
                                        <p:tgtEl>
                                          <p:spTgt spid="60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file 2">
  <p:cSld name="Profile 2">
    <p:spTree>
      <p:nvGrpSpPr>
        <p:cNvPr id="56" name="Shape 56"/>
        <p:cNvGrpSpPr/>
        <p:nvPr/>
      </p:nvGrpSpPr>
      <p:grpSpPr>
        <a:xfrm>
          <a:off x="0" y="0"/>
          <a:ext cx="0" cy="0"/>
          <a:chOff x="0" y="0"/>
          <a:chExt cx="0" cy="0"/>
        </a:xfrm>
      </p:grpSpPr>
      <p:sp>
        <p:nvSpPr>
          <p:cNvPr id="57" name="Google Shape;57;p4"/>
          <p:cNvSpPr/>
          <p:nvPr/>
        </p:nvSpPr>
        <p:spPr>
          <a:xfrm>
            <a:off x="-1" y="0"/>
            <a:ext cx="18286413" cy="5143500"/>
          </a:xfrm>
          <a:prstGeom prst="rect">
            <a:avLst/>
          </a:prstGeom>
          <a:solidFill>
            <a:srgbClr val="5454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58" name="Google Shape;58;p4"/>
          <p:cNvSpPr/>
          <p:nvPr/>
        </p:nvSpPr>
        <p:spPr>
          <a:xfrm>
            <a:off x="-794" y="2695228"/>
            <a:ext cx="18286413" cy="2448272"/>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rgbClr val="005671"/>
              </a:solidFill>
              <a:latin typeface="Open Sans"/>
              <a:ea typeface="Open Sans"/>
              <a:cs typeface="Open Sans"/>
              <a:sym typeface="Open Sans"/>
            </a:endParaRPr>
          </a:p>
        </p:txBody>
      </p:sp>
      <p:sp>
        <p:nvSpPr>
          <p:cNvPr id="59" name="Google Shape;59;p4"/>
          <p:cNvSpPr txBox="1"/>
          <p:nvPr>
            <p:ph type="title"/>
          </p:nvPr>
        </p:nvSpPr>
        <p:spPr>
          <a:xfrm>
            <a:off x="8351118" y="2695227"/>
            <a:ext cx="9577064" cy="1350907"/>
          </a:xfrm>
          <a:prstGeom prst="rect">
            <a:avLst/>
          </a:prstGeom>
          <a:noFill/>
          <a:ln>
            <a:noFill/>
          </a:ln>
        </p:spPr>
        <p:txBody>
          <a:bodyPr anchorCtr="0" anchor="b" bIns="81625" lIns="163275" spcFirstLastPara="1" rIns="163275" wrap="square" tIns="81625"/>
          <a:lstStyle>
            <a:lvl1pPr lvl="0" algn="l">
              <a:spcBef>
                <a:spcPts val="0"/>
              </a:spcBef>
              <a:spcAft>
                <a:spcPts val="0"/>
              </a:spcAft>
              <a:buClr>
                <a:schemeClr val="lt1"/>
              </a:buClr>
              <a:buSzPts val="6600"/>
              <a:buFont typeface="Ultra"/>
              <a:buNone/>
              <a:defRPr sz="66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p:nvPr>
            <p:ph idx="2" type="pic"/>
          </p:nvPr>
        </p:nvSpPr>
        <p:spPr>
          <a:xfrm>
            <a:off x="862286" y="0"/>
            <a:ext cx="7260600" cy="10287000"/>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2" name="Google Shape;62;p4"/>
          <p:cNvSpPr/>
          <p:nvPr/>
        </p:nvSpPr>
        <p:spPr>
          <a:xfrm>
            <a:off x="8495134" y="4061358"/>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3" name="Google Shape;63;p4"/>
          <p:cNvSpPr txBox="1"/>
          <p:nvPr>
            <p:ph idx="1" type="body"/>
          </p:nvPr>
        </p:nvSpPr>
        <p:spPr>
          <a:xfrm>
            <a:off x="8351118" y="4134028"/>
            <a:ext cx="9577064" cy="93544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D8D8D8"/>
              </a:buClr>
              <a:buSzPts val="3200"/>
              <a:buNone/>
              <a:defRPr i="1" sz="3200">
                <a:solidFill>
                  <a:srgbClr val="D8D8D8"/>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4"/>
          <p:cNvSpPr txBox="1"/>
          <p:nvPr>
            <p:ph idx="3" type="body"/>
          </p:nvPr>
        </p:nvSpPr>
        <p:spPr>
          <a:xfrm>
            <a:off x="8351118" y="5359524"/>
            <a:ext cx="9577064" cy="316835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4"/>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b="0" i="0" sz="2800" u="none" cap="none" strike="noStrike">
                <a:solidFill>
                  <a:schemeClr val="lt1"/>
                </a:solidFill>
                <a:latin typeface="Open Sans"/>
                <a:ea typeface="Open Sans"/>
                <a:cs typeface="Open Sans"/>
                <a:sym typeface="Open Sans"/>
              </a:defRPr>
            </a:lvl1pPr>
            <a:lvl2pPr indent="0" lvl="1" marL="0" algn="ctr">
              <a:spcBef>
                <a:spcPts val="0"/>
              </a:spcBef>
              <a:buNone/>
              <a:defRPr b="0" i="0" sz="2800" u="none" cap="none" strike="noStrike">
                <a:solidFill>
                  <a:schemeClr val="lt1"/>
                </a:solidFill>
                <a:latin typeface="Open Sans"/>
                <a:ea typeface="Open Sans"/>
                <a:cs typeface="Open Sans"/>
                <a:sym typeface="Open Sans"/>
              </a:defRPr>
            </a:lvl2pPr>
            <a:lvl3pPr indent="0" lvl="2" marL="0" algn="ctr">
              <a:spcBef>
                <a:spcPts val="0"/>
              </a:spcBef>
              <a:buNone/>
              <a:defRPr b="0" i="0" sz="2800" u="none" cap="none" strike="noStrike">
                <a:solidFill>
                  <a:schemeClr val="lt1"/>
                </a:solidFill>
                <a:latin typeface="Open Sans"/>
                <a:ea typeface="Open Sans"/>
                <a:cs typeface="Open Sans"/>
                <a:sym typeface="Open Sans"/>
              </a:defRPr>
            </a:lvl3pPr>
            <a:lvl4pPr indent="0" lvl="3" marL="0" algn="ctr">
              <a:spcBef>
                <a:spcPts val="0"/>
              </a:spcBef>
              <a:buNone/>
              <a:defRPr b="0" i="0" sz="2800" u="none" cap="none" strike="noStrike">
                <a:solidFill>
                  <a:schemeClr val="lt1"/>
                </a:solidFill>
                <a:latin typeface="Open Sans"/>
                <a:ea typeface="Open Sans"/>
                <a:cs typeface="Open Sans"/>
                <a:sym typeface="Open Sans"/>
              </a:defRPr>
            </a:lvl4pPr>
            <a:lvl5pPr indent="0" lvl="4" marL="0" algn="ctr">
              <a:spcBef>
                <a:spcPts val="0"/>
              </a:spcBef>
              <a:buNone/>
              <a:defRPr b="0" i="0" sz="2800" u="none" cap="none" strike="noStrike">
                <a:solidFill>
                  <a:schemeClr val="lt1"/>
                </a:solidFill>
                <a:latin typeface="Open Sans"/>
                <a:ea typeface="Open Sans"/>
                <a:cs typeface="Open Sans"/>
                <a:sym typeface="Open Sans"/>
              </a:defRPr>
            </a:lvl5pPr>
            <a:lvl6pPr indent="0" lvl="5" marL="0" algn="ctr">
              <a:spcBef>
                <a:spcPts val="0"/>
              </a:spcBef>
              <a:buNone/>
              <a:defRPr b="0" i="0" sz="2800" u="none" cap="none" strike="noStrike">
                <a:solidFill>
                  <a:schemeClr val="lt1"/>
                </a:solidFill>
                <a:latin typeface="Open Sans"/>
                <a:ea typeface="Open Sans"/>
                <a:cs typeface="Open Sans"/>
                <a:sym typeface="Open Sans"/>
              </a:defRPr>
            </a:lvl6pPr>
            <a:lvl7pPr indent="0" lvl="6" marL="0" algn="ctr">
              <a:spcBef>
                <a:spcPts val="0"/>
              </a:spcBef>
              <a:buNone/>
              <a:defRPr b="0" i="0" sz="2800" u="none" cap="none" strike="noStrike">
                <a:solidFill>
                  <a:schemeClr val="lt1"/>
                </a:solidFill>
                <a:latin typeface="Open Sans"/>
                <a:ea typeface="Open Sans"/>
                <a:cs typeface="Open Sans"/>
                <a:sym typeface="Open Sans"/>
              </a:defRPr>
            </a:lvl7pPr>
            <a:lvl8pPr indent="0" lvl="7" marL="0" algn="ctr">
              <a:spcBef>
                <a:spcPts val="0"/>
              </a:spcBef>
              <a:buNone/>
              <a:defRPr b="0" i="0" sz="2800" u="none" cap="none" strike="noStrike">
                <a:solidFill>
                  <a:schemeClr val="lt1"/>
                </a:solidFill>
                <a:latin typeface="Open Sans"/>
                <a:ea typeface="Open Sans"/>
                <a:cs typeface="Open Sans"/>
                <a:sym typeface="Open Sans"/>
              </a:defRPr>
            </a:lvl8pPr>
            <a:lvl9pPr indent="0" lvl="8" marL="0" algn="ctr">
              <a:spcBef>
                <a:spcPts val="0"/>
              </a:spcBef>
              <a:buNone/>
              <a:defRPr b="0" i="0" sz="2800" u="none" cap="none" strike="noStrike">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500"/>
                                        <p:tgtEl>
                                          <p:spTgt spid="5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1500"/>
                            </p:stCondLst>
                            <p:childTnLst>
                              <p:par>
                                <p:cTn fill="hold" nodeType="afterEffect" presetClass="entr" presetID="2" presetSubtype="8">
                                  <p:stCondLst>
                                    <p:cond delay="25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p:tgtEl>
                                          <p:spTgt spid="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p:tgtEl>
                                          <p:spTgt spid="62"/>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anim calcmode="lin" valueType="num">
                                      <p:cBhvr additive="base">
                                        <p:cTn dur="500"/>
                                        <p:tgtEl>
                                          <p:spTgt spid="6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anim calcmode="lin" valueType="num">
                                      <p:cBhvr additive="base">
                                        <p:cTn dur="500"/>
                                        <p:tgtEl>
                                          <p:spTgt spid="6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63">
                                            <p:txEl>
                                              <p:pRg end="2" st="2"/>
                                            </p:txEl>
                                          </p:spTgt>
                                        </p:tgtEl>
                                        <p:attrNameLst>
                                          <p:attrName>style.visibility</p:attrName>
                                        </p:attrNameLst>
                                      </p:cBhvr>
                                      <p:to>
                                        <p:strVal val="visible"/>
                                      </p:to>
                                    </p:set>
                                    <p:anim calcmode="lin" valueType="num">
                                      <p:cBhvr additive="base">
                                        <p:cTn dur="500"/>
                                        <p:tgtEl>
                                          <p:spTgt spid="6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63">
                                            <p:txEl>
                                              <p:pRg end="3" st="3"/>
                                            </p:txEl>
                                          </p:spTgt>
                                        </p:tgtEl>
                                        <p:attrNameLst>
                                          <p:attrName>style.visibility</p:attrName>
                                        </p:attrNameLst>
                                      </p:cBhvr>
                                      <p:to>
                                        <p:strVal val="visible"/>
                                      </p:to>
                                    </p:set>
                                    <p:anim calcmode="lin" valueType="num">
                                      <p:cBhvr additive="base">
                                        <p:cTn dur="500"/>
                                        <p:tgtEl>
                                          <p:spTgt spid="6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63">
                                            <p:txEl>
                                              <p:pRg end="4" st="4"/>
                                            </p:txEl>
                                          </p:spTgt>
                                        </p:tgtEl>
                                        <p:attrNameLst>
                                          <p:attrName>style.visibility</p:attrName>
                                        </p:attrNameLst>
                                      </p:cBhvr>
                                      <p:to>
                                        <p:strVal val="visible"/>
                                      </p:to>
                                    </p:set>
                                    <p:anim calcmode="lin" valueType="num">
                                      <p:cBhvr additive="base">
                                        <p:cTn dur="500"/>
                                        <p:tgtEl>
                                          <p:spTgt spid="6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2">
                                  <p:stCondLst>
                                    <p:cond delay="0"/>
                                  </p:stCondLst>
                                  <p:childTnLst>
                                    <p:set>
                                      <p:cBhvr>
                                        <p:cTn dur="1" fill="hold">
                                          <p:stCondLst>
                                            <p:cond delay="0"/>
                                          </p:stCondLst>
                                        </p:cTn>
                                        <p:tgtEl>
                                          <p:spTgt spid="63">
                                            <p:txEl>
                                              <p:pRg end="5" st="5"/>
                                            </p:txEl>
                                          </p:spTgt>
                                        </p:tgtEl>
                                        <p:attrNameLst>
                                          <p:attrName>style.visibility</p:attrName>
                                        </p:attrNameLst>
                                      </p:cBhvr>
                                      <p:to>
                                        <p:strVal val="visible"/>
                                      </p:to>
                                    </p:set>
                                    <p:anim calcmode="lin" valueType="num">
                                      <p:cBhvr additive="base">
                                        <p:cTn dur="500"/>
                                        <p:tgtEl>
                                          <p:spTgt spid="6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63">
                                            <p:txEl>
                                              <p:pRg end="6" st="6"/>
                                            </p:txEl>
                                          </p:spTgt>
                                        </p:tgtEl>
                                        <p:attrNameLst>
                                          <p:attrName>style.visibility</p:attrName>
                                        </p:attrNameLst>
                                      </p:cBhvr>
                                      <p:to>
                                        <p:strVal val="visible"/>
                                      </p:to>
                                    </p:set>
                                    <p:anim calcmode="lin" valueType="num">
                                      <p:cBhvr additive="base">
                                        <p:cTn dur="500"/>
                                        <p:tgtEl>
                                          <p:spTgt spid="6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2">
                                  <p:stCondLst>
                                    <p:cond delay="0"/>
                                  </p:stCondLst>
                                  <p:childTnLst>
                                    <p:set>
                                      <p:cBhvr>
                                        <p:cTn dur="1" fill="hold">
                                          <p:stCondLst>
                                            <p:cond delay="0"/>
                                          </p:stCondLst>
                                        </p:cTn>
                                        <p:tgtEl>
                                          <p:spTgt spid="63">
                                            <p:txEl>
                                              <p:pRg end="7" st="7"/>
                                            </p:txEl>
                                          </p:spTgt>
                                        </p:tgtEl>
                                        <p:attrNameLst>
                                          <p:attrName>style.visibility</p:attrName>
                                        </p:attrNameLst>
                                      </p:cBhvr>
                                      <p:to>
                                        <p:strVal val="visible"/>
                                      </p:to>
                                    </p:set>
                                    <p:anim calcmode="lin" valueType="num">
                                      <p:cBhvr additive="base">
                                        <p:cTn dur="500"/>
                                        <p:tgtEl>
                                          <p:spTgt spid="6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63">
                                            <p:txEl>
                                              <p:pRg end="8" st="8"/>
                                            </p:txEl>
                                          </p:spTgt>
                                        </p:tgtEl>
                                        <p:attrNameLst>
                                          <p:attrName>style.visibility</p:attrName>
                                        </p:attrNameLst>
                                      </p:cBhvr>
                                      <p:to>
                                        <p:strVal val="visible"/>
                                      </p:to>
                                    </p:set>
                                    <p:anim calcmode="lin" valueType="num">
                                      <p:cBhvr additive="base">
                                        <p:cTn dur="500"/>
                                        <p:tgtEl>
                                          <p:spTgt spid="63">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10" presetSubtype="0">
                                  <p:stCondLst>
                                    <p:cond delay="25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Break 1">
  <p:cSld name="Section Break 1">
    <p:spTree>
      <p:nvGrpSpPr>
        <p:cNvPr id="611" name="Shape 611"/>
        <p:cNvGrpSpPr/>
        <p:nvPr/>
      </p:nvGrpSpPr>
      <p:grpSpPr>
        <a:xfrm>
          <a:off x="0" y="0"/>
          <a:ext cx="0" cy="0"/>
          <a:chOff x="0" y="0"/>
          <a:chExt cx="0" cy="0"/>
        </a:xfrm>
      </p:grpSpPr>
      <p:sp>
        <p:nvSpPr>
          <p:cNvPr id="612" name="Google Shape;612;p32"/>
          <p:cNvSpPr/>
          <p:nvPr>
            <p:ph idx="2" type="pic"/>
          </p:nvPr>
        </p:nvSpPr>
        <p:spPr>
          <a:xfrm>
            <a:off x="0" y="0"/>
            <a:ext cx="18286413" cy="10287000"/>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13" name="Google Shape;613;p32"/>
          <p:cNvSpPr/>
          <p:nvPr>
            <p:ph idx="1" type="body"/>
          </p:nvPr>
        </p:nvSpPr>
        <p:spPr>
          <a:xfrm>
            <a:off x="649736" y="2911252"/>
            <a:ext cx="6768554" cy="6768554"/>
          </a:xfrm>
          <a:prstGeom prst="ellipse">
            <a:avLst/>
          </a:prstGeom>
          <a:solidFill>
            <a:schemeClr val="accent1">
              <a:alpha val="80000"/>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4" name="Google Shape;614;p32"/>
          <p:cNvSpPr/>
          <p:nvPr>
            <p:ph idx="3" type="body"/>
          </p:nvPr>
        </p:nvSpPr>
        <p:spPr>
          <a:xfrm>
            <a:off x="502246" y="2263180"/>
            <a:ext cx="1440160" cy="1440160"/>
          </a:xfrm>
          <a:prstGeom prst="ellipse">
            <a:avLst/>
          </a:prstGeom>
          <a:solidFill>
            <a:schemeClr val="accent3">
              <a:alpha val="80000"/>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5" name="Google Shape;615;p32"/>
          <p:cNvSpPr/>
          <p:nvPr>
            <p:ph idx="4" type="body"/>
          </p:nvPr>
        </p:nvSpPr>
        <p:spPr>
          <a:xfrm>
            <a:off x="7594055" y="6766640"/>
            <a:ext cx="936104" cy="936104"/>
          </a:xfrm>
          <a:prstGeom prst="ellipse">
            <a:avLst/>
          </a:prstGeom>
          <a:solidFill>
            <a:schemeClr val="accent2">
              <a:alpha val="80000"/>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6" name="Google Shape;616;p32"/>
          <p:cNvSpPr/>
          <p:nvPr>
            <p:ph idx="5" type="body"/>
          </p:nvPr>
        </p:nvSpPr>
        <p:spPr>
          <a:xfrm>
            <a:off x="7577521" y="7951812"/>
            <a:ext cx="1403177" cy="1403177"/>
          </a:xfrm>
          <a:prstGeom prst="ellipse">
            <a:avLst/>
          </a:prstGeom>
          <a:solidFill>
            <a:schemeClr val="accent5">
              <a:alpha val="80000"/>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7" name="Google Shape;617;p32"/>
          <p:cNvSpPr txBox="1"/>
          <p:nvPr>
            <p:ph idx="6" type="body"/>
          </p:nvPr>
        </p:nvSpPr>
        <p:spPr>
          <a:xfrm>
            <a:off x="610258" y="2263180"/>
            <a:ext cx="1224136" cy="1440160"/>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5400"/>
              <a:buNone/>
              <a:defRPr sz="5400">
                <a:solidFill>
                  <a:schemeClr val="lt1"/>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8" name="Google Shape;618;p32"/>
          <p:cNvSpPr/>
          <p:nvPr>
            <p:ph idx="7" type="pic"/>
          </p:nvPr>
        </p:nvSpPr>
        <p:spPr>
          <a:xfrm>
            <a:off x="3457832" y="5143872"/>
            <a:ext cx="1152363" cy="1152363"/>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19" name="Google Shape;619;p32"/>
          <p:cNvSpPr txBox="1"/>
          <p:nvPr>
            <p:ph idx="8" type="body"/>
          </p:nvPr>
        </p:nvSpPr>
        <p:spPr>
          <a:xfrm>
            <a:off x="865661" y="6439644"/>
            <a:ext cx="6336704" cy="1008112"/>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4400"/>
              <a:buNone/>
              <a:defRPr sz="44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0" name="Google Shape;620;p32"/>
          <p:cNvSpPr/>
          <p:nvPr>
            <p:ph idx="9" type="body"/>
          </p:nvPr>
        </p:nvSpPr>
        <p:spPr>
          <a:xfrm>
            <a:off x="9431238" y="8298184"/>
            <a:ext cx="1185172" cy="1185172"/>
          </a:xfrm>
          <a:prstGeom prst="ellipse">
            <a:avLst/>
          </a:prstGeom>
          <a:solidFill>
            <a:schemeClr val="accent6">
              <a:alpha val="80000"/>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1" name="Google Shape;621;p32"/>
          <p:cNvSpPr/>
          <p:nvPr>
            <p:ph idx="13" type="body"/>
          </p:nvPr>
        </p:nvSpPr>
        <p:spPr>
          <a:xfrm>
            <a:off x="2086422" y="1872979"/>
            <a:ext cx="792087" cy="792087"/>
          </a:xfrm>
          <a:prstGeom prst="ellipse">
            <a:avLst/>
          </a:prstGeom>
          <a:solidFill>
            <a:schemeClr val="accent4">
              <a:alpha val="80000"/>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500"/>
                                        <p:tgtEl>
                                          <p:spTgt spid="612"/>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621"/>
                                        </p:tgtEl>
                                        <p:attrNameLst>
                                          <p:attrName>style.visibility</p:attrName>
                                        </p:attrNameLst>
                                      </p:cBhvr>
                                      <p:to>
                                        <p:strVal val="visible"/>
                                      </p:to>
                                    </p:set>
                                    <p:anim calcmode="lin" valueType="num">
                                      <p:cBhvr additive="base">
                                        <p:cTn dur="750"/>
                                        <p:tgtEl>
                                          <p:spTgt spid="62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750"/>
                                        <p:tgtEl>
                                          <p:spTgt spid="621"/>
                                        </p:tgtEl>
                                      </p:cBhvr>
                                    </p:animEffect>
                                  </p:childTnLst>
                                </p:cTn>
                              </p:par>
                              <p:par>
                                <p:cTn fill="hold" nodeType="withEffect" presetClass="entr" presetID="2" presetSubtype="8">
                                  <p:stCondLst>
                                    <p:cond delay="100"/>
                                  </p:stCondLst>
                                  <p:childTnLst>
                                    <p:set>
                                      <p:cBhvr>
                                        <p:cTn dur="1" fill="hold">
                                          <p:stCondLst>
                                            <p:cond delay="0"/>
                                          </p:stCondLst>
                                        </p:cTn>
                                        <p:tgtEl>
                                          <p:spTgt spid="614"/>
                                        </p:tgtEl>
                                        <p:attrNameLst>
                                          <p:attrName>style.visibility</p:attrName>
                                        </p:attrNameLst>
                                      </p:cBhvr>
                                      <p:to>
                                        <p:strVal val="visible"/>
                                      </p:to>
                                    </p:set>
                                    <p:anim calcmode="lin" valueType="num">
                                      <p:cBhvr additive="base">
                                        <p:cTn dur="750"/>
                                        <p:tgtEl>
                                          <p:spTgt spid="61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
                                  </p:stCondLst>
                                  <p:childTnLst>
                                    <p:set>
                                      <p:cBhvr>
                                        <p:cTn dur="1" fill="hold">
                                          <p:stCondLst>
                                            <p:cond delay="0"/>
                                          </p:stCondLst>
                                        </p:cTn>
                                        <p:tgtEl>
                                          <p:spTgt spid="614"/>
                                        </p:tgtEl>
                                        <p:attrNameLst>
                                          <p:attrName>style.visibility</p:attrName>
                                        </p:attrNameLst>
                                      </p:cBhvr>
                                      <p:to>
                                        <p:strVal val="visible"/>
                                      </p:to>
                                    </p:set>
                                    <p:animEffect filter="fade" transition="in">
                                      <p:cBhvr>
                                        <p:cTn dur="750"/>
                                        <p:tgtEl>
                                          <p:spTgt spid="614"/>
                                        </p:tgtEl>
                                      </p:cBhvr>
                                    </p:animEffect>
                                  </p:childTnLst>
                                </p:cTn>
                              </p:par>
                              <p:par>
                                <p:cTn fill="hold" nodeType="withEffect" presetClass="entr" presetID="2" presetSubtype="8">
                                  <p:stCondLst>
                                    <p:cond delay="100"/>
                                  </p:stCondLst>
                                  <p:childTnLst>
                                    <p:set>
                                      <p:cBhvr>
                                        <p:cTn dur="1" fill="hold">
                                          <p:stCondLst>
                                            <p:cond delay="0"/>
                                          </p:stCondLst>
                                        </p:cTn>
                                        <p:tgtEl>
                                          <p:spTgt spid="617"/>
                                        </p:tgtEl>
                                        <p:attrNameLst>
                                          <p:attrName>style.visibility</p:attrName>
                                        </p:attrNameLst>
                                      </p:cBhvr>
                                      <p:to>
                                        <p:strVal val="visible"/>
                                      </p:to>
                                    </p:set>
                                    <p:anim calcmode="lin" valueType="num">
                                      <p:cBhvr additive="base">
                                        <p:cTn dur="750"/>
                                        <p:tgtEl>
                                          <p:spTgt spid="61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00"/>
                                  </p:stCondLst>
                                  <p:childTnLst>
                                    <p:set>
                                      <p:cBhvr>
                                        <p:cTn dur="1" fill="hold">
                                          <p:stCondLst>
                                            <p:cond delay="0"/>
                                          </p:stCondLst>
                                        </p:cTn>
                                        <p:tgtEl>
                                          <p:spTgt spid="615"/>
                                        </p:tgtEl>
                                        <p:attrNameLst>
                                          <p:attrName>style.visibility</p:attrName>
                                        </p:attrNameLst>
                                      </p:cBhvr>
                                      <p:to>
                                        <p:strVal val="visible"/>
                                      </p:to>
                                    </p:set>
                                    <p:animEffect filter="fade" transition="in">
                                      <p:cBhvr>
                                        <p:cTn dur="750"/>
                                        <p:tgtEl>
                                          <p:spTgt spid="615"/>
                                        </p:tgtEl>
                                      </p:cBhvr>
                                    </p:animEffect>
                                  </p:childTnLst>
                                </p:cTn>
                              </p:par>
                              <p:par>
                                <p:cTn fill="hold" nodeType="withEffect" presetClass="entr" presetID="2" presetSubtype="8">
                                  <p:stCondLst>
                                    <p:cond delay="200"/>
                                  </p:stCondLst>
                                  <p:childTnLst>
                                    <p:set>
                                      <p:cBhvr>
                                        <p:cTn dur="1" fill="hold">
                                          <p:stCondLst>
                                            <p:cond delay="0"/>
                                          </p:stCondLst>
                                        </p:cTn>
                                        <p:tgtEl>
                                          <p:spTgt spid="615"/>
                                        </p:tgtEl>
                                        <p:attrNameLst>
                                          <p:attrName>style.visibility</p:attrName>
                                        </p:attrNameLst>
                                      </p:cBhvr>
                                      <p:to>
                                        <p:strVal val="visible"/>
                                      </p:to>
                                    </p:set>
                                    <p:anim calcmode="lin" valueType="num">
                                      <p:cBhvr additive="base">
                                        <p:cTn dur="750"/>
                                        <p:tgtEl>
                                          <p:spTgt spid="61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300"/>
                                  </p:stCondLst>
                                  <p:childTnLst>
                                    <p:set>
                                      <p:cBhvr>
                                        <p:cTn dur="1" fill="hold">
                                          <p:stCondLst>
                                            <p:cond delay="0"/>
                                          </p:stCondLst>
                                        </p:cTn>
                                        <p:tgtEl>
                                          <p:spTgt spid="616"/>
                                        </p:tgtEl>
                                        <p:attrNameLst>
                                          <p:attrName>style.visibility</p:attrName>
                                        </p:attrNameLst>
                                      </p:cBhvr>
                                      <p:to>
                                        <p:strVal val="visible"/>
                                      </p:to>
                                    </p:set>
                                    <p:animEffect filter="fade" transition="in">
                                      <p:cBhvr>
                                        <p:cTn dur="750"/>
                                        <p:tgtEl>
                                          <p:spTgt spid="616"/>
                                        </p:tgtEl>
                                      </p:cBhvr>
                                    </p:animEffect>
                                  </p:childTnLst>
                                </p:cTn>
                              </p:par>
                              <p:par>
                                <p:cTn fill="hold" nodeType="withEffect" presetClass="entr" presetID="2" presetSubtype="8">
                                  <p:stCondLst>
                                    <p:cond delay="300"/>
                                  </p:stCondLst>
                                  <p:childTnLst>
                                    <p:set>
                                      <p:cBhvr>
                                        <p:cTn dur="1" fill="hold">
                                          <p:stCondLst>
                                            <p:cond delay="0"/>
                                          </p:stCondLst>
                                        </p:cTn>
                                        <p:tgtEl>
                                          <p:spTgt spid="616"/>
                                        </p:tgtEl>
                                        <p:attrNameLst>
                                          <p:attrName>style.visibility</p:attrName>
                                        </p:attrNameLst>
                                      </p:cBhvr>
                                      <p:to>
                                        <p:strVal val="visible"/>
                                      </p:to>
                                    </p:set>
                                    <p:anim calcmode="lin" valueType="num">
                                      <p:cBhvr additive="base">
                                        <p:cTn dur="750"/>
                                        <p:tgtEl>
                                          <p:spTgt spid="6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400"/>
                                  </p:stCondLst>
                                  <p:childTnLst>
                                    <p:set>
                                      <p:cBhvr>
                                        <p:cTn dur="1" fill="hold">
                                          <p:stCondLst>
                                            <p:cond delay="0"/>
                                          </p:stCondLst>
                                        </p:cTn>
                                        <p:tgtEl>
                                          <p:spTgt spid="620"/>
                                        </p:tgtEl>
                                        <p:attrNameLst>
                                          <p:attrName>style.visibility</p:attrName>
                                        </p:attrNameLst>
                                      </p:cBhvr>
                                      <p:to>
                                        <p:strVal val="visible"/>
                                      </p:to>
                                    </p:set>
                                    <p:anim calcmode="lin" valueType="num">
                                      <p:cBhvr additive="base">
                                        <p:cTn dur="750"/>
                                        <p:tgtEl>
                                          <p:spTgt spid="62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400"/>
                                  </p:stCondLst>
                                  <p:childTnLst>
                                    <p:set>
                                      <p:cBhvr>
                                        <p:cTn dur="1" fill="hold">
                                          <p:stCondLst>
                                            <p:cond delay="0"/>
                                          </p:stCondLst>
                                        </p:cTn>
                                        <p:tgtEl>
                                          <p:spTgt spid="620"/>
                                        </p:tgtEl>
                                        <p:attrNameLst>
                                          <p:attrName>style.visibility</p:attrName>
                                        </p:attrNameLst>
                                      </p:cBhvr>
                                      <p:to>
                                        <p:strVal val="visible"/>
                                      </p:to>
                                    </p:set>
                                    <p:animEffect filter="fade" transition="in">
                                      <p:cBhvr>
                                        <p:cTn dur="750"/>
                                        <p:tgtEl>
                                          <p:spTgt spid="620"/>
                                        </p:tgtEl>
                                      </p:cBhvr>
                                    </p:animEffect>
                                  </p:childTnLst>
                                </p:cTn>
                              </p:par>
                              <p:par>
                                <p:cTn fill="hold" nodeType="withEffect" presetClass="entr" presetID="2" presetSubtype="8">
                                  <p:stCondLst>
                                    <p:cond delay="500"/>
                                  </p:stCondLst>
                                  <p:childTnLst>
                                    <p:set>
                                      <p:cBhvr>
                                        <p:cTn dur="1" fill="hold">
                                          <p:stCondLst>
                                            <p:cond delay="0"/>
                                          </p:stCondLst>
                                        </p:cTn>
                                        <p:tgtEl>
                                          <p:spTgt spid="613"/>
                                        </p:tgtEl>
                                        <p:attrNameLst>
                                          <p:attrName>style.visibility</p:attrName>
                                        </p:attrNameLst>
                                      </p:cBhvr>
                                      <p:to>
                                        <p:strVal val="visible"/>
                                      </p:to>
                                    </p:set>
                                    <p:anim calcmode="lin" valueType="num">
                                      <p:cBhvr additive="base">
                                        <p:cTn dur="750"/>
                                        <p:tgtEl>
                                          <p:spTgt spid="613"/>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750"/>
                                        <p:tgtEl>
                                          <p:spTgt spid="618"/>
                                        </p:tgtEl>
                                      </p:cBhvr>
                                    </p:animEffect>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619">
                                            <p:txEl>
                                              <p:pRg end="0" st="0"/>
                                            </p:txEl>
                                          </p:spTgt>
                                        </p:tgtEl>
                                        <p:attrNameLst>
                                          <p:attrName>style.visibility</p:attrName>
                                        </p:attrNameLst>
                                      </p:cBhvr>
                                      <p:to>
                                        <p:strVal val="visible"/>
                                      </p:to>
                                    </p:set>
                                    <p:anim calcmode="lin" valueType="num">
                                      <p:cBhvr additive="base">
                                        <p:cTn dur="750"/>
                                        <p:tgtEl>
                                          <p:spTgt spid="61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8">
                                  <p:stCondLst>
                                    <p:cond delay="0"/>
                                  </p:stCondLst>
                                  <p:childTnLst>
                                    <p:set>
                                      <p:cBhvr>
                                        <p:cTn dur="1" fill="hold">
                                          <p:stCondLst>
                                            <p:cond delay="0"/>
                                          </p:stCondLst>
                                        </p:cTn>
                                        <p:tgtEl>
                                          <p:spTgt spid="619">
                                            <p:txEl>
                                              <p:pRg end="1" st="1"/>
                                            </p:txEl>
                                          </p:spTgt>
                                        </p:tgtEl>
                                        <p:attrNameLst>
                                          <p:attrName>style.visibility</p:attrName>
                                        </p:attrNameLst>
                                      </p:cBhvr>
                                      <p:to>
                                        <p:strVal val="visible"/>
                                      </p:to>
                                    </p:set>
                                    <p:anim calcmode="lin" valueType="num">
                                      <p:cBhvr additive="base">
                                        <p:cTn dur="750"/>
                                        <p:tgtEl>
                                          <p:spTgt spid="61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619">
                                            <p:txEl>
                                              <p:pRg end="2" st="2"/>
                                            </p:txEl>
                                          </p:spTgt>
                                        </p:tgtEl>
                                        <p:attrNameLst>
                                          <p:attrName>style.visibility</p:attrName>
                                        </p:attrNameLst>
                                      </p:cBhvr>
                                      <p:to>
                                        <p:strVal val="visible"/>
                                      </p:to>
                                    </p:set>
                                    <p:anim calcmode="lin" valueType="num">
                                      <p:cBhvr additive="base">
                                        <p:cTn dur="750"/>
                                        <p:tgtEl>
                                          <p:spTgt spid="61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8">
                                  <p:stCondLst>
                                    <p:cond delay="0"/>
                                  </p:stCondLst>
                                  <p:childTnLst>
                                    <p:set>
                                      <p:cBhvr>
                                        <p:cTn dur="1" fill="hold">
                                          <p:stCondLst>
                                            <p:cond delay="0"/>
                                          </p:stCondLst>
                                        </p:cTn>
                                        <p:tgtEl>
                                          <p:spTgt spid="619">
                                            <p:txEl>
                                              <p:pRg end="3" st="3"/>
                                            </p:txEl>
                                          </p:spTgt>
                                        </p:tgtEl>
                                        <p:attrNameLst>
                                          <p:attrName>style.visibility</p:attrName>
                                        </p:attrNameLst>
                                      </p:cBhvr>
                                      <p:to>
                                        <p:strVal val="visible"/>
                                      </p:to>
                                    </p:set>
                                    <p:anim calcmode="lin" valueType="num">
                                      <p:cBhvr additive="base">
                                        <p:cTn dur="750"/>
                                        <p:tgtEl>
                                          <p:spTgt spid="61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619">
                                            <p:txEl>
                                              <p:pRg end="4" st="4"/>
                                            </p:txEl>
                                          </p:spTgt>
                                        </p:tgtEl>
                                        <p:attrNameLst>
                                          <p:attrName>style.visibility</p:attrName>
                                        </p:attrNameLst>
                                      </p:cBhvr>
                                      <p:to>
                                        <p:strVal val="visible"/>
                                      </p:to>
                                    </p:set>
                                    <p:anim calcmode="lin" valueType="num">
                                      <p:cBhvr additive="base">
                                        <p:cTn dur="750"/>
                                        <p:tgtEl>
                                          <p:spTgt spid="61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8">
                                  <p:stCondLst>
                                    <p:cond delay="0"/>
                                  </p:stCondLst>
                                  <p:childTnLst>
                                    <p:set>
                                      <p:cBhvr>
                                        <p:cTn dur="1" fill="hold">
                                          <p:stCondLst>
                                            <p:cond delay="0"/>
                                          </p:stCondLst>
                                        </p:cTn>
                                        <p:tgtEl>
                                          <p:spTgt spid="619">
                                            <p:txEl>
                                              <p:pRg end="5" st="5"/>
                                            </p:txEl>
                                          </p:spTgt>
                                        </p:tgtEl>
                                        <p:attrNameLst>
                                          <p:attrName>style.visibility</p:attrName>
                                        </p:attrNameLst>
                                      </p:cBhvr>
                                      <p:to>
                                        <p:strVal val="visible"/>
                                      </p:to>
                                    </p:set>
                                    <p:anim calcmode="lin" valueType="num">
                                      <p:cBhvr additive="base">
                                        <p:cTn dur="750"/>
                                        <p:tgtEl>
                                          <p:spTgt spid="61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8">
                                  <p:stCondLst>
                                    <p:cond delay="0"/>
                                  </p:stCondLst>
                                  <p:childTnLst>
                                    <p:set>
                                      <p:cBhvr>
                                        <p:cTn dur="1" fill="hold">
                                          <p:stCondLst>
                                            <p:cond delay="0"/>
                                          </p:stCondLst>
                                        </p:cTn>
                                        <p:tgtEl>
                                          <p:spTgt spid="619">
                                            <p:txEl>
                                              <p:pRg end="6" st="6"/>
                                            </p:txEl>
                                          </p:spTgt>
                                        </p:tgtEl>
                                        <p:attrNameLst>
                                          <p:attrName>style.visibility</p:attrName>
                                        </p:attrNameLst>
                                      </p:cBhvr>
                                      <p:to>
                                        <p:strVal val="visible"/>
                                      </p:to>
                                    </p:set>
                                    <p:anim calcmode="lin" valueType="num">
                                      <p:cBhvr additive="base">
                                        <p:cTn dur="750"/>
                                        <p:tgtEl>
                                          <p:spTgt spid="619">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250"/>
                            </p:stCondLst>
                            <p:childTnLst>
                              <p:par>
                                <p:cTn fill="hold" nodeType="afterEffect" presetClass="entr" presetID="2" presetSubtype="8">
                                  <p:stCondLst>
                                    <p:cond delay="0"/>
                                  </p:stCondLst>
                                  <p:childTnLst>
                                    <p:set>
                                      <p:cBhvr>
                                        <p:cTn dur="1" fill="hold">
                                          <p:stCondLst>
                                            <p:cond delay="0"/>
                                          </p:stCondLst>
                                        </p:cTn>
                                        <p:tgtEl>
                                          <p:spTgt spid="619">
                                            <p:txEl>
                                              <p:pRg end="7" st="7"/>
                                            </p:txEl>
                                          </p:spTgt>
                                        </p:tgtEl>
                                        <p:attrNameLst>
                                          <p:attrName>style.visibility</p:attrName>
                                        </p:attrNameLst>
                                      </p:cBhvr>
                                      <p:to>
                                        <p:strVal val="visible"/>
                                      </p:to>
                                    </p:set>
                                    <p:anim calcmode="lin" valueType="num">
                                      <p:cBhvr additive="base">
                                        <p:cTn dur="750"/>
                                        <p:tgtEl>
                                          <p:spTgt spid="619">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619">
                                            <p:txEl>
                                              <p:pRg end="8" st="8"/>
                                            </p:txEl>
                                          </p:spTgt>
                                        </p:tgtEl>
                                        <p:attrNameLst>
                                          <p:attrName>style.visibility</p:attrName>
                                        </p:attrNameLst>
                                      </p:cBhvr>
                                      <p:to>
                                        <p:strVal val="visible"/>
                                      </p:to>
                                    </p:set>
                                    <p:anim calcmode="lin" valueType="num">
                                      <p:cBhvr additive="base">
                                        <p:cTn dur="750"/>
                                        <p:tgtEl>
                                          <p:spTgt spid="619">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and Animated Texts">
  <p:cSld name="Big Image and Animated Texts">
    <p:spTree>
      <p:nvGrpSpPr>
        <p:cNvPr id="622" name="Shape 622"/>
        <p:cNvGrpSpPr/>
        <p:nvPr/>
      </p:nvGrpSpPr>
      <p:grpSpPr>
        <a:xfrm>
          <a:off x="0" y="0"/>
          <a:ext cx="0" cy="0"/>
          <a:chOff x="0" y="0"/>
          <a:chExt cx="0" cy="0"/>
        </a:xfrm>
      </p:grpSpPr>
      <p:sp>
        <p:nvSpPr>
          <p:cNvPr id="623" name="Google Shape;623;p33"/>
          <p:cNvSpPr/>
          <p:nvPr>
            <p:ph idx="2" type="pic"/>
          </p:nvPr>
        </p:nvSpPr>
        <p:spPr>
          <a:xfrm>
            <a:off x="2095500" y="0"/>
            <a:ext cx="18286413" cy="10287000"/>
          </a:xfrm>
          <a:prstGeom prst="rect">
            <a:avLst/>
          </a:prstGeom>
          <a:solidFill>
            <a:srgbClr val="C6F1F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24" name="Google Shape;624;p33"/>
          <p:cNvSpPr/>
          <p:nvPr>
            <p:ph idx="1" type="body"/>
          </p:nvPr>
        </p:nvSpPr>
        <p:spPr>
          <a:xfrm flipH="1">
            <a:off x="1609269" y="0"/>
            <a:ext cx="8606971" cy="10287000"/>
          </a:xfrm>
          <a:prstGeom prst="parallelogram">
            <a:avLst>
              <a:gd fmla="val 41863" name="adj"/>
            </a:avLst>
          </a:prstGeom>
          <a:solidFill>
            <a:srgbClr val="0081A9">
              <a:alpha val="40000"/>
            </a:srgb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5" name="Google Shape;625;p33"/>
          <p:cNvSpPr/>
          <p:nvPr>
            <p:ph idx="3" type="body"/>
          </p:nvPr>
        </p:nvSpPr>
        <p:spPr>
          <a:xfrm flipH="1">
            <a:off x="11977007" y="0"/>
            <a:ext cx="8606971" cy="10287000"/>
          </a:xfrm>
          <a:prstGeom prst="parallelogram">
            <a:avLst>
              <a:gd fmla="val 41863" name="adj"/>
            </a:avLst>
          </a:prstGeom>
          <a:solidFill>
            <a:srgbClr val="0081A9">
              <a:alpha val="40000"/>
            </a:srgb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6" name="Google Shape;626;p33"/>
          <p:cNvSpPr/>
          <p:nvPr>
            <p:ph idx="4" type="body"/>
          </p:nvPr>
        </p:nvSpPr>
        <p:spPr>
          <a:xfrm flipH="1">
            <a:off x="-4691290" y="0"/>
            <a:ext cx="13914662" cy="10287000"/>
          </a:xfrm>
          <a:prstGeom prst="parallelogram">
            <a:avLst>
              <a:gd fmla="val 35022" name="adj"/>
            </a:avLst>
          </a:prstGeom>
          <a:solidFill>
            <a:srgbClr val="0081A9"/>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7" name="Google Shape;627;p33"/>
          <p:cNvSpPr/>
          <p:nvPr>
            <p:ph idx="5" type="body"/>
          </p:nvPr>
        </p:nvSpPr>
        <p:spPr>
          <a:xfrm flipH="1">
            <a:off x="12963525" y="0"/>
            <a:ext cx="13914662" cy="10287000"/>
          </a:xfrm>
          <a:prstGeom prst="parallelogram">
            <a:avLst>
              <a:gd fmla="val 35022" name="adj"/>
            </a:avLst>
          </a:prstGeom>
          <a:solidFill>
            <a:srgbClr val="0081A9"/>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8" name="Google Shape;628;p33"/>
          <p:cNvSpPr/>
          <p:nvPr>
            <p:ph idx="6" type="body"/>
          </p:nvPr>
        </p:nvSpPr>
        <p:spPr>
          <a:xfrm flipH="1">
            <a:off x="-9496426" y="0"/>
            <a:ext cx="5353051" cy="10287000"/>
          </a:xfrm>
          <a:prstGeom prst="parallelogram">
            <a:avLst>
              <a:gd fmla="val 67559" name="adj"/>
            </a:avLst>
          </a:prstGeom>
          <a:solidFill>
            <a:schemeClr val="lt1">
              <a:alpha val="29803"/>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9" name="Google Shape;629;p33"/>
          <p:cNvSpPr/>
          <p:nvPr>
            <p:ph idx="7" type="body"/>
          </p:nvPr>
        </p:nvSpPr>
        <p:spPr>
          <a:xfrm flipH="1">
            <a:off x="-6619883" y="0"/>
            <a:ext cx="4648207" cy="10287000"/>
          </a:xfrm>
          <a:prstGeom prst="parallelogram">
            <a:avLst>
              <a:gd fmla="val 77247" name="adj"/>
            </a:avLst>
          </a:prstGeom>
          <a:solidFill>
            <a:schemeClr val="lt1">
              <a:alpha val="29803"/>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0" name="Google Shape;630;p33"/>
          <p:cNvSpPr txBox="1"/>
          <p:nvPr>
            <p:ph type="title"/>
          </p:nvPr>
        </p:nvSpPr>
        <p:spPr>
          <a:xfrm>
            <a:off x="559004" y="4055836"/>
            <a:ext cx="7235167" cy="3312381"/>
          </a:xfrm>
          <a:prstGeom prst="rect">
            <a:avLst/>
          </a:prstGeom>
          <a:noFill/>
          <a:ln>
            <a:noFill/>
          </a:ln>
        </p:spPr>
        <p:txBody>
          <a:bodyPr anchorCtr="0" anchor="b" bIns="81625" lIns="163275" spcFirstLastPara="1" rIns="163275" wrap="square" tIns="81625"/>
          <a:lstStyle>
            <a:lvl1pPr lvl="0" algn="l">
              <a:spcBef>
                <a:spcPts val="0"/>
              </a:spcBef>
              <a:spcAft>
                <a:spcPts val="0"/>
              </a:spcAft>
              <a:buClr>
                <a:schemeClr val="lt1"/>
              </a:buClr>
              <a:buSzPts val="6000"/>
              <a:buFont typeface="Ultr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1" name="Google Shape;631;p33"/>
          <p:cNvSpPr txBox="1"/>
          <p:nvPr>
            <p:ph idx="8" type="body"/>
          </p:nvPr>
        </p:nvSpPr>
        <p:spPr>
          <a:xfrm>
            <a:off x="567171" y="7667281"/>
            <a:ext cx="7227000" cy="2086317"/>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2000"/>
              <a:buNone/>
              <a:defRPr b="0" i="0" sz="2000" u="none">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2" name="Google Shape;632;p33"/>
          <p:cNvSpPr txBox="1"/>
          <p:nvPr>
            <p:ph idx="9" type="body"/>
          </p:nvPr>
        </p:nvSpPr>
        <p:spPr>
          <a:xfrm rot="4250327">
            <a:off x="10978043" y="3220775"/>
            <a:ext cx="10698970" cy="4019551"/>
          </a:xfrm>
          <a:prstGeom prst="rect">
            <a:avLst/>
          </a:prstGeom>
          <a:noFill/>
          <a:ln>
            <a:noFill/>
          </a:ln>
        </p:spPr>
        <p:txBody>
          <a:bodyPr anchorCtr="0" anchor="b" bIns="81625" lIns="163275" spcFirstLastPara="1" rIns="163275" wrap="square" tIns="81625"/>
          <a:lstStyle>
            <a:lvl1pPr indent="-228600" lvl="0" marL="457200" algn="l">
              <a:lnSpc>
                <a:spcPct val="100000"/>
              </a:lnSpc>
              <a:spcBef>
                <a:spcPts val="0"/>
              </a:spcBef>
              <a:spcAft>
                <a:spcPts val="0"/>
              </a:spcAft>
              <a:buClr>
                <a:schemeClr val="lt1"/>
              </a:buClr>
              <a:buSzPts val="17000"/>
              <a:buNone/>
              <a:defRPr b="0" i="0" sz="17000" u="none">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3" name="Google Shape;633;p33"/>
          <p:cNvSpPr txBox="1"/>
          <p:nvPr>
            <p:ph idx="13" type="body"/>
          </p:nvPr>
        </p:nvSpPr>
        <p:spPr>
          <a:xfrm>
            <a:off x="661514" y="7485852"/>
            <a:ext cx="3240000" cy="72000"/>
          </a:xfrm>
          <a:prstGeom prst="rect">
            <a:avLst/>
          </a:prstGeom>
          <a:solidFill>
            <a:schemeClr val="lt1"/>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2000"/>
              <a:buNone/>
              <a:defRPr b="0" i="0" sz="2000" u="none">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26"/>
                                        </p:tgtEl>
                                        <p:attrNameLst>
                                          <p:attrName>style.visibility</p:attrName>
                                        </p:attrNameLst>
                                      </p:cBhvr>
                                      <p:to>
                                        <p:strVal val="visible"/>
                                      </p:to>
                                    </p:set>
                                    <p:anim calcmode="lin" valueType="num">
                                      <p:cBhvr additive="base">
                                        <p:cTn dur="1000"/>
                                        <p:tgtEl>
                                          <p:spTgt spid="6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27"/>
                                        </p:tgtEl>
                                        <p:attrNameLst>
                                          <p:attrName>style.visibility</p:attrName>
                                        </p:attrNameLst>
                                      </p:cBhvr>
                                      <p:to>
                                        <p:strVal val="visible"/>
                                      </p:to>
                                    </p:set>
                                    <p:anim calcmode="lin" valueType="num">
                                      <p:cBhvr additive="base">
                                        <p:cTn dur="1000"/>
                                        <p:tgtEl>
                                          <p:spTgt spid="62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par>
                                <p:cTn fill="hold" nodeType="withEffect" presetClass="entr" presetID="2" presetSubtype="2">
                                  <p:stCondLst>
                                    <p:cond delay="250"/>
                                  </p:stCondLst>
                                  <p:childTnLst>
                                    <p:set>
                                      <p:cBhvr>
                                        <p:cTn dur="1" fill="hold">
                                          <p:stCondLst>
                                            <p:cond delay="0"/>
                                          </p:stCondLst>
                                        </p:cTn>
                                        <p:tgtEl>
                                          <p:spTgt spid="629"/>
                                        </p:tgtEl>
                                        <p:attrNameLst>
                                          <p:attrName>style.visibility</p:attrName>
                                        </p:attrNameLst>
                                      </p:cBhvr>
                                      <p:to>
                                        <p:strVal val="visible"/>
                                      </p:to>
                                    </p:set>
                                    <p:anim calcmode="lin" valueType="num">
                                      <p:cBhvr additive="base">
                                        <p:cTn dur="750"/>
                                        <p:tgtEl>
                                          <p:spTgt spid="6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28"/>
                                        </p:tgtEl>
                                        <p:attrNameLst>
                                          <p:attrName>style.visibility</p:attrName>
                                        </p:attrNameLst>
                                      </p:cBhvr>
                                      <p:to>
                                        <p:strVal val="visible"/>
                                      </p:to>
                                    </p:set>
                                    <p:anim calcmode="lin" valueType="num">
                                      <p:cBhvr additive="base">
                                        <p:cTn dur="750"/>
                                        <p:tgtEl>
                                          <p:spTgt spid="6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624"/>
                                        </p:tgtEl>
                                        <p:attrNameLst>
                                          <p:attrName>style.visibility</p:attrName>
                                        </p:attrNameLst>
                                      </p:cBhvr>
                                      <p:to>
                                        <p:strVal val="visible"/>
                                      </p:to>
                                    </p:set>
                                    <p:anim calcmode="lin" valueType="num">
                                      <p:cBhvr additive="base">
                                        <p:cTn dur="2000"/>
                                        <p:tgtEl>
                                          <p:spTgt spid="6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625"/>
                                        </p:tgtEl>
                                        <p:attrNameLst>
                                          <p:attrName>style.visibility</p:attrName>
                                        </p:attrNameLst>
                                      </p:cBhvr>
                                      <p:to>
                                        <p:strVal val="visible"/>
                                      </p:to>
                                    </p:set>
                                    <p:anim calcmode="lin" valueType="num">
                                      <p:cBhvr additive="base">
                                        <p:cTn dur="2000"/>
                                        <p:tgtEl>
                                          <p:spTgt spid="6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632">
                                            <p:txEl>
                                              <p:pRg end="0" st="0"/>
                                            </p:txEl>
                                          </p:spTgt>
                                        </p:tgtEl>
                                        <p:attrNameLst>
                                          <p:attrName>style.visibility</p:attrName>
                                        </p:attrNameLst>
                                      </p:cBhvr>
                                      <p:to>
                                        <p:strVal val="visible"/>
                                      </p:to>
                                    </p:set>
                                    <p:anim calcmode="lin" valueType="num">
                                      <p:cBhvr additive="base">
                                        <p:cTn dur="750"/>
                                        <p:tgtEl>
                                          <p:spTgt spid="63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632">
                                            <p:txEl>
                                              <p:pRg end="1" st="1"/>
                                            </p:txEl>
                                          </p:spTgt>
                                        </p:tgtEl>
                                        <p:attrNameLst>
                                          <p:attrName>style.visibility</p:attrName>
                                        </p:attrNameLst>
                                      </p:cBhvr>
                                      <p:to>
                                        <p:strVal val="visible"/>
                                      </p:to>
                                    </p:set>
                                    <p:anim calcmode="lin" valueType="num">
                                      <p:cBhvr additive="base">
                                        <p:cTn dur="750"/>
                                        <p:tgtEl>
                                          <p:spTgt spid="63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632">
                                            <p:txEl>
                                              <p:pRg end="2" st="2"/>
                                            </p:txEl>
                                          </p:spTgt>
                                        </p:tgtEl>
                                        <p:attrNameLst>
                                          <p:attrName>style.visibility</p:attrName>
                                        </p:attrNameLst>
                                      </p:cBhvr>
                                      <p:to>
                                        <p:strVal val="visible"/>
                                      </p:to>
                                    </p:set>
                                    <p:anim calcmode="lin" valueType="num">
                                      <p:cBhvr additive="base">
                                        <p:cTn dur="750"/>
                                        <p:tgtEl>
                                          <p:spTgt spid="63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632">
                                            <p:txEl>
                                              <p:pRg end="3" st="3"/>
                                            </p:txEl>
                                          </p:spTgt>
                                        </p:tgtEl>
                                        <p:attrNameLst>
                                          <p:attrName>style.visibility</p:attrName>
                                        </p:attrNameLst>
                                      </p:cBhvr>
                                      <p:to>
                                        <p:strVal val="visible"/>
                                      </p:to>
                                    </p:set>
                                    <p:anim calcmode="lin" valueType="num">
                                      <p:cBhvr additive="base">
                                        <p:cTn dur="750"/>
                                        <p:tgtEl>
                                          <p:spTgt spid="63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632">
                                            <p:txEl>
                                              <p:pRg end="4" st="4"/>
                                            </p:txEl>
                                          </p:spTgt>
                                        </p:tgtEl>
                                        <p:attrNameLst>
                                          <p:attrName>style.visibility</p:attrName>
                                        </p:attrNameLst>
                                      </p:cBhvr>
                                      <p:to>
                                        <p:strVal val="visible"/>
                                      </p:to>
                                    </p:set>
                                    <p:anim calcmode="lin" valueType="num">
                                      <p:cBhvr additive="base">
                                        <p:cTn dur="750"/>
                                        <p:tgtEl>
                                          <p:spTgt spid="63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632">
                                            <p:txEl>
                                              <p:pRg end="5" st="5"/>
                                            </p:txEl>
                                          </p:spTgt>
                                        </p:tgtEl>
                                        <p:attrNameLst>
                                          <p:attrName>style.visibility</p:attrName>
                                        </p:attrNameLst>
                                      </p:cBhvr>
                                      <p:to>
                                        <p:strVal val="visible"/>
                                      </p:to>
                                    </p:set>
                                    <p:anim calcmode="lin" valueType="num">
                                      <p:cBhvr additive="base">
                                        <p:cTn dur="750"/>
                                        <p:tgtEl>
                                          <p:spTgt spid="63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632">
                                            <p:txEl>
                                              <p:pRg end="6" st="6"/>
                                            </p:txEl>
                                          </p:spTgt>
                                        </p:tgtEl>
                                        <p:attrNameLst>
                                          <p:attrName>style.visibility</p:attrName>
                                        </p:attrNameLst>
                                      </p:cBhvr>
                                      <p:to>
                                        <p:strVal val="visible"/>
                                      </p:to>
                                    </p:set>
                                    <p:anim calcmode="lin" valueType="num">
                                      <p:cBhvr additive="base">
                                        <p:cTn dur="750"/>
                                        <p:tgtEl>
                                          <p:spTgt spid="63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632">
                                            <p:txEl>
                                              <p:pRg end="7" st="7"/>
                                            </p:txEl>
                                          </p:spTgt>
                                        </p:tgtEl>
                                        <p:attrNameLst>
                                          <p:attrName>style.visibility</p:attrName>
                                        </p:attrNameLst>
                                      </p:cBhvr>
                                      <p:to>
                                        <p:strVal val="visible"/>
                                      </p:to>
                                    </p:set>
                                    <p:anim calcmode="lin" valueType="num">
                                      <p:cBhvr additive="base">
                                        <p:cTn dur="750"/>
                                        <p:tgtEl>
                                          <p:spTgt spid="63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632">
                                            <p:txEl>
                                              <p:pRg end="8" st="8"/>
                                            </p:txEl>
                                          </p:spTgt>
                                        </p:tgtEl>
                                        <p:attrNameLst>
                                          <p:attrName>style.visibility</p:attrName>
                                        </p:attrNameLst>
                                      </p:cBhvr>
                                      <p:to>
                                        <p:strVal val="visible"/>
                                      </p:to>
                                    </p:set>
                                    <p:anim calcmode="lin" valueType="num">
                                      <p:cBhvr additive="base">
                                        <p:cTn dur="750"/>
                                        <p:tgtEl>
                                          <p:spTgt spid="63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630"/>
                                        </p:tgtEl>
                                        <p:attrNameLst>
                                          <p:attrName>style.visibility</p:attrName>
                                        </p:attrNameLst>
                                      </p:cBhvr>
                                      <p:to>
                                        <p:strVal val="visible"/>
                                      </p:to>
                                    </p:set>
                                    <p:anim calcmode="lin" valueType="num">
                                      <p:cBhvr additive="base">
                                        <p:cTn dur="1000"/>
                                        <p:tgtEl>
                                          <p:spTgt spid="6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633"/>
                                        </p:tgtEl>
                                        <p:attrNameLst>
                                          <p:attrName>style.visibility</p:attrName>
                                        </p:attrNameLst>
                                      </p:cBhvr>
                                      <p:to>
                                        <p:strVal val="visible"/>
                                      </p:to>
                                    </p:set>
                                    <p:anim calcmode="lin" valueType="num">
                                      <p:cBhvr additive="base">
                                        <p:cTn dur="750"/>
                                        <p:tgtEl>
                                          <p:spTgt spid="63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500"/>
                                  </p:stCondLst>
                                  <p:childTnLst>
                                    <p:set>
                                      <p:cBhvr>
                                        <p:cTn dur="1" fill="hold">
                                          <p:stCondLst>
                                            <p:cond delay="0"/>
                                          </p:stCondLst>
                                        </p:cTn>
                                        <p:tgtEl>
                                          <p:spTgt spid="631">
                                            <p:txEl>
                                              <p:pRg end="0" st="0"/>
                                            </p:txEl>
                                          </p:spTgt>
                                        </p:tgtEl>
                                        <p:attrNameLst>
                                          <p:attrName>style.visibility</p:attrName>
                                        </p:attrNameLst>
                                      </p:cBhvr>
                                      <p:to>
                                        <p:strVal val="visible"/>
                                      </p:to>
                                    </p:set>
                                    <p:animEffect filter="fade" transition="in">
                                      <p:cBhvr>
                                        <p:cTn dur="500"/>
                                        <p:tgtEl>
                                          <p:spTgt spid="631">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631">
                                            <p:txEl>
                                              <p:pRg end="1" st="1"/>
                                            </p:txEl>
                                          </p:spTgt>
                                        </p:tgtEl>
                                        <p:attrNameLst>
                                          <p:attrName>style.visibility</p:attrName>
                                        </p:attrNameLst>
                                      </p:cBhvr>
                                      <p:to>
                                        <p:strVal val="visible"/>
                                      </p:to>
                                    </p:set>
                                    <p:animEffect filter="fade" transition="in">
                                      <p:cBhvr>
                                        <p:cTn dur="500"/>
                                        <p:tgtEl>
                                          <p:spTgt spid="631">
                                            <p:txEl>
                                              <p:pRg end="1" st="1"/>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631">
                                            <p:txEl>
                                              <p:pRg end="2" st="2"/>
                                            </p:txEl>
                                          </p:spTgt>
                                        </p:tgtEl>
                                        <p:attrNameLst>
                                          <p:attrName>style.visibility</p:attrName>
                                        </p:attrNameLst>
                                      </p:cBhvr>
                                      <p:to>
                                        <p:strVal val="visible"/>
                                      </p:to>
                                    </p:set>
                                    <p:animEffect filter="fade" transition="in">
                                      <p:cBhvr>
                                        <p:cTn dur="500"/>
                                        <p:tgtEl>
                                          <p:spTgt spid="631">
                                            <p:txEl>
                                              <p:pRg end="2" st="2"/>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631">
                                            <p:txEl>
                                              <p:pRg end="3" st="3"/>
                                            </p:txEl>
                                          </p:spTgt>
                                        </p:tgtEl>
                                        <p:attrNameLst>
                                          <p:attrName>style.visibility</p:attrName>
                                        </p:attrNameLst>
                                      </p:cBhvr>
                                      <p:to>
                                        <p:strVal val="visible"/>
                                      </p:to>
                                    </p:set>
                                    <p:animEffect filter="fade" transition="in">
                                      <p:cBhvr>
                                        <p:cTn dur="500"/>
                                        <p:tgtEl>
                                          <p:spTgt spid="631">
                                            <p:txEl>
                                              <p:pRg end="3" st="3"/>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631">
                                            <p:txEl>
                                              <p:pRg end="4" st="4"/>
                                            </p:txEl>
                                          </p:spTgt>
                                        </p:tgtEl>
                                        <p:attrNameLst>
                                          <p:attrName>style.visibility</p:attrName>
                                        </p:attrNameLst>
                                      </p:cBhvr>
                                      <p:to>
                                        <p:strVal val="visible"/>
                                      </p:to>
                                    </p:set>
                                    <p:animEffect filter="fade" transition="in">
                                      <p:cBhvr>
                                        <p:cTn dur="500"/>
                                        <p:tgtEl>
                                          <p:spTgt spid="631">
                                            <p:txEl>
                                              <p:pRg end="4" st="4"/>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631">
                                            <p:txEl>
                                              <p:pRg end="5" st="5"/>
                                            </p:txEl>
                                          </p:spTgt>
                                        </p:tgtEl>
                                        <p:attrNameLst>
                                          <p:attrName>style.visibility</p:attrName>
                                        </p:attrNameLst>
                                      </p:cBhvr>
                                      <p:to>
                                        <p:strVal val="visible"/>
                                      </p:to>
                                    </p:set>
                                    <p:animEffect filter="fade" transition="in">
                                      <p:cBhvr>
                                        <p:cTn dur="500"/>
                                        <p:tgtEl>
                                          <p:spTgt spid="631">
                                            <p:txEl>
                                              <p:pRg end="5" st="5"/>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631">
                                            <p:txEl>
                                              <p:pRg end="6" st="6"/>
                                            </p:txEl>
                                          </p:spTgt>
                                        </p:tgtEl>
                                        <p:attrNameLst>
                                          <p:attrName>style.visibility</p:attrName>
                                        </p:attrNameLst>
                                      </p:cBhvr>
                                      <p:to>
                                        <p:strVal val="visible"/>
                                      </p:to>
                                    </p:set>
                                    <p:animEffect filter="fade" transition="in">
                                      <p:cBhvr>
                                        <p:cTn dur="500"/>
                                        <p:tgtEl>
                                          <p:spTgt spid="631">
                                            <p:txEl>
                                              <p:pRg end="6" st="6"/>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631">
                                            <p:txEl>
                                              <p:pRg end="7" st="7"/>
                                            </p:txEl>
                                          </p:spTgt>
                                        </p:tgtEl>
                                        <p:attrNameLst>
                                          <p:attrName>style.visibility</p:attrName>
                                        </p:attrNameLst>
                                      </p:cBhvr>
                                      <p:to>
                                        <p:strVal val="visible"/>
                                      </p:to>
                                    </p:set>
                                    <p:animEffect filter="fade" transition="in">
                                      <p:cBhvr>
                                        <p:cTn dur="500"/>
                                        <p:tgtEl>
                                          <p:spTgt spid="631">
                                            <p:txEl>
                                              <p:pRg end="7" st="7"/>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631">
                                            <p:txEl>
                                              <p:pRg end="8" st="8"/>
                                            </p:txEl>
                                          </p:spTgt>
                                        </p:tgtEl>
                                        <p:attrNameLst>
                                          <p:attrName>style.visibility</p:attrName>
                                        </p:attrNameLst>
                                      </p:cBhvr>
                                      <p:to>
                                        <p:strVal val="visible"/>
                                      </p:to>
                                    </p:set>
                                    <p:animEffect filter="fade" transition="in">
                                      <p:cBhvr>
                                        <p:cTn dur="500"/>
                                        <p:tgtEl>
                                          <p:spTgt spid="63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file 3">
  <p:cSld name="Profile 3">
    <p:spTree>
      <p:nvGrpSpPr>
        <p:cNvPr id="634" name="Shape 634"/>
        <p:cNvGrpSpPr/>
        <p:nvPr/>
      </p:nvGrpSpPr>
      <p:grpSpPr>
        <a:xfrm>
          <a:off x="0" y="0"/>
          <a:ext cx="0" cy="0"/>
          <a:chOff x="0" y="0"/>
          <a:chExt cx="0" cy="0"/>
        </a:xfrm>
      </p:grpSpPr>
      <p:sp>
        <p:nvSpPr>
          <p:cNvPr id="635" name="Google Shape;635;p34"/>
          <p:cNvSpPr/>
          <p:nvPr/>
        </p:nvSpPr>
        <p:spPr>
          <a:xfrm>
            <a:off x="6099984" y="4672631"/>
            <a:ext cx="811957" cy="81195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2"/>
              </a:solidFill>
              <a:latin typeface="Open Sans"/>
              <a:ea typeface="Open Sans"/>
              <a:cs typeface="Open Sans"/>
              <a:sym typeface="Open Sans"/>
            </a:endParaRPr>
          </a:p>
        </p:txBody>
      </p:sp>
      <p:sp>
        <p:nvSpPr>
          <p:cNvPr id="636" name="Google Shape;636;p34"/>
          <p:cNvSpPr/>
          <p:nvPr/>
        </p:nvSpPr>
        <p:spPr>
          <a:xfrm>
            <a:off x="1870398" y="1163191"/>
            <a:ext cx="5060429" cy="5060429"/>
          </a:xfrm>
          <a:prstGeom prst="ellipse">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37" name="Google Shape;637;p34"/>
          <p:cNvSpPr/>
          <p:nvPr/>
        </p:nvSpPr>
        <p:spPr>
          <a:xfrm>
            <a:off x="1268264" y="1756094"/>
            <a:ext cx="1368152" cy="1368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38" name="Google Shape;638;p34"/>
          <p:cNvSpPr/>
          <p:nvPr/>
        </p:nvSpPr>
        <p:spPr>
          <a:xfrm>
            <a:off x="1706513" y="1039044"/>
            <a:ext cx="5060429" cy="5060429"/>
          </a:xfrm>
          <a:prstGeom prst="ellipse">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39" name="Google Shape;639;p34"/>
          <p:cNvSpPr txBox="1"/>
          <p:nvPr>
            <p:ph type="title"/>
          </p:nvPr>
        </p:nvSpPr>
        <p:spPr>
          <a:xfrm>
            <a:off x="7545905" y="1111052"/>
            <a:ext cx="9577064" cy="1350907"/>
          </a:xfrm>
          <a:prstGeom prst="rect">
            <a:avLst/>
          </a:prstGeom>
          <a:noFill/>
          <a:ln>
            <a:noFill/>
          </a:ln>
        </p:spPr>
        <p:txBody>
          <a:bodyPr anchorCtr="0" anchor="b" bIns="81625" lIns="163275" spcFirstLastPara="1" rIns="163275" wrap="square" tIns="81625"/>
          <a:lstStyle>
            <a:lvl1pPr lvl="0" algn="l">
              <a:spcBef>
                <a:spcPts val="0"/>
              </a:spcBef>
              <a:spcAft>
                <a:spcPts val="0"/>
              </a:spcAft>
              <a:buClr>
                <a:schemeClr val="dk2"/>
              </a:buClr>
              <a:buSzPts val="6600"/>
              <a:buFont typeface="Ultra"/>
              <a:buNone/>
              <a:defRPr sz="6600">
                <a:solidFill>
                  <a:schemeClr val="dk2"/>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0" name="Google Shape;640;p34"/>
          <p:cNvSpPr/>
          <p:nvPr/>
        </p:nvSpPr>
        <p:spPr>
          <a:xfrm>
            <a:off x="7689921" y="2477183"/>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41" name="Google Shape;641;p34"/>
          <p:cNvSpPr txBox="1"/>
          <p:nvPr>
            <p:ph idx="1" type="body"/>
          </p:nvPr>
        </p:nvSpPr>
        <p:spPr>
          <a:xfrm>
            <a:off x="7545905" y="2549853"/>
            <a:ext cx="9577064" cy="93544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0081A9"/>
              </a:buClr>
              <a:buSzPts val="3200"/>
              <a:buNone/>
              <a:defRPr i="1" sz="3200">
                <a:solidFill>
                  <a:srgbClr val="0081A9"/>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2" name="Google Shape;642;p34"/>
          <p:cNvSpPr/>
          <p:nvPr>
            <p:ph idx="2" type="pic"/>
          </p:nvPr>
        </p:nvSpPr>
        <p:spPr>
          <a:xfrm>
            <a:off x="1870398" y="1163191"/>
            <a:ext cx="4916413" cy="4916413"/>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43" name="Google Shape;643;p34"/>
          <p:cNvSpPr/>
          <p:nvPr/>
        </p:nvSpPr>
        <p:spPr>
          <a:xfrm>
            <a:off x="8104770" y="3838753"/>
            <a:ext cx="1296145" cy="129614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44" name="Google Shape;644;p34"/>
          <p:cNvSpPr/>
          <p:nvPr>
            <p:ph idx="3" type="pic"/>
          </p:nvPr>
        </p:nvSpPr>
        <p:spPr>
          <a:xfrm>
            <a:off x="8440247" y="4174230"/>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45" name="Google Shape;645;p34"/>
          <p:cNvSpPr/>
          <p:nvPr/>
        </p:nvSpPr>
        <p:spPr>
          <a:xfrm>
            <a:off x="10720458" y="3838752"/>
            <a:ext cx="1296145" cy="129614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46" name="Google Shape;646;p34"/>
          <p:cNvSpPr/>
          <p:nvPr/>
        </p:nvSpPr>
        <p:spPr>
          <a:xfrm>
            <a:off x="13319670" y="3838751"/>
            <a:ext cx="1296145" cy="1296145"/>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47" name="Google Shape;647;p34"/>
          <p:cNvSpPr/>
          <p:nvPr>
            <p:ph idx="4" type="pic"/>
          </p:nvPr>
        </p:nvSpPr>
        <p:spPr>
          <a:xfrm>
            <a:off x="11055935" y="4174229"/>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48" name="Google Shape;648;p34"/>
          <p:cNvSpPr/>
          <p:nvPr>
            <p:ph idx="5" type="pic"/>
          </p:nvPr>
        </p:nvSpPr>
        <p:spPr>
          <a:xfrm>
            <a:off x="13655147" y="4174228"/>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49" name="Google Shape;649;p34"/>
          <p:cNvSpPr txBox="1"/>
          <p:nvPr>
            <p:ph idx="6" type="body"/>
          </p:nvPr>
        </p:nvSpPr>
        <p:spPr>
          <a:xfrm>
            <a:off x="7541830" y="5279575"/>
            <a:ext cx="2448272" cy="93544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3"/>
              </a:buClr>
              <a:buSzPts val="2400"/>
              <a:buNone/>
              <a:defRPr i="0" sz="2400">
                <a:solidFill>
                  <a:schemeClr val="accent3"/>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0" name="Google Shape;650;p34"/>
          <p:cNvSpPr txBox="1"/>
          <p:nvPr>
            <p:ph idx="7" type="body"/>
          </p:nvPr>
        </p:nvSpPr>
        <p:spPr>
          <a:xfrm>
            <a:off x="10151318" y="5279575"/>
            <a:ext cx="2448272" cy="93544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2"/>
              </a:buClr>
              <a:buSzPts val="2400"/>
              <a:buNone/>
              <a:defRPr i="0" sz="2400">
                <a:solidFill>
                  <a:schemeClr val="accent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1" name="Google Shape;651;p34"/>
          <p:cNvSpPr txBox="1"/>
          <p:nvPr>
            <p:ph idx="8" type="body"/>
          </p:nvPr>
        </p:nvSpPr>
        <p:spPr>
          <a:xfrm>
            <a:off x="12743606" y="5277230"/>
            <a:ext cx="2448272" cy="93544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5"/>
              </a:buClr>
              <a:buSzPts val="2400"/>
              <a:buNone/>
              <a:defRPr i="0" sz="2400">
                <a:solidFill>
                  <a:schemeClr val="accent5"/>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2" name="Google Shape;652;p34"/>
          <p:cNvSpPr txBox="1"/>
          <p:nvPr>
            <p:ph idx="9" type="body"/>
          </p:nvPr>
        </p:nvSpPr>
        <p:spPr>
          <a:xfrm>
            <a:off x="1192885" y="6295628"/>
            <a:ext cx="15900643" cy="2016224"/>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3" name="Google Shape;653;p34"/>
          <p:cNvSpPr/>
          <p:nvPr/>
        </p:nvSpPr>
        <p:spPr>
          <a:xfrm>
            <a:off x="0" y="8527876"/>
            <a:ext cx="18286413" cy="1759124"/>
          </a:xfrm>
          <a:prstGeom prst="rect">
            <a:avLst/>
          </a:prstGeom>
          <a:solidFill>
            <a:srgbClr val="5454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54" name="Google Shape;654;p34"/>
          <p:cNvSpPr/>
          <p:nvPr>
            <p:ph idx="13" type="pic"/>
          </p:nvPr>
        </p:nvSpPr>
        <p:spPr>
          <a:xfrm>
            <a:off x="4016008" y="8773140"/>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55" name="Google Shape;655;p34"/>
          <p:cNvSpPr/>
          <p:nvPr>
            <p:ph idx="14" type="pic"/>
          </p:nvPr>
        </p:nvSpPr>
        <p:spPr>
          <a:xfrm>
            <a:off x="8827218" y="8773139"/>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56" name="Google Shape;656;p34"/>
          <p:cNvSpPr/>
          <p:nvPr>
            <p:ph idx="15" type="pic"/>
          </p:nvPr>
        </p:nvSpPr>
        <p:spPr>
          <a:xfrm>
            <a:off x="13607778" y="8773138"/>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57" name="Google Shape;657;p34"/>
          <p:cNvSpPr txBox="1"/>
          <p:nvPr>
            <p:ph idx="16" type="body"/>
          </p:nvPr>
        </p:nvSpPr>
        <p:spPr>
          <a:xfrm>
            <a:off x="2384388" y="9464642"/>
            <a:ext cx="3950506" cy="57540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1800"/>
              <a:buNone/>
              <a:defRPr i="0"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8" name="Google Shape;658;p34"/>
          <p:cNvSpPr txBox="1"/>
          <p:nvPr>
            <p:ph idx="17" type="body"/>
          </p:nvPr>
        </p:nvSpPr>
        <p:spPr>
          <a:xfrm>
            <a:off x="7164560" y="9464642"/>
            <a:ext cx="3950506" cy="57540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1800"/>
              <a:buNone/>
              <a:defRPr i="0"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9" name="Google Shape;659;p34"/>
          <p:cNvSpPr txBox="1"/>
          <p:nvPr>
            <p:ph idx="18" type="body"/>
          </p:nvPr>
        </p:nvSpPr>
        <p:spPr>
          <a:xfrm>
            <a:off x="11961452" y="9464642"/>
            <a:ext cx="3950506" cy="57540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1800"/>
              <a:buNone/>
              <a:defRPr i="0"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0" name="Google Shape;660;p34"/>
          <p:cNvSpPr/>
          <p:nvPr/>
        </p:nvSpPr>
        <p:spPr>
          <a:xfrm>
            <a:off x="574254" y="1019175"/>
            <a:ext cx="864096" cy="86409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61" name="Google Shape;661;p34"/>
          <p:cNvSpPr/>
          <p:nvPr/>
        </p:nvSpPr>
        <p:spPr>
          <a:xfrm>
            <a:off x="1952340" y="1066981"/>
            <a:ext cx="432048" cy="432048"/>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62" name="Google Shape;662;p34"/>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663" name="Google Shape;663;p34"/>
          <p:cNvSpPr/>
          <p:nvPr/>
        </p:nvSpPr>
        <p:spPr>
          <a:xfrm>
            <a:off x="7102660" y="4288481"/>
            <a:ext cx="486995" cy="4869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750"/>
                                        <p:tgtEl>
                                          <p:spTgt spid="660"/>
                                        </p:tgtEl>
                                      </p:cBhvr>
                                    </p:animEffect>
                                  </p:childTnLst>
                                </p:cTn>
                              </p:par>
                              <p:par>
                                <p:cTn fill="hold" nodeType="withEffect" presetClass="entr" presetID="2" presetSubtype="8">
                                  <p:stCondLst>
                                    <p:cond delay="0"/>
                                  </p:stCondLst>
                                  <p:childTnLst>
                                    <p:set>
                                      <p:cBhvr>
                                        <p:cTn dur="1" fill="hold">
                                          <p:stCondLst>
                                            <p:cond delay="0"/>
                                          </p:stCondLst>
                                        </p:cTn>
                                        <p:tgtEl>
                                          <p:spTgt spid="660"/>
                                        </p:tgtEl>
                                        <p:attrNameLst>
                                          <p:attrName>style.visibility</p:attrName>
                                        </p:attrNameLst>
                                      </p:cBhvr>
                                      <p:to>
                                        <p:strVal val="visible"/>
                                      </p:to>
                                    </p:set>
                                    <p:anim calcmode="lin" valueType="num">
                                      <p:cBhvr additive="base">
                                        <p:cTn dur="750"/>
                                        <p:tgtEl>
                                          <p:spTgt spid="66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
                                  </p:stCondLst>
                                  <p:childTnLst>
                                    <p:set>
                                      <p:cBhvr>
                                        <p:cTn dur="1" fill="hold">
                                          <p:stCondLst>
                                            <p:cond delay="0"/>
                                          </p:stCondLst>
                                        </p:cTn>
                                        <p:tgtEl>
                                          <p:spTgt spid="637"/>
                                        </p:tgtEl>
                                        <p:attrNameLst>
                                          <p:attrName>style.visibility</p:attrName>
                                        </p:attrNameLst>
                                      </p:cBhvr>
                                      <p:to>
                                        <p:strVal val="visible"/>
                                      </p:to>
                                    </p:set>
                                    <p:animEffect filter="fade" transition="in">
                                      <p:cBhvr>
                                        <p:cTn dur="750"/>
                                        <p:tgtEl>
                                          <p:spTgt spid="637"/>
                                        </p:tgtEl>
                                      </p:cBhvr>
                                    </p:animEffect>
                                  </p:childTnLst>
                                </p:cTn>
                              </p:par>
                              <p:par>
                                <p:cTn fill="hold" nodeType="withEffect" presetClass="entr" presetID="2" presetSubtype="8">
                                  <p:stCondLst>
                                    <p:cond delay="100"/>
                                  </p:stCondLst>
                                  <p:childTnLst>
                                    <p:set>
                                      <p:cBhvr>
                                        <p:cTn dur="1" fill="hold">
                                          <p:stCondLst>
                                            <p:cond delay="0"/>
                                          </p:stCondLst>
                                        </p:cTn>
                                        <p:tgtEl>
                                          <p:spTgt spid="637"/>
                                        </p:tgtEl>
                                        <p:attrNameLst>
                                          <p:attrName>style.visibility</p:attrName>
                                        </p:attrNameLst>
                                      </p:cBhvr>
                                      <p:to>
                                        <p:strVal val="visible"/>
                                      </p:to>
                                    </p:set>
                                    <p:anim calcmode="lin" valueType="num">
                                      <p:cBhvr additive="base">
                                        <p:cTn dur="750"/>
                                        <p:tgtEl>
                                          <p:spTgt spid="63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00"/>
                                  </p:stCondLst>
                                  <p:childTnLst>
                                    <p:set>
                                      <p:cBhvr>
                                        <p:cTn dur="1" fill="hold">
                                          <p:stCondLst>
                                            <p:cond delay="0"/>
                                          </p:stCondLst>
                                        </p:cTn>
                                        <p:tgtEl>
                                          <p:spTgt spid="661"/>
                                        </p:tgtEl>
                                        <p:attrNameLst>
                                          <p:attrName>style.visibility</p:attrName>
                                        </p:attrNameLst>
                                      </p:cBhvr>
                                      <p:to>
                                        <p:strVal val="visible"/>
                                      </p:to>
                                    </p:set>
                                    <p:animEffect filter="fade" transition="in">
                                      <p:cBhvr>
                                        <p:cTn dur="750"/>
                                        <p:tgtEl>
                                          <p:spTgt spid="661"/>
                                        </p:tgtEl>
                                      </p:cBhvr>
                                    </p:animEffect>
                                  </p:childTnLst>
                                </p:cTn>
                              </p:par>
                              <p:par>
                                <p:cTn fill="hold" nodeType="withEffect" presetClass="entr" presetID="2" presetSubtype="8">
                                  <p:stCondLst>
                                    <p:cond delay="200"/>
                                  </p:stCondLst>
                                  <p:childTnLst>
                                    <p:set>
                                      <p:cBhvr>
                                        <p:cTn dur="1" fill="hold">
                                          <p:stCondLst>
                                            <p:cond delay="0"/>
                                          </p:stCondLst>
                                        </p:cTn>
                                        <p:tgtEl>
                                          <p:spTgt spid="661"/>
                                        </p:tgtEl>
                                        <p:attrNameLst>
                                          <p:attrName>style.visibility</p:attrName>
                                        </p:attrNameLst>
                                      </p:cBhvr>
                                      <p:to>
                                        <p:strVal val="visible"/>
                                      </p:to>
                                    </p:set>
                                    <p:anim calcmode="lin" valueType="num">
                                      <p:cBhvr additive="base">
                                        <p:cTn dur="750"/>
                                        <p:tgtEl>
                                          <p:spTgt spid="66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300"/>
                                  </p:stCondLst>
                                  <p:childTnLst>
                                    <p:set>
                                      <p:cBhvr>
                                        <p:cTn dur="1" fill="hold">
                                          <p:stCondLst>
                                            <p:cond delay="0"/>
                                          </p:stCondLst>
                                        </p:cTn>
                                        <p:tgtEl>
                                          <p:spTgt spid="635"/>
                                        </p:tgtEl>
                                        <p:attrNameLst>
                                          <p:attrName>style.visibility</p:attrName>
                                        </p:attrNameLst>
                                      </p:cBhvr>
                                      <p:to>
                                        <p:strVal val="visible"/>
                                      </p:to>
                                    </p:set>
                                    <p:animEffect filter="fade" transition="in">
                                      <p:cBhvr>
                                        <p:cTn dur="750"/>
                                        <p:tgtEl>
                                          <p:spTgt spid="635"/>
                                        </p:tgtEl>
                                      </p:cBhvr>
                                    </p:animEffect>
                                  </p:childTnLst>
                                </p:cTn>
                              </p:par>
                              <p:par>
                                <p:cTn fill="hold" nodeType="withEffect" presetClass="entr" presetID="2" presetSubtype="8">
                                  <p:stCondLst>
                                    <p:cond delay="300"/>
                                  </p:stCondLst>
                                  <p:childTnLst>
                                    <p:set>
                                      <p:cBhvr>
                                        <p:cTn dur="1" fill="hold">
                                          <p:stCondLst>
                                            <p:cond delay="0"/>
                                          </p:stCondLst>
                                        </p:cTn>
                                        <p:tgtEl>
                                          <p:spTgt spid="635"/>
                                        </p:tgtEl>
                                        <p:attrNameLst>
                                          <p:attrName>style.visibility</p:attrName>
                                        </p:attrNameLst>
                                      </p:cBhvr>
                                      <p:to>
                                        <p:strVal val="visible"/>
                                      </p:to>
                                    </p:set>
                                    <p:anim calcmode="lin" valueType="num">
                                      <p:cBhvr additive="base">
                                        <p:cTn dur="750"/>
                                        <p:tgtEl>
                                          <p:spTgt spid="63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400"/>
                                  </p:stCondLst>
                                  <p:childTnLst>
                                    <p:set>
                                      <p:cBhvr>
                                        <p:cTn dur="1" fill="hold">
                                          <p:stCondLst>
                                            <p:cond delay="0"/>
                                          </p:stCondLst>
                                        </p:cTn>
                                        <p:tgtEl>
                                          <p:spTgt spid="663"/>
                                        </p:tgtEl>
                                        <p:attrNameLst>
                                          <p:attrName>style.visibility</p:attrName>
                                        </p:attrNameLst>
                                      </p:cBhvr>
                                      <p:to>
                                        <p:strVal val="visible"/>
                                      </p:to>
                                    </p:set>
                                    <p:animEffect filter="fade" transition="in">
                                      <p:cBhvr>
                                        <p:cTn dur="750"/>
                                        <p:tgtEl>
                                          <p:spTgt spid="663"/>
                                        </p:tgtEl>
                                      </p:cBhvr>
                                    </p:animEffect>
                                  </p:childTnLst>
                                </p:cTn>
                              </p:par>
                              <p:par>
                                <p:cTn fill="hold" nodeType="withEffect" presetClass="entr" presetID="2" presetSubtype="8">
                                  <p:stCondLst>
                                    <p:cond delay="400"/>
                                  </p:stCondLst>
                                  <p:childTnLst>
                                    <p:set>
                                      <p:cBhvr>
                                        <p:cTn dur="1" fill="hold">
                                          <p:stCondLst>
                                            <p:cond delay="0"/>
                                          </p:stCondLst>
                                        </p:cTn>
                                        <p:tgtEl>
                                          <p:spTgt spid="663"/>
                                        </p:tgtEl>
                                        <p:attrNameLst>
                                          <p:attrName>style.visibility</p:attrName>
                                        </p:attrNameLst>
                                      </p:cBhvr>
                                      <p:to>
                                        <p:strVal val="visible"/>
                                      </p:to>
                                    </p:set>
                                    <p:anim calcmode="lin" valueType="num">
                                      <p:cBhvr additive="base">
                                        <p:cTn dur="750"/>
                                        <p:tgtEl>
                                          <p:spTgt spid="66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40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par>
                                <p:cTn fill="hold" nodeType="withEffect" presetClass="entr" presetID="2" presetSubtype="1">
                                  <p:stCondLst>
                                    <p:cond delay="400"/>
                                  </p:stCondLst>
                                  <p:childTnLst>
                                    <p:set>
                                      <p:cBhvr>
                                        <p:cTn dur="1" fill="hold">
                                          <p:stCondLst>
                                            <p:cond delay="0"/>
                                          </p:stCondLst>
                                        </p:cTn>
                                        <p:tgtEl>
                                          <p:spTgt spid="636"/>
                                        </p:tgtEl>
                                        <p:attrNameLst>
                                          <p:attrName>style.visibility</p:attrName>
                                        </p:attrNameLst>
                                      </p:cBhvr>
                                      <p:to>
                                        <p:strVal val="visible"/>
                                      </p:to>
                                    </p:set>
                                    <p:anim calcmode="lin" valueType="num">
                                      <p:cBhvr additive="base">
                                        <p:cTn dur="1000"/>
                                        <p:tgtEl>
                                          <p:spTgt spid="63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par>
                                <p:cTn fill="hold" nodeType="withEffect" presetClass="entr" presetID="2" presetSubtype="1">
                                  <p:stCondLst>
                                    <p:cond delay="500"/>
                                  </p:stCondLst>
                                  <p:childTnLst>
                                    <p:set>
                                      <p:cBhvr>
                                        <p:cTn dur="1" fill="hold">
                                          <p:stCondLst>
                                            <p:cond delay="0"/>
                                          </p:stCondLst>
                                        </p:cTn>
                                        <p:tgtEl>
                                          <p:spTgt spid="638"/>
                                        </p:tgtEl>
                                        <p:attrNameLst>
                                          <p:attrName>style.visibility</p:attrName>
                                        </p:attrNameLst>
                                      </p:cBhvr>
                                      <p:to>
                                        <p:strVal val="visible"/>
                                      </p:to>
                                    </p:set>
                                    <p:anim calcmode="lin" valueType="num">
                                      <p:cBhvr additive="base">
                                        <p:cTn dur="1000"/>
                                        <p:tgtEl>
                                          <p:spTgt spid="638"/>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60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par>
                                <p:cTn fill="hold" nodeType="withEffect" presetClass="entr" presetID="2" presetSubtype="1">
                                  <p:stCondLst>
                                    <p:cond delay="600"/>
                                  </p:stCondLst>
                                  <p:childTnLst>
                                    <p:set>
                                      <p:cBhvr>
                                        <p:cTn dur="1" fill="hold">
                                          <p:stCondLst>
                                            <p:cond delay="0"/>
                                          </p:stCondLst>
                                        </p:cTn>
                                        <p:tgtEl>
                                          <p:spTgt spid="642"/>
                                        </p:tgtEl>
                                        <p:attrNameLst>
                                          <p:attrName>style.visibility</p:attrName>
                                        </p:attrNameLst>
                                      </p:cBhvr>
                                      <p:to>
                                        <p:strVal val="visible"/>
                                      </p:to>
                                    </p:set>
                                    <p:anim calcmode="lin" valueType="num">
                                      <p:cBhvr additive="base">
                                        <p:cTn dur="1000"/>
                                        <p:tgtEl>
                                          <p:spTgt spid="64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250"/>
                                  </p:stCondLst>
                                  <p:childTnLst>
                                    <p:set>
                                      <p:cBhvr>
                                        <p:cTn dur="1" fill="hold">
                                          <p:stCondLst>
                                            <p:cond delay="0"/>
                                          </p:stCondLst>
                                        </p:cTn>
                                        <p:tgtEl>
                                          <p:spTgt spid="639"/>
                                        </p:tgtEl>
                                        <p:attrNameLst>
                                          <p:attrName>style.visibility</p:attrName>
                                        </p:attrNameLst>
                                      </p:cBhvr>
                                      <p:to>
                                        <p:strVal val="visible"/>
                                      </p:to>
                                    </p:set>
                                    <p:anim calcmode="lin" valueType="num">
                                      <p:cBhvr additive="base">
                                        <p:cTn dur="500"/>
                                        <p:tgtEl>
                                          <p:spTgt spid="6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640"/>
                                        </p:tgtEl>
                                        <p:attrNameLst>
                                          <p:attrName>style.visibility</p:attrName>
                                        </p:attrNameLst>
                                      </p:cBhvr>
                                      <p:to>
                                        <p:strVal val="visible"/>
                                      </p:to>
                                    </p:set>
                                    <p:anim calcmode="lin" valueType="num">
                                      <p:cBhvr additive="base">
                                        <p:cTn dur="500"/>
                                        <p:tgtEl>
                                          <p:spTgt spid="640"/>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41">
                                            <p:txEl>
                                              <p:pRg end="0" st="0"/>
                                            </p:txEl>
                                          </p:spTgt>
                                        </p:tgtEl>
                                        <p:attrNameLst>
                                          <p:attrName>style.visibility</p:attrName>
                                        </p:attrNameLst>
                                      </p:cBhvr>
                                      <p:to>
                                        <p:strVal val="visible"/>
                                      </p:to>
                                    </p:set>
                                    <p:animEffect filter="fade" transition="in">
                                      <p:cBhvr>
                                        <p:cTn dur="500"/>
                                        <p:tgtEl>
                                          <p:spTgt spid="641">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41">
                                            <p:txEl>
                                              <p:pRg end="1" st="1"/>
                                            </p:txEl>
                                          </p:spTgt>
                                        </p:tgtEl>
                                        <p:attrNameLst>
                                          <p:attrName>style.visibility</p:attrName>
                                        </p:attrNameLst>
                                      </p:cBhvr>
                                      <p:to>
                                        <p:strVal val="visible"/>
                                      </p:to>
                                    </p:set>
                                    <p:animEffect filter="fade" transition="in">
                                      <p:cBhvr>
                                        <p:cTn dur="500"/>
                                        <p:tgtEl>
                                          <p:spTgt spid="641">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41">
                                            <p:txEl>
                                              <p:pRg end="2" st="2"/>
                                            </p:txEl>
                                          </p:spTgt>
                                        </p:tgtEl>
                                        <p:attrNameLst>
                                          <p:attrName>style.visibility</p:attrName>
                                        </p:attrNameLst>
                                      </p:cBhvr>
                                      <p:to>
                                        <p:strVal val="visible"/>
                                      </p:to>
                                    </p:set>
                                    <p:animEffect filter="fade" transition="in">
                                      <p:cBhvr>
                                        <p:cTn dur="500"/>
                                        <p:tgtEl>
                                          <p:spTgt spid="641">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41">
                                            <p:txEl>
                                              <p:pRg end="3" st="3"/>
                                            </p:txEl>
                                          </p:spTgt>
                                        </p:tgtEl>
                                        <p:attrNameLst>
                                          <p:attrName>style.visibility</p:attrName>
                                        </p:attrNameLst>
                                      </p:cBhvr>
                                      <p:to>
                                        <p:strVal val="visible"/>
                                      </p:to>
                                    </p:set>
                                    <p:animEffect filter="fade" transition="in">
                                      <p:cBhvr>
                                        <p:cTn dur="500"/>
                                        <p:tgtEl>
                                          <p:spTgt spid="641">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41">
                                            <p:txEl>
                                              <p:pRg end="4" st="4"/>
                                            </p:txEl>
                                          </p:spTgt>
                                        </p:tgtEl>
                                        <p:attrNameLst>
                                          <p:attrName>style.visibility</p:attrName>
                                        </p:attrNameLst>
                                      </p:cBhvr>
                                      <p:to>
                                        <p:strVal val="visible"/>
                                      </p:to>
                                    </p:set>
                                    <p:animEffect filter="fade" transition="in">
                                      <p:cBhvr>
                                        <p:cTn dur="500"/>
                                        <p:tgtEl>
                                          <p:spTgt spid="641">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41">
                                            <p:txEl>
                                              <p:pRg end="5" st="5"/>
                                            </p:txEl>
                                          </p:spTgt>
                                        </p:tgtEl>
                                        <p:attrNameLst>
                                          <p:attrName>style.visibility</p:attrName>
                                        </p:attrNameLst>
                                      </p:cBhvr>
                                      <p:to>
                                        <p:strVal val="visible"/>
                                      </p:to>
                                    </p:set>
                                    <p:animEffect filter="fade" transition="in">
                                      <p:cBhvr>
                                        <p:cTn dur="500"/>
                                        <p:tgtEl>
                                          <p:spTgt spid="641">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41">
                                            <p:txEl>
                                              <p:pRg end="6" st="6"/>
                                            </p:txEl>
                                          </p:spTgt>
                                        </p:tgtEl>
                                        <p:attrNameLst>
                                          <p:attrName>style.visibility</p:attrName>
                                        </p:attrNameLst>
                                      </p:cBhvr>
                                      <p:to>
                                        <p:strVal val="visible"/>
                                      </p:to>
                                    </p:set>
                                    <p:animEffect filter="fade" transition="in">
                                      <p:cBhvr>
                                        <p:cTn dur="500"/>
                                        <p:tgtEl>
                                          <p:spTgt spid="641">
                                            <p:txEl>
                                              <p:pRg end="6" st="6"/>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41">
                                            <p:txEl>
                                              <p:pRg end="7" st="7"/>
                                            </p:txEl>
                                          </p:spTgt>
                                        </p:tgtEl>
                                        <p:attrNameLst>
                                          <p:attrName>style.visibility</p:attrName>
                                        </p:attrNameLst>
                                      </p:cBhvr>
                                      <p:to>
                                        <p:strVal val="visible"/>
                                      </p:to>
                                    </p:set>
                                    <p:animEffect filter="fade" transition="in">
                                      <p:cBhvr>
                                        <p:cTn dur="500"/>
                                        <p:tgtEl>
                                          <p:spTgt spid="641">
                                            <p:txEl>
                                              <p:pRg end="7" st="7"/>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641">
                                            <p:txEl>
                                              <p:pRg end="8" st="8"/>
                                            </p:txEl>
                                          </p:spTgt>
                                        </p:tgtEl>
                                        <p:attrNameLst>
                                          <p:attrName>style.visibility</p:attrName>
                                        </p:attrNameLst>
                                      </p:cBhvr>
                                      <p:to>
                                        <p:strVal val="visible"/>
                                      </p:to>
                                    </p:set>
                                    <p:animEffect filter="fade" transition="in">
                                      <p:cBhvr>
                                        <p:cTn dur="500"/>
                                        <p:tgtEl>
                                          <p:spTgt spid="641">
                                            <p:txEl>
                                              <p:pRg end="8" st="8"/>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9">
                                            <p:txEl>
                                              <p:pRg end="0" st="0"/>
                                            </p:txEl>
                                          </p:spTgt>
                                        </p:tgtEl>
                                        <p:attrNameLst>
                                          <p:attrName>style.visibility</p:attrName>
                                        </p:attrNameLst>
                                      </p:cBhvr>
                                      <p:to>
                                        <p:strVal val="visible"/>
                                      </p:to>
                                    </p:set>
                                    <p:animEffect filter="fade" transition="in">
                                      <p:cBhvr>
                                        <p:cTn dur="500"/>
                                        <p:tgtEl>
                                          <p:spTgt spid="64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9">
                                            <p:txEl>
                                              <p:pRg end="1" st="1"/>
                                            </p:txEl>
                                          </p:spTgt>
                                        </p:tgtEl>
                                        <p:attrNameLst>
                                          <p:attrName>style.visibility</p:attrName>
                                        </p:attrNameLst>
                                      </p:cBhvr>
                                      <p:to>
                                        <p:strVal val="visible"/>
                                      </p:to>
                                    </p:set>
                                    <p:animEffect filter="fade" transition="in">
                                      <p:cBhvr>
                                        <p:cTn dur="500"/>
                                        <p:tgtEl>
                                          <p:spTgt spid="64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9">
                                            <p:txEl>
                                              <p:pRg end="2" st="2"/>
                                            </p:txEl>
                                          </p:spTgt>
                                        </p:tgtEl>
                                        <p:attrNameLst>
                                          <p:attrName>style.visibility</p:attrName>
                                        </p:attrNameLst>
                                      </p:cBhvr>
                                      <p:to>
                                        <p:strVal val="visible"/>
                                      </p:to>
                                    </p:set>
                                    <p:animEffect filter="fade" transition="in">
                                      <p:cBhvr>
                                        <p:cTn dur="500"/>
                                        <p:tgtEl>
                                          <p:spTgt spid="64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9">
                                            <p:txEl>
                                              <p:pRg end="3" st="3"/>
                                            </p:txEl>
                                          </p:spTgt>
                                        </p:tgtEl>
                                        <p:attrNameLst>
                                          <p:attrName>style.visibility</p:attrName>
                                        </p:attrNameLst>
                                      </p:cBhvr>
                                      <p:to>
                                        <p:strVal val="visible"/>
                                      </p:to>
                                    </p:set>
                                    <p:animEffect filter="fade" transition="in">
                                      <p:cBhvr>
                                        <p:cTn dur="500"/>
                                        <p:tgtEl>
                                          <p:spTgt spid="64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9">
                                            <p:txEl>
                                              <p:pRg end="4" st="4"/>
                                            </p:txEl>
                                          </p:spTgt>
                                        </p:tgtEl>
                                        <p:attrNameLst>
                                          <p:attrName>style.visibility</p:attrName>
                                        </p:attrNameLst>
                                      </p:cBhvr>
                                      <p:to>
                                        <p:strVal val="visible"/>
                                      </p:to>
                                    </p:set>
                                    <p:animEffect filter="fade" transition="in">
                                      <p:cBhvr>
                                        <p:cTn dur="500"/>
                                        <p:tgtEl>
                                          <p:spTgt spid="64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9">
                                            <p:txEl>
                                              <p:pRg end="5" st="5"/>
                                            </p:txEl>
                                          </p:spTgt>
                                        </p:tgtEl>
                                        <p:attrNameLst>
                                          <p:attrName>style.visibility</p:attrName>
                                        </p:attrNameLst>
                                      </p:cBhvr>
                                      <p:to>
                                        <p:strVal val="visible"/>
                                      </p:to>
                                    </p:set>
                                    <p:animEffect filter="fade" transition="in">
                                      <p:cBhvr>
                                        <p:cTn dur="500"/>
                                        <p:tgtEl>
                                          <p:spTgt spid="64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9">
                                            <p:txEl>
                                              <p:pRg end="6" st="6"/>
                                            </p:txEl>
                                          </p:spTgt>
                                        </p:tgtEl>
                                        <p:attrNameLst>
                                          <p:attrName>style.visibility</p:attrName>
                                        </p:attrNameLst>
                                      </p:cBhvr>
                                      <p:to>
                                        <p:strVal val="visible"/>
                                      </p:to>
                                    </p:set>
                                    <p:animEffect filter="fade" transition="in">
                                      <p:cBhvr>
                                        <p:cTn dur="500"/>
                                        <p:tgtEl>
                                          <p:spTgt spid="64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9">
                                            <p:txEl>
                                              <p:pRg end="7" st="7"/>
                                            </p:txEl>
                                          </p:spTgt>
                                        </p:tgtEl>
                                        <p:attrNameLst>
                                          <p:attrName>style.visibility</p:attrName>
                                        </p:attrNameLst>
                                      </p:cBhvr>
                                      <p:to>
                                        <p:strVal val="visible"/>
                                      </p:to>
                                    </p:set>
                                    <p:animEffect filter="fade" transition="in">
                                      <p:cBhvr>
                                        <p:cTn dur="500"/>
                                        <p:tgtEl>
                                          <p:spTgt spid="64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49">
                                            <p:txEl>
                                              <p:pRg end="8" st="8"/>
                                            </p:txEl>
                                          </p:spTgt>
                                        </p:tgtEl>
                                        <p:attrNameLst>
                                          <p:attrName>style.visibility</p:attrName>
                                        </p:attrNameLst>
                                      </p:cBhvr>
                                      <p:to>
                                        <p:strVal val="visible"/>
                                      </p:to>
                                    </p:set>
                                    <p:animEffect filter="fade" transition="in">
                                      <p:cBhvr>
                                        <p:cTn dur="500"/>
                                        <p:tgtEl>
                                          <p:spTgt spid="649">
                                            <p:txEl>
                                              <p:pRg end="8" st="8"/>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50">
                                            <p:txEl>
                                              <p:pRg end="0" st="0"/>
                                            </p:txEl>
                                          </p:spTgt>
                                        </p:tgtEl>
                                        <p:attrNameLst>
                                          <p:attrName>style.visibility</p:attrName>
                                        </p:attrNameLst>
                                      </p:cBhvr>
                                      <p:to>
                                        <p:strVal val="visible"/>
                                      </p:to>
                                    </p:set>
                                    <p:animEffect filter="fade" transition="in">
                                      <p:cBhvr>
                                        <p:cTn dur="500"/>
                                        <p:tgtEl>
                                          <p:spTgt spid="65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0">
                                            <p:txEl>
                                              <p:pRg end="1" st="1"/>
                                            </p:txEl>
                                          </p:spTgt>
                                        </p:tgtEl>
                                        <p:attrNameLst>
                                          <p:attrName>style.visibility</p:attrName>
                                        </p:attrNameLst>
                                      </p:cBhvr>
                                      <p:to>
                                        <p:strVal val="visible"/>
                                      </p:to>
                                    </p:set>
                                    <p:animEffect filter="fade" transition="in">
                                      <p:cBhvr>
                                        <p:cTn dur="500"/>
                                        <p:tgtEl>
                                          <p:spTgt spid="65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0">
                                            <p:txEl>
                                              <p:pRg end="2" st="2"/>
                                            </p:txEl>
                                          </p:spTgt>
                                        </p:tgtEl>
                                        <p:attrNameLst>
                                          <p:attrName>style.visibility</p:attrName>
                                        </p:attrNameLst>
                                      </p:cBhvr>
                                      <p:to>
                                        <p:strVal val="visible"/>
                                      </p:to>
                                    </p:set>
                                    <p:animEffect filter="fade" transition="in">
                                      <p:cBhvr>
                                        <p:cTn dur="500"/>
                                        <p:tgtEl>
                                          <p:spTgt spid="65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0">
                                            <p:txEl>
                                              <p:pRg end="3" st="3"/>
                                            </p:txEl>
                                          </p:spTgt>
                                        </p:tgtEl>
                                        <p:attrNameLst>
                                          <p:attrName>style.visibility</p:attrName>
                                        </p:attrNameLst>
                                      </p:cBhvr>
                                      <p:to>
                                        <p:strVal val="visible"/>
                                      </p:to>
                                    </p:set>
                                    <p:animEffect filter="fade" transition="in">
                                      <p:cBhvr>
                                        <p:cTn dur="500"/>
                                        <p:tgtEl>
                                          <p:spTgt spid="65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0">
                                            <p:txEl>
                                              <p:pRg end="4" st="4"/>
                                            </p:txEl>
                                          </p:spTgt>
                                        </p:tgtEl>
                                        <p:attrNameLst>
                                          <p:attrName>style.visibility</p:attrName>
                                        </p:attrNameLst>
                                      </p:cBhvr>
                                      <p:to>
                                        <p:strVal val="visible"/>
                                      </p:to>
                                    </p:set>
                                    <p:animEffect filter="fade" transition="in">
                                      <p:cBhvr>
                                        <p:cTn dur="500"/>
                                        <p:tgtEl>
                                          <p:spTgt spid="65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0">
                                            <p:txEl>
                                              <p:pRg end="5" st="5"/>
                                            </p:txEl>
                                          </p:spTgt>
                                        </p:tgtEl>
                                        <p:attrNameLst>
                                          <p:attrName>style.visibility</p:attrName>
                                        </p:attrNameLst>
                                      </p:cBhvr>
                                      <p:to>
                                        <p:strVal val="visible"/>
                                      </p:to>
                                    </p:set>
                                    <p:animEffect filter="fade" transition="in">
                                      <p:cBhvr>
                                        <p:cTn dur="500"/>
                                        <p:tgtEl>
                                          <p:spTgt spid="65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0">
                                            <p:txEl>
                                              <p:pRg end="6" st="6"/>
                                            </p:txEl>
                                          </p:spTgt>
                                        </p:tgtEl>
                                        <p:attrNameLst>
                                          <p:attrName>style.visibility</p:attrName>
                                        </p:attrNameLst>
                                      </p:cBhvr>
                                      <p:to>
                                        <p:strVal val="visible"/>
                                      </p:to>
                                    </p:set>
                                    <p:animEffect filter="fade" transition="in">
                                      <p:cBhvr>
                                        <p:cTn dur="500"/>
                                        <p:tgtEl>
                                          <p:spTgt spid="65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0">
                                            <p:txEl>
                                              <p:pRg end="7" st="7"/>
                                            </p:txEl>
                                          </p:spTgt>
                                        </p:tgtEl>
                                        <p:attrNameLst>
                                          <p:attrName>style.visibility</p:attrName>
                                        </p:attrNameLst>
                                      </p:cBhvr>
                                      <p:to>
                                        <p:strVal val="visible"/>
                                      </p:to>
                                    </p:set>
                                    <p:animEffect filter="fade" transition="in">
                                      <p:cBhvr>
                                        <p:cTn dur="500"/>
                                        <p:tgtEl>
                                          <p:spTgt spid="65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0">
                                            <p:txEl>
                                              <p:pRg end="8" st="8"/>
                                            </p:txEl>
                                          </p:spTgt>
                                        </p:tgtEl>
                                        <p:attrNameLst>
                                          <p:attrName>style.visibility</p:attrName>
                                        </p:attrNameLst>
                                      </p:cBhvr>
                                      <p:to>
                                        <p:strVal val="visible"/>
                                      </p:to>
                                    </p:set>
                                    <p:animEffect filter="fade" transition="in">
                                      <p:cBhvr>
                                        <p:cTn dur="500"/>
                                        <p:tgtEl>
                                          <p:spTgt spid="650">
                                            <p:txEl>
                                              <p:pRg end="8" st="8"/>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51">
                                            <p:txEl>
                                              <p:pRg end="0" st="0"/>
                                            </p:txEl>
                                          </p:spTgt>
                                        </p:tgtEl>
                                        <p:attrNameLst>
                                          <p:attrName>style.visibility</p:attrName>
                                        </p:attrNameLst>
                                      </p:cBhvr>
                                      <p:to>
                                        <p:strVal val="visible"/>
                                      </p:to>
                                    </p:set>
                                    <p:animEffect filter="fade" transition="in">
                                      <p:cBhvr>
                                        <p:cTn dur="500"/>
                                        <p:tgtEl>
                                          <p:spTgt spid="65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1">
                                            <p:txEl>
                                              <p:pRg end="1" st="1"/>
                                            </p:txEl>
                                          </p:spTgt>
                                        </p:tgtEl>
                                        <p:attrNameLst>
                                          <p:attrName>style.visibility</p:attrName>
                                        </p:attrNameLst>
                                      </p:cBhvr>
                                      <p:to>
                                        <p:strVal val="visible"/>
                                      </p:to>
                                    </p:set>
                                    <p:animEffect filter="fade" transition="in">
                                      <p:cBhvr>
                                        <p:cTn dur="500"/>
                                        <p:tgtEl>
                                          <p:spTgt spid="65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1">
                                            <p:txEl>
                                              <p:pRg end="2" st="2"/>
                                            </p:txEl>
                                          </p:spTgt>
                                        </p:tgtEl>
                                        <p:attrNameLst>
                                          <p:attrName>style.visibility</p:attrName>
                                        </p:attrNameLst>
                                      </p:cBhvr>
                                      <p:to>
                                        <p:strVal val="visible"/>
                                      </p:to>
                                    </p:set>
                                    <p:animEffect filter="fade" transition="in">
                                      <p:cBhvr>
                                        <p:cTn dur="500"/>
                                        <p:tgtEl>
                                          <p:spTgt spid="65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1">
                                            <p:txEl>
                                              <p:pRg end="3" st="3"/>
                                            </p:txEl>
                                          </p:spTgt>
                                        </p:tgtEl>
                                        <p:attrNameLst>
                                          <p:attrName>style.visibility</p:attrName>
                                        </p:attrNameLst>
                                      </p:cBhvr>
                                      <p:to>
                                        <p:strVal val="visible"/>
                                      </p:to>
                                    </p:set>
                                    <p:animEffect filter="fade" transition="in">
                                      <p:cBhvr>
                                        <p:cTn dur="500"/>
                                        <p:tgtEl>
                                          <p:spTgt spid="65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1">
                                            <p:txEl>
                                              <p:pRg end="4" st="4"/>
                                            </p:txEl>
                                          </p:spTgt>
                                        </p:tgtEl>
                                        <p:attrNameLst>
                                          <p:attrName>style.visibility</p:attrName>
                                        </p:attrNameLst>
                                      </p:cBhvr>
                                      <p:to>
                                        <p:strVal val="visible"/>
                                      </p:to>
                                    </p:set>
                                    <p:animEffect filter="fade" transition="in">
                                      <p:cBhvr>
                                        <p:cTn dur="500"/>
                                        <p:tgtEl>
                                          <p:spTgt spid="65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1">
                                            <p:txEl>
                                              <p:pRg end="5" st="5"/>
                                            </p:txEl>
                                          </p:spTgt>
                                        </p:tgtEl>
                                        <p:attrNameLst>
                                          <p:attrName>style.visibility</p:attrName>
                                        </p:attrNameLst>
                                      </p:cBhvr>
                                      <p:to>
                                        <p:strVal val="visible"/>
                                      </p:to>
                                    </p:set>
                                    <p:animEffect filter="fade" transition="in">
                                      <p:cBhvr>
                                        <p:cTn dur="500"/>
                                        <p:tgtEl>
                                          <p:spTgt spid="65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1">
                                            <p:txEl>
                                              <p:pRg end="6" st="6"/>
                                            </p:txEl>
                                          </p:spTgt>
                                        </p:tgtEl>
                                        <p:attrNameLst>
                                          <p:attrName>style.visibility</p:attrName>
                                        </p:attrNameLst>
                                      </p:cBhvr>
                                      <p:to>
                                        <p:strVal val="visible"/>
                                      </p:to>
                                    </p:set>
                                    <p:animEffect filter="fade" transition="in">
                                      <p:cBhvr>
                                        <p:cTn dur="500"/>
                                        <p:tgtEl>
                                          <p:spTgt spid="65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1">
                                            <p:txEl>
                                              <p:pRg end="7" st="7"/>
                                            </p:txEl>
                                          </p:spTgt>
                                        </p:tgtEl>
                                        <p:attrNameLst>
                                          <p:attrName>style.visibility</p:attrName>
                                        </p:attrNameLst>
                                      </p:cBhvr>
                                      <p:to>
                                        <p:strVal val="visible"/>
                                      </p:to>
                                    </p:set>
                                    <p:animEffect filter="fade" transition="in">
                                      <p:cBhvr>
                                        <p:cTn dur="500"/>
                                        <p:tgtEl>
                                          <p:spTgt spid="65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1">
                                            <p:txEl>
                                              <p:pRg end="8" st="8"/>
                                            </p:txEl>
                                          </p:spTgt>
                                        </p:tgtEl>
                                        <p:attrNameLst>
                                          <p:attrName>style.visibility</p:attrName>
                                        </p:attrNameLst>
                                      </p:cBhvr>
                                      <p:to>
                                        <p:strVal val="visible"/>
                                      </p:to>
                                    </p:set>
                                    <p:animEffect filter="fade" transition="in">
                                      <p:cBhvr>
                                        <p:cTn dur="500"/>
                                        <p:tgtEl>
                                          <p:spTgt spid="651">
                                            <p:txEl>
                                              <p:pRg end="8" st="8"/>
                                            </p:txEl>
                                          </p:spTgt>
                                        </p:tgtEl>
                                      </p:cBhvr>
                                    </p:animEffect>
                                  </p:childTnLst>
                                </p:cTn>
                              </p:par>
                            </p:childTnLst>
                          </p:cTn>
                        </p:par>
                        <p:par>
                          <p:cTn fill="hold">
                            <p:stCondLst>
                              <p:cond delay="7500"/>
                            </p:stCondLst>
                            <p:childTnLst>
                              <p:par>
                                <p:cTn fill="hold" nodeType="afterEffect" presetClass="entr" presetID="2" presetSubtype="8">
                                  <p:stCondLst>
                                    <p:cond delay="250"/>
                                  </p:stCondLst>
                                  <p:childTnLst>
                                    <p:set>
                                      <p:cBhvr>
                                        <p:cTn dur="1" fill="hold">
                                          <p:stCondLst>
                                            <p:cond delay="0"/>
                                          </p:stCondLst>
                                        </p:cTn>
                                        <p:tgtEl>
                                          <p:spTgt spid="652">
                                            <p:txEl>
                                              <p:pRg end="0" st="0"/>
                                            </p:txEl>
                                          </p:spTgt>
                                        </p:tgtEl>
                                        <p:attrNameLst>
                                          <p:attrName>style.visibility</p:attrName>
                                        </p:attrNameLst>
                                      </p:cBhvr>
                                      <p:to>
                                        <p:strVal val="visible"/>
                                      </p:to>
                                    </p:set>
                                    <p:anim calcmode="lin" valueType="num">
                                      <p:cBhvr additive="base">
                                        <p:cTn dur="750"/>
                                        <p:tgtEl>
                                          <p:spTgt spid="65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250"/>
                            </p:stCondLst>
                            <p:childTnLst>
                              <p:par>
                                <p:cTn fill="hold" nodeType="afterEffect" presetClass="entr" presetID="2" presetSubtype="8">
                                  <p:stCondLst>
                                    <p:cond delay="250"/>
                                  </p:stCondLst>
                                  <p:childTnLst>
                                    <p:set>
                                      <p:cBhvr>
                                        <p:cTn dur="1" fill="hold">
                                          <p:stCondLst>
                                            <p:cond delay="0"/>
                                          </p:stCondLst>
                                        </p:cTn>
                                        <p:tgtEl>
                                          <p:spTgt spid="652">
                                            <p:txEl>
                                              <p:pRg end="1" st="1"/>
                                            </p:txEl>
                                          </p:spTgt>
                                        </p:tgtEl>
                                        <p:attrNameLst>
                                          <p:attrName>style.visibility</p:attrName>
                                        </p:attrNameLst>
                                      </p:cBhvr>
                                      <p:to>
                                        <p:strVal val="visible"/>
                                      </p:to>
                                    </p:set>
                                    <p:anim calcmode="lin" valueType="num">
                                      <p:cBhvr additive="base">
                                        <p:cTn dur="750"/>
                                        <p:tgtEl>
                                          <p:spTgt spid="65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8">
                                  <p:stCondLst>
                                    <p:cond delay="250"/>
                                  </p:stCondLst>
                                  <p:childTnLst>
                                    <p:set>
                                      <p:cBhvr>
                                        <p:cTn dur="1" fill="hold">
                                          <p:stCondLst>
                                            <p:cond delay="0"/>
                                          </p:stCondLst>
                                        </p:cTn>
                                        <p:tgtEl>
                                          <p:spTgt spid="652">
                                            <p:txEl>
                                              <p:pRg end="2" st="2"/>
                                            </p:txEl>
                                          </p:spTgt>
                                        </p:tgtEl>
                                        <p:attrNameLst>
                                          <p:attrName>style.visibility</p:attrName>
                                        </p:attrNameLst>
                                      </p:cBhvr>
                                      <p:to>
                                        <p:strVal val="visible"/>
                                      </p:to>
                                    </p:set>
                                    <p:anim calcmode="lin" valueType="num">
                                      <p:cBhvr additive="base">
                                        <p:cTn dur="750"/>
                                        <p:tgtEl>
                                          <p:spTgt spid="65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750"/>
                            </p:stCondLst>
                            <p:childTnLst>
                              <p:par>
                                <p:cTn fill="hold" nodeType="afterEffect" presetClass="entr" presetID="2" presetSubtype="8">
                                  <p:stCondLst>
                                    <p:cond delay="250"/>
                                  </p:stCondLst>
                                  <p:childTnLst>
                                    <p:set>
                                      <p:cBhvr>
                                        <p:cTn dur="1" fill="hold">
                                          <p:stCondLst>
                                            <p:cond delay="0"/>
                                          </p:stCondLst>
                                        </p:cTn>
                                        <p:tgtEl>
                                          <p:spTgt spid="652">
                                            <p:txEl>
                                              <p:pRg end="3" st="3"/>
                                            </p:txEl>
                                          </p:spTgt>
                                        </p:tgtEl>
                                        <p:attrNameLst>
                                          <p:attrName>style.visibility</p:attrName>
                                        </p:attrNameLst>
                                      </p:cBhvr>
                                      <p:to>
                                        <p:strVal val="visible"/>
                                      </p:to>
                                    </p:set>
                                    <p:anim calcmode="lin" valueType="num">
                                      <p:cBhvr additive="base">
                                        <p:cTn dur="750"/>
                                        <p:tgtEl>
                                          <p:spTgt spid="65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8">
                                  <p:stCondLst>
                                    <p:cond delay="250"/>
                                  </p:stCondLst>
                                  <p:childTnLst>
                                    <p:set>
                                      <p:cBhvr>
                                        <p:cTn dur="1" fill="hold">
                                          <p:stCondLst>
                                            <p:cond delay="0"/>
                                          </p:stCondLst>
                                        </p:cTn>
                                        <p:tgtEl>
                                          <p:spTgt spid="652">
                                            <p:txEl>
                                              <p:pRg end="4" st="4"/>
                                            </p:txEl>
                                          </p:spTgt>
                                        </p:tgtEl>
                                        <p:attrNameLst>
                                          <p:attrName>style.visibility</p:attrName>
                                        </p:attrNameLst>
                                      </p:cBhvr>
                                      <p:to>
                                        <p:strVal val="visible"/>
                                      </p:to>
                                    </p:set>
                                    <p:anim calcmode="lin" valueType="num">
                                      <p:cBhvr additive="base">
                                        <p:cTn dur="750"/>
                                        <p:tgtEl>
                                          <p:spTgt spid="65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250"/>
                            </p:stCondLst>
                            <p:childTnLst>
                              <p:par>
                                <p:cTn fill="hold" nodeType="afterEffect" presetClass="entr" presetID="2" presetSubtype="8">
                                  <p:stCondLst>
                                    <p:cond delay="250"/>
                                  </p:stCondLst>
                                  <p:childTnLst>
                                    <p:set>
                                      <p:cBhvr>
                                        <p:cTn dur="1" fill="hold">
                                          <p:stCondLst>
                                            <p:cond delay="0"/>
                                          </p:stCondLst>
                                        </p:cTn>
                                        <p:tgtEl>
                                          <p:spTgt spid="652">
                                            <p:txEl>
                                              <p:pRg end="5" st="5"/>
                                            </p:txEl>
                                          </p:spTgt>
                                        </p:tgtEl>
                                        <p:attrNameLst>
                                          <p:attrName>style.visibility</p:attrName>
                                        </p:attrNameLst>
                                      </p:cBhvr>
                                      <p:to>
                                        <p:strVal val="visible"/>
                                      </p:to>
                                    </p:set>
                                    <p:anim calcmode="lin" valueType="num">
                                      <p:cBhvr additive="base">
                                        <p:cTn dur="750"/>
                                        <p:tgtEl>
                                          <p:spTgt spid="65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8">
                                  <p:stCondLst>
                                    <p:cond delay="250"/>
                                  </p:stCondLst>
                                  <p:childTnLst>
                                    <p:set>
                                      <p:cBhvr>
                                        <p:cTn dur="1" fill="hold">
                                          <p:stCondLst>
                                            <p:cond delay="0"/>
                                          </p:stCondLst>
                                        </p:cTn>
                                        <p:tgtEl>
                                          <p:spTgt spid="652">
                                            <p:txEl>
                                              <p:pRg end="6" st="6"/>
                                            </p:txEl>
                                          </p:spTgt>
                                        </p:tgtEl>
                                        <p:attrNameLst>
                                          <p:attrName>style.visibility</p:attrName>
                                        </p:attrNameLst>
                                      </p:cBhvr>
                                      <p:to>
                                        <p:strVal val="visible"/>
                                      </p:to>
                                    </p:set>
                                    <p:anim calcmode="lin" valueType="num">
                                      <p:cBhvr additive="base">
                                        <p:cTn dur="750"/>
                                        <p:tgtEl>
                                          <p:spTgt spid="65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8">
                                  <p:stCondLst>
                                    <p:cond delay="250"/>
                                  </p:stCondLst>
                                  <p:childTnLst>
                                    <p:set>
                                      <p:cBhvr>
                                        <p:cTn dur="1" fill="hold">
                                          <p:stCondLst>
                                            <p:cond delay="0"/>
                                          </p:stCondLst>
                                        </p:cTn>
                                        <p:tgtEl>
                                          <p:spTgt spid="652">
                                            <p:txEl>
                                              <p:pRg end="7" st="7"/>
                                            </p:txEl>
                                          </p:spTgt>
                                        </p:tgtEl>
                                        <p:attrNameLst>
                                          <p:attrName>style.visibility</p:attrName>
                                        </p:attrNameLst>
                                      </p:cBhvr>
                                      <p:to>
                                        <p:strVal val="visible"/>
                                      </p:to>
                                    </p:set>
                                    <p:anim calcmode="lin" valueType="num">
                                      <p:cBhvr additive="base">
                                        <p:cTn dur="750"/>
                                        <p:tgtEl>
                                          <p:spTgt spid="65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8">
                                  <p:stCondLst>
                                    <p:cond delay="250"/>
                                  </p:stCondLst>
                                  <p:childTnLst>
                                    <p:set>
                                      <p:cBhvr>
                                        <p:cTn dur="1" fill="hold">
                                          <p:stCondLst>
                                            <p:cond delay="0"/>
                                          </p:stCondLst>
                                        </p:cTn>
                                        <p:tgtEl>
                                          <p:spTgt spid="652">
                                            <p:txEl>
                                              <p:pRg end="8" st="8"/>
                                            </p:txEl>
                                          </p:spTgt>
                                        </p:tgtEl>
                                        <p:attrNameLst>
                                          <p:attrName>style.visibility</p:attrName>
                                        </p:attrNameLst>
                                      </p:cBhvr>
                                      <p:to>
                                        <p:strVal val="visible"/>
                                      </p:to>
                                    </p:set>
                                    <p:anim calcmode="lin" valueType="num">
                                      <p:cBhvr additive="base">
                                        <p:cTn dur="750"/>
                                        <p:tgtEl>
                                          <p:spTgt spid="652">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10" presetSubtype="0">
                                  <p:stCondLst>
                                    <p:cond delay="25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childTnLst>
                          </p:cTn>
                        </p:par>
                        <p:par>
                          <p:cTn fill="hold">
                            <p:stCondLst>
                              <p:cond delay="14750"/>
                            </p:stCondLst>
                            <p:childTnLst>
                              <p:par>
                                <p:cTn fill="hold" nodeType="after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5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7">
                                            <p:txEl>
                                              <p:pRg end="0" st="0"/>
                                            </p:txEl>
                                          </p:spTgt>
                                        </p:tgtEl>
                                        <p:attrNameLst>
                                          <p:attrName>style.visibility</p:attrName>
                                        </p:attrNameLst>
                                      </p:cBhvr>
                                      <p:to>
                                        <p:strVal val="visible"/>
                                      </p:to>
                                    </p:set>
                                    <p:animEffect filter="fade" transition="in">
                                      <p:cBhvr>
                                        <p:cTn dur="500"/>
                                        <p:tgtEl>
                                          <p:spTgt spid="65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7">
                                            <p:txEl>
                                              <p:pRg end="1" st="1"/>
                                            </p:txEl>
                                          </p:spTgt>
                                        </p:tgtEl>
                                        <p:attrNameLst>
                                          <p:attrName>style.visibility</p:attrName>
                                        </p:attrNameLst>
                                      </p:cBhvr>
                                      <p:to>
                                        <p:strVal val="visible"/>
                                      </p:to>
                                    </p:set>
                                    <p:animEffect filter="fade" transition="in">
                                      <p:cBhvr>
                                        <p:cTn dur="500"/>
                                        <p:tgtEl>
                                          <p:spTgt spid="65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7">
                                            <p:txEl>
                                              <p:pRg end="2" st="2"/>
                                            </p:txEl>
                                          </p:spTgt>
                                        </p:tgtEl>
                                        <p:attrNameLst>
                                          <p:attrName>style.visibility</p:attrName>
                                        </p:attrNameLst>
                                      </p:cBhvr>
                                      <p:to>
                                        <p:strVal val="visible"/>
                                      </p:to>
                                    </p:set>
                                    <p:animEffect filter="fade" transition="in">
                                      <p:cBhvr>
                                        <p:cTn dur="500"/>
                                        <p:tgtEl>
                                          <p:spTgt spid="65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7">
                                            <p:txEl>
                                              <p:pRg end="3" st="3"/>
                                            </p:txEl>
                                          </p:spTgt>
                                        </p:tgtEl>
                                        <p:attrNameLst>
                                          <p:attrName>style.visibility</p:attrName>
                                        </p:attrNameLst>
                                      </p:cBhvr>
                                      <p:to>
                                        <p:strVal val="visible"/>
                                      </p:to>
                                    </p:set>
                                    <p:animEffect filter="fade" transition="in">
                                      <p:cBhvr>
                                        <p:cTn dur="500"/>
                                        <p:tgtEl>
                                          <p:spTgt spid="65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7">
                                            <p:txEl>
                                              <p:pRg end="4" st="4"/>
                                            </p:txEl>
                                          </p:spTgt>
                                        </p:tgtEl>
                                        <p:attrNameLst>
                                          <p:attrName>style.visibility</p:attrName>
                                        </p:attrNameLst>
                                      </p:cBhvr>
                                      <p:to>
                                        <p:strVal val="visible"/>
                                      </p:to>
                                    </p:set>
                                    <p:animEffect filter="fade" transition="in">
                                      <p:cBhvr>
                                        <p:cTn dur="500"/>
                                        <p:tgtEl>
                                          <p:spTgt spid="65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7">
                                            <p:txEl>
                                              <p:pRg end="5" st="5"/>
                                            </p:txEl>
                                          </p:spTgt>
                                        </p:tgtEl>
                                        <p:attrNameLst>
                                          <p:attrName>style.visibility</p:attrName>
                                        </p:attrNameLst>
                                      </p:cBhvr>
                                      <p:to>
                                        <p:strVal val="visible"/>
                                      </p:to>
                                    </p:set>
                                    <p:animEffect filter="fade" transition="in">
                                      <p:cBhvr>
                                        <p:cTn dur="500"/>
                                        <p:tgtEl>
                                          <p:spTgt spid="65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7">
                                            <p:txEl>
                                              <p:pRg end="6" st="6"/>
                                            </p:txEl>
                                          </p:spTgt>
                                        </p:tgtEl>
                                        <p:attrNameLst>
                                          <p:attrName>style.visibility</p:attrName>
                                        </p:attrNameLst>
                                      </p:cBhvr>
                                      <p:to>
                                        <p:strVal val="visible"/>
                                      </p:to>
                                    </p:set>
                                    <p:animEffect filter="fade" transition="in">
                                      <p:cBhvr>
                                        <p:cTn dur="500"/>
                                        <p:tgtEl>
                                          <p:spTgt spid="65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7">
                                            <p:txEl>
                                              <p:pRg end="7" st="7"/>
                                            </p:txEl>
                                          </p:spTgt>
                                        </p:tgtEl>
                                        <p:attrNameLst>
                                          <p:attrName>style.visibility</p:attrName>
                                        </p:attrNameLst>
                                      </p:cBhvr>
                                      <p:to>
                                        <p:strVal val="visible"/>
                                      </p:to>
                                    </p:set>
                                    <p:animEffect filter="fade" transition="in">
                                      <p:cBhvr>
                                        <p:cTn dur="500"/>
                                        <p:tgtEl>
                                          <p:spTgt spid="65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7">
                                            <p:txEl>
                                              <p:pRg end="8" st="8"/>
                                            </p:txEl>
                                          </p:spTgt>
                                        </p:tgtEl>
                                        <p:attrNameLst>
                                          <p:attrName>style.visibility</p:attrName>
                                        </p:attrNameLst>
                                      </p:cBhvr>
                                      <p:to>
                                        <p:strVal val="visible"/>
                                      </p:to>
                                    </p:set>
                                    <p:animEffect filter="fade" transition="in">
                                      <p:cBhvr>
                                        <p:cTn dur="500"/>
                                        <p:tgtEl>
                                          <p:spTgt spid="657">
                                            <p:txEl>
                                              <p:pRg end="8" st="8"/>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5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0" st="0"/>
                                            </p:txEl>
                                          </p:spTgt>
                                        </p:tgtEl>
                                        <p:attrNameLst>
                                          <p:attrName>style.visibility</p:attrName>
                                        </p:attrNameLst>
                                      </p:cBhvr>
                                      <p:to>
                                        <p:strVal val="visible"/>
                                      </p:to>
                                    </p:set>
                                    <p:animEffect filter="fade" transition="in">
                                      <p:cBhvr>
                                        <p:cTn dur="500"/>
                                        <p:tgtEl>
                                          <p:spTgt spid="65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1" st="1"/>
                                            </p:txEl>
                                          </p:spTgt>
                                        </p:tgtEl>
                                        <p:attrNameLst>
                                          <p:attrName>style.visibility</p:attrName>
                                        </p:attrNameLst>
                                      </p:cBhvr>
                                      <p:to>
                                        <p:strVal val="visible"/>
                                      </p:to>
                                    </p:set>
                                    <p:animEffect filter="fade" transition="in">
                                      <p:cBhvr>
                                        <p:cTn dur="500"/>
                                        <p:tgtEl>
                                          <p:spTgt spid="65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2" st="2"/>
                                            </p:txEl>
                                          </p:spTgt>
                                        </p:tgtEl>
                                        <p:attrNameLst>
                                          <p:attrName>style.visibility</p:attrName>
                                        </p:attrNameLst>
                                      </p:cBhvr>
                                      <p:to>
                                        <p:strVal val="visible"/>
                                      </p:to>
                                    </p:set>
                                    <p:animEffect filter="fade" transition="in">
                                      <p:cBhvr>
                                        <p:cTn dur="500"/>
                                        <p:tgtEl>
                                          <p:spTgt spid="65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3" st="3"/>
                                            </p:txEl>
                                          </p:spTgt>
                                        </p:tgtEl>
                                        <p:attrNameLst>
                                          <p:attrName>style.visibility</p:attrName>
                                        </p:attrNameLst>
                                      </p:cBhvr>
                                      <p:to>
                                        <p:strVal val="visible"/>
                                      </p:to>
                                    </p:set>
                                    <p:animEffect filter="fade" transition="in">
                                      <p:cBhvr>
                                        <p:cTn dur="500"/>
                                        <p:tgtEl>
                                          <p:spTgt spid="65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4" st="4"/>
                                            </p:txEl>
                                          </p:spTgt>
                                        </p:tgtEl>
                                        <p:attrNameLst>
                                          <p:attrName>style.visibility</p:attrName>
                                        </p:attrNameLst>
                                      </p:cBhvr>
                                      <p:to>
                                        <p:strVal val="visible"/>
                                      </p:to>
                                    </p:set>
                                    <p:animEffect filter="fade" transition="in">
                                      <p:cBhvr>
                                        <p:cTn dur="500"/>
                                        <p:tgtEl>
                                          <p:spTgt spid="65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5" st="5"/>
                                            </p:txEl>
                                          </p:spTgt>
                                        </p:tgtEl>
                                        <p:attrNameLst>
                                          <p:attrName>style.visibility</p:attrName>
                                        </p:attrNameLst>
                                      </p:cBhvr>
                                      <p:to>
                                        <p:strVal val="visible"/>
                                      </p:to>
                                    </p:set>
                                    <p:animEffect filter="fade" transition="in">
                                      <p:cBhvr>
                                        <p:cTn dur="500"/>
                                        <p:tgtEl>
                                          <p:spTgt spid="65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6" st="6"/>
                                            </p:txEl>
                                          </p:spTgt>
                                        </p:tgtEl>
                                        <p:attrNameLst>
                                          <p:attrName>style.visibility</p:attrName>
                                        </p:attrNameLst>
                                      </p:cBhvr>
                                      <p:to>
                                        <p:strVal val="visible"/>
                                      </p:to>
                                    </p:set>
                                    <p:animEffect filter="fade" transition="in">
                                      <p:cBhvr>
                                        <p:cTn dur="500"/>
                                        <p:tgtEl>
                                          <p:spTgt spid="65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7" st="7"/>
                                            </p:txEl>
                                          </p:spTgt>
                                        </p:tgtEl>
                                        <p:attrNameLst>
                                          <p:attrName>style.visibility</p:attrName>
                                        </p:attrNameLst>
                                      </p:cBhvr>
                                      <p:to>
                                        <p:strVal val="visible"/>
                                      </p:to>
                                    </p:set>
                                    <p:animEffect filter="fade" transition="in">
                                      <p:cBhvr>
                                        <p:cTn dur="500"/>
                                        <p:tgtEl>
                                          <p:spTgt spid="65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8">
                                            <p:txEl>
                                              <p:pRg end="8" st="8"/>
                                            </p:txEl>
                                          </p:spTgt>
                                        </p:tgtEl>
                                        <p:attrNameLst>
                                          <p:attrName>style.visibility</p:attrName>
                                        </p:attrNameLst>
                                      </p:cBhvr>
                                      <p:to>
                                        <p:strVal val="visible"/>
                                      </p:to>
                                    </p:set>
                                    <p:animEffect filter="fade" transition="in">
                                      <p:cBhvr>
                                        <p:cTn dur="500"/>
                                        <p:tgtEl>
                                          <p:spTgt spid="658">
                                            <p:txEl>
                                              <p:pRg end="8" st="8"/>
                                            </p:txEl>
                                          </p:spTgt>
                                        </p:tgtEl>
                                      </p:cBhvr>
                                    </p:animEffect>
                                  </p:childTnLst>
                                </p:cTn>
                              </p:par>
                            </p:childTnLst>
                          </p:cTn>
                        </p:par>
                        <p:par>
                          <p:cTn fill="hold">
                            <p:stCondLst>
                              <p:cond delay="15750"/>
                            </p:stCondLst>
                            <p:childTnLst>
                              <p:par>
                                <p:cTn fill="hold" nodeType="after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5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9">
                                            <p:txEl>
                                              <p:pRg end="0" st="0"/>
                                            </p:txEl>
                                          </p:spTgt>
                                        </p:tgtEl>
                                        <p:attrNameLst>
                                          <p:attrName>style.visibility</p:attrName>
                                        </p:attrNameLst>
                                      </p:cBhvr>
                                      <p:to>
                                        <p:strVal val="visible"/>
                                      </p:to>
                                    </p:set>
                                    <p:animEffect filter="fade" transition="in">
                                      <p:cBhvr>
                                        <p:cTn dur="500"/>
                                        <p:tgtEl>
                                          <p:spTgt spid="65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9">
                                            <p:txEl>
                                              <p:pRg end="1" st="1"/>
                                            </p:txEl>
                                          </p:spTgt>
                                        </p:tgtEl>
                                        <p:attrNameLst>
                                          <p:attrName>style.visibility</p:attrName>
                                        </p:attrNameLst>
                                      </p:cBhvr>
                                      <p:to>
                                        <p:strVal val="visible"/>
                                      </p:to>
                                    </p:set>
                                    <p:animEffect filter="fade" transition="in">
                                      <p:cBhvr>
                                        <p:cTn dur="500"/>
                                        <p:tgtEl>
                                          <p:spTgt spid="65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9">
                                            <p:txEl>
                                              <p:pRg end="2" st="2"/>
                                            </p:txEl>
                                          </p:spTgt>
                                        </p:tgtEl>
                                        <p:attrNameLst>
                                          <p:attrName>style.visibility</p:attrName>
                                        </p:attrNameLst>
                                      </p:cBhvr>
                                      <p:to>
                                        <p:strVal val="visible"/>
                                      </p:to>
                                    </p:set>
                                    <p:animEffect filter="fade" transition="in">
                                      <p:cBhvr>
                                        <p:cTn dur="500"/>
                                        <p:tgtEl>
                                          <p:spTgt spid="65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9">
                                            <p:txEl>
                                              <p:pRg end="3" st="3"/>
                                            </p:txEl>
                                          </p:spTgt>
                                        </p:tgtEl>
                                        <p:attrNameLst>
                                          <p:attrName>style.visibility</p:attrName>
                                        </p:attrNameLst>
                                      </p:cBhvr>
                                      <p:to>
                                        <p:strVal val="visible"/>
                                      </p:to>
                                    </p:set>
                                    <p:animEffect filter="fade" transition="in">
                                      <p:cBhvr>
                                        <p:cTn dur="500"/>
                                        <p:tgtEl>
                                          <p:spTgt spid="65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9">
                                            <p:txEl>
                                              <p:pRg end="4" st="4"/>
                                            </p:txEl>
                                          </p:spTgt>
                                        </p:tgtEl>
                                        <p:attrNameLst>
                                          <p:attrName>style.visibility</p:attrName>
                                        </p:attrNameLst>
                                      </p:cBhvr>
                                      <p:to>
                                        <p:strVal val="visible"/>
                                      </p:to>
                                    </p:set>
                                    <p:animEffect filter="fade" transition="in">
                                      <p:cBhvr>
                                        <p:cTn dur="500"/>
                                        <p:tgtEl>
                                          <p:spTgt spid="65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9">
                                            <p:txEl>
                                              <p:pRg end="5" st="5"/>
                                            </p:txEl>
                                          </p:spTgt>
                                        </p:tgtEl>
                                        <p:attrNameLst>
                                          <p:attrName>style.visibility</p:attrName>
                                        </p:attrNameLst>
                                      </p:cBhvr>
                                      <p:to>
                                        <p:strVal val="visible"/>
                                      </p:to>
                                    </p:set>
                                    <p:animEffect filter="fade" transition="in">
                                      <p:cBhvr>
                                        <p:cTn dur="500"/>
                                        <p:tgtEl>
                                          <p:spTgt spid="65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9">
                                            <p:txEl>
                                              <p:pRg end="6" st="6"/>
                                            </p:txEl>
                                          </p:spTgt>
                                        </p:tgtEl>
                                        <p:attrNameLst>
                                          <p:attrName>style.visibility</p:attrName>
                                        </p:attrNameLst>
                                      </p:cBhvr>
                                      <p:to>
                                        <p:strVal val="visible"/>
                                      </p:to>
                                    </p:set>
                                    <p:animEffect filter="fade" transition="in">
                                      <p:cBhvr>
                                        <p:cTn dur="500"/>
                                        <p:tgtEl>
                                          <p:spTgt spid="65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9">
                                            <p:txEl>
                                              <p:pRg end="7" st="7"/>
                                            </p:txEl>
                                          </p:spTgt>
                                        </p:tgtEl>
                                        <p:attrNameLst>
                                          <p:attrName>style.visibility</p:attrName>
                                        </p:attrNameLst>
                                      </p:cBhvr>
                                      <p:to>
                                        <p:strVal val="visible"/>
                                      </p:to>
                                    </p:set>
                                    <p:animEffect filter="fade" transition="in">
                                      <p:cBhvr>
                                        <p:cTn dur="500"/>
                                        <p:tgtEl>
                                          <p:spTgt spid="65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9">
                                            <p:txEl>
                                              <p:pRg end="8" st="8"/>
                                            </p:txEl>
                                          </p:spTgt>
                                        </p:tgtEl>
                                        <p:attrNameLst>
                                          <p:attrName>style.visibility</p:attrName>
                                        </p:attrNameLst>
                                      </p:cBhvr>
                                      <p:to>
                                        <p:strVal val="visible"/>
                                      </p:to>
                                    </p:set>
                                    <p:animEffect filter="fade" transition="in">
                                      <p:cBhvr>
                                        <p:cTn dur="500"/>
                                        <p:tgtEl>
                                          <p:spTgt spid="65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s &amp; Text">
  <p:cSld name="Images &amp; Text">
    <p:spTree>
      <p:nvGrpSpPr>
        <p:cNvPr id="664" name="Shape 664"/>
        <p:cNvGrpSpPr/>
        <p:nvPr/>
      </p:nvGrpSpPr>
      <p:grpSpPr>
        <a:xfrm>
          <a:off x="0" y="0"/>
          <a:ext cx="0" cy="0"/>
          <a:chOff x="0" y="0"/>
          <a:chExt cx="0" cy="0"/>
        </a:xfrm>
      </p:grpSpPr>
      <p:sp>
        <p:nvSpPr>
          <p:cNvPr id="665" name="Google Shape;665;p35"/>
          <p:cNvSpPr/>
          <p:nvPr/>
        </p:nvSpPr>
        <p:spPr>
          <a:xfrm>
            <a:off x="0" y="0"/>
            <a:ext cx="5143500"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666" name="Google Shape;666;p35"/>
          <p:cNvSpPr/>
          <p:nvPr>
            <p:ph idx="2" type="pic"/>
          </p:nvPr>
        </p:nvSpPr>
        <p:spPr>
          <a:xfrm>
            <a:off x="-1" y="5143500"/>
            <a:ext cx="9142413" cy="5143500"/>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67" name="Google Shape;667;p35"/>
          <p:cNvSpPr/>
          <p:nvPr>
            <p:ph idx="3" type="pic"/>
          </p:nvPr>
        </p:nvSpPr>
        <p:spPr>
          <a:xfrm>
            <a:off x="5120145" y="0"/>
            <a:ext cx="7119405" cy="5143500"/>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68" name="Google Shape;668;p35"/>
          <p:cNvSpPr/>
          <p:nvPr>
            <p:ph idx="4" type="pic"/>
          </p:nvPr>
        </p:nvSpPr>
        <p:spPr>
          <a:xfrm>
            <a:off x="12239550" y="0"/>
            <a:ext cx="6046863" cy="5143500"/>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69" name="Google Shape;669;p35"/>
          <p:cNvSpPr/>
          <p:nvPr/>
        </p:nvSpPr>
        <p:spPr>
          <a:xfrm>
            <a:off x="9142413" y="5143500"/>
            <a:ext cx="4105250" cy="51435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670" name="Google Shape;670;p35"/>
          <p:cNvSpPr/>
          <p:nvPr>
            <p:ph idx="5" type="pic"/>
          </p:nvPr>
        </p:nvSpPr>
        <p:spPr>
          <a:xfrm>
            <a:off x="13247663" y="5143500"/>
            <a:ext cx="5029236" cy="5143500"/>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71" name="Google Shape;671;p35"/>
          <p:cNvSpPr txBox="1"/>
          <p:nvPr>
            <p:ph type="title"/>
          </p:nvPr>
        </p:nvSpPr>
        <p:spPr>
          <a:xfrm>
            <a:off x="214214" y="751012"/>
            <a:ext cx="4680520" cy="1566931"/>
          </a:xfrm>
          <a:prstGeom prst="rect">
            <a:avLst/>
          </a:prstGeom>
          <a:noFill/>
          <a:ln>
            <a:noFill/>
          </a:ln>
        </p:spPr>
        <p:txBody>
          <a:bodyPr anchorCtr="0" anchor="b" bIns="81625" lIns="163275" spcFirstLastPara="1" rIns="163275" wrap="square" tIns="81625"/>
          <a:lstStyle>
            <a:lvl1pPr lvl="0" algn="ctr">
              <a:spcBef>
                <a:spcPts val="0"/>
              </a:spcBef>
              <a:spcAft>
                <a:spcPts val="0"/>
              </a:spcAft>
              <a:buClr>
                <a:schemeClr val="lt1"/>
              </a:buClr>
              <a:buSzPts val="3600"/>
              <a:buFont typeface="Arial"/>
              <a:buNone/>
              <a:defRPr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2" name="Google Shape;672;p35"/>
          <p:cNvSpPr txBox="1"/>
          <p:nvPr>
            <p:ph idx="1" type="body"/>
          </p:nvPr>
        </p:nvSpPr>
        <p:spPr>
          <a:xfrm>
            <a:off x="214214" y="2552574"/>
            <a:ext cx="4680521" cy="2230886"/>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2000"/>
              <a:buNone/>
              <a:defRPr i="0" sz="20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3" name="Google Shape;673;p35"/>
          <p:cNvSpPr txBox="1"/>
          <p:nvPr>
            <p:ph idx="6" type="body"/>
          </p:nvPr>
        </p:nvSpPr>
        <p:spPr>
          <a:xfrm>
            <a:off x="9287222" y="5359524"/>
            <a:ext cx="3816424" cy="4680520"/>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lt1"/>
              </a:buClr>
              <a:buSzPts val="2000"/>
              <a:buNone/>
              <a:defRPr i="0" sz="20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500"/>
                                        <p:tgtEl>
                                          <p:spTgt spid="666"/>
                                        </p:tgtEl>
                                      </p:cBhvr>
                                    </p:animEffect>
                                  </p:childTnLst>
                                </p:cTn>
                              </p:par>
                              <p:par>
                                <p:cTn fill="hold" nodeType="withEffect" presetClass="entr" presetID="10" presetSubtype="0">
                                  <p:stCondLst>
                                    <p:cond delay="25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par>
                                <p:cTn fill="hold" nodeType="withEffect" presetClass="entr" presetID="10" presetSubtype="0">
                                  <p:stCondLst>
                                    <p:cond delay="500"/>
                                  </p:stCondLst>
                                  <p:childTnLst>
                                    <p:set>
                                      <p:cBhvr>
                                        <p:cTn dur="1" fill="hold">
                                          <p:stCondLst>
                                            <p:cond delay="0"/>
                                          </p:stCondLst>
                                        </p:cTn>
                                        <p:tgtEl>
                                          <p:spTgt spid="668"/>
                                        </p:tgtEl>
                                        <p:attrNameLst>
                                          <p:attrName>style.visibility</p:attrName>
                                        </p:attrNameLst>
                                      </p:cBhvr>
                                      <p:to>
                                        <p:strVal val="visible"/>
                                      </p:to>
                                    </p:set>
                                    <p:animEffect filter="fade" transition="in">
                                      <p:cBhvr>
                                        <p:cTn dur="500"/>
                                        <p:tgtEl>
                                          <p:spTgt spid="668"/>
                                        </p:tgtEl>
                                      </p:cBhvr>
                                    </p:animEffect>
                                  </p:childTnLst>
                                </p:cTn>
                              </p:par>
                              <p:par>
                                <p:cTn fill="hold" nodeType="withEffect" presetClass="entr" presetID="10" presetSubtype="0">
                                  <p:stCondLst>
                                    <p:cond delay="75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par>
                                <p:cTn fill="hold" nodeType="withEffect" presetClass="entr" presetID="10" presetSubtype="0">
                                  <p:stCondLst>
                                    <p:cond delay="1000"/>
                                  </p:stCondLst>
                                  <p:childTnLst>
                                    <p:set>
                                      <p:cBhvr>
                                        <p:cTn dur="1" fill="hold">
                                          <p:stCondLst>
                                            <p:cond delay="0"/>
                                          </p:stCondLst>
                                        </p:cTn>
                                        <p:tgtEl>
                                          <p:spTgt spid="665"/>
                                        </p:tgtEl>
                                        <p:attrNameLst>
                                          <p:attrName>style.visibility</p:attrName>
                                        </p:attrNameLst>
                                      </p:cBhvr>
                                      <p:to>
                                        <p:strVal val="visible"/>
                                      </p:to>
                                    </p:set>
                                    <p:animEffect filter="fade" transition="in">
                                      <p:cBhvr>
                                        <p:cTn dur="500"/>
                                        <p:tgtEl>
                                          <p:spTgt spid="665"/>
                                        </p:tgtEl>
                                      </p:cBhvr>
                                    </p:animEffect>
                                  </p:childTnLst>
                                </p:cTn>
                              </p:par>
                              <p:par>
                                <p:cTn fill="hold" nodeType="withEffect" presetClass="entr" presetID="10" presetSubtype="0">
                                  <p:stCondLst>
                                    <p:cond delay="125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671"/>
                                        </p:tgtEl>
                                        <p:attrNameLst>
                                          <p:attrName>style.visibility</p:attrName>
                                        </p:attrNameLst>
                                      </p:cBhvr>
                                      <p:to>
                                        <p:strVal val="visible"/>
                                      </p:to>
                                    </p:set>
                                    <p:anim calcmode="lin" valueType="num">
                                      <p:cBhvr additive="base">
                                        <p:cTn dur="500"/>
                                        <p:tgtEl>
                                          <p:spTgt spid="67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72">
                                            <p:txEl>
                                              <p:pRg end="0" st="0"/>
                                            </p:txEl>
                                          </p:spTgt>
                                        </p:tgtEl>
                                        <p:attrNameLst>
                                          <p:attrName>style.visibility</p:attrName>
                                        </p:attrNameLst>
                                      </p:cBhvr>
                                      <p:to>
                                        <p:strVal val="visible"/>
                                      </p:to>
                                    </p:set>
                                    <p:animEffect filter="fade" transition="in">
                                      <p:cBhvr>
                                        <p:cTn dur="500"/>
                                        <p:tgtEl>
                                          <p:spTgt spid="672">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72">
                                            <p:txEl>
                                              <p:pRg end="1" st="1"/>
                                            </p:txEl>
                                          </p:spTgt>
                                        </p:tgtEl>
                                        <p:attrNameLst>
                                          <p:attrName>style.visibility</p:attrName>
                                        </p:attrNameLst>
                                      </p:cBhvr>
                                      <p:to>
                                        <p:strVal val="visible"/>
                                      </p:to>
                                    </p:set>
                                    <p:animEffect filter="fade" transition="in">
                                      <p:cBhvr>
                                        <p:cTn dur="500"/>
                                        <p:tgtEl>
                                          <p:spTgt spid="672">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72">
                                            <p:txEl>
                                              <p:pRg end="2" st="2"/>
                                            </p:txEl>
                                          </p:spTgt>
                                        </p:tgtEl>
                                        <p:attrNameLst>
                                          <p:attrName>style.visibility</p:attrName>
                                        </p:attrNameLst>
                                      </p:cBhvr>
                                      <p:to>
                                        <p:strVal val="visible"/>
                                      </p:to>
                                    </p:set>
                                    <p:animEffect filter="fade" transition="in">
                                      <p:cBhvr>
                                        <p:cTn dur="500"/>
                                        <p:tgtEl>
                                          <p:spTgt spid="672">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72">
                                            <p:txEl>
                                              <p:pRg end="3" st="3"/>
                                            </p:txEl>
                                          </p:spTgt>
                                        </p:tgtEl>
                                        <p:attrNameLst>
                                          <p:attrName>style.visibility</p:attrName>
                                        </p:attrNameLst>
                                      </p:cBhvr>
                                      <p:to>
                                        <p:strVal val="visible"/>
                                      </p:to>
                                    </p:set>
                                    <p:animEffect filter="fade" transition="in">
                                      <p:cBhvr>
                                        <p:cTn dur="500"/>
                                        <p:tgtEl>
                                          <p:spTgt spid="672">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72">
                                            <p:txEl>
                                              <p:pRg end="4" st="4"/>
                                            </p:txEl>
                                          </p:spTgt>
                                        </p:tgtEl>
                                        <p:attrNameLst>
                                          <p:attrName>style.visibility</p:attrName>
                                        </p:attrNameLst>
                                      </p:cBhvr>
                                      <p:to>
                                        <p:strVal val="visible"/>
                                      </p:to>
                                    </p:set>
                                    <p:animEffect filter="fade" transition="in">
                                      <p:cBhvr>
                                        <p:cTn dur="500"/>
                                        <p:tgtEl>
                                          <p:spTgt spid="672">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72">
                                            <p:txEl>
                                              <p:pRg end="5" st="5"/>
                                            </p:txEl>
                                          </p:spTgt>
                                        </p:tgtEl>
                                        <p:attrNameLst>
                                          <p:attrName>style.visibility</p:attrName>
                                        </p:attrNameLst>
                                      </p:cBhvr>
                                      <p:to>
                                        <p:strVal val="visible"/>
                                      </p:to>
                                    </p:set>
                                    <p:animEffect filter="fade" transition="in">
                                      <p:cBhvr>
                                        <p:cTn dur="500"/>
                                        <p:tgtEl>
                                          <p:spTgt spid="672">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72">
                                            <p:txEl>
                                              <p:pRg end="6" st="6"/>
                                            </p:txEl>
                                          </p:spTgt>
                                        </p:tgtEl>
                                        <p:attrNameLst>
                                          <p:attrName>style.visibility</p:attrName>
                                        </p:attrNameLst>
                                      </p:cBhvr>
                                      <p:to>
                                        <p:strVal val="visible"/>
                                      </p:to>
                                    </p:set>
                                    <p:animEffect filter="fade" transition="in">
                                      <p:cBhvr>
                                        <p:cTn dur="500"/>
                                        <p:tgtEl>
                                          <p:spTgt spid="672">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72">
                                            <p:txEl>
                                              <p:pRg end="7" st="7"/>
                                            </p:txEl>
                                          </p:spTgt>
                                        </p:tgtEl>
                                        <p:attrNameLst>
                                          <p:attrName>style.visibility</p:attrName>
                                        </p:attrNameLst>
                                      </p:cBhvr>
                                      <p:to>
                                        <p:strVal val="visible"/>
                                      </p:to>
                                    </p:set>
                                    <p:animEffect filter="fade" transition="in">
                                      <p:cBhvr>
                                        <p:cTn dur="500"/>
                                        <p:tgtEl>
                                          <p:spTgt spid="672">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72">
                                            <p:txEl>
                                              <p:pRg end="8" st="8"/>
                                            </p:txEl>
                                          </p:spTgt>
                                        </p:tgtEl>
                                        <p:attrNameLst>
                                          <p:attrName>style.visibility</p:attrName>
                                        </p:attrNameLst>
                                      </p:cBhvr>
                                      <p:to>
                                        <p:strVal val="visible"/>
                                      </p:to>
                                    </p:set>
                                    <p:animEffect filter="fade" transition="in">
                                      <p:cBhvr>
                                        <p:cTn dur="500"/>
                                        <p:tgtEl>
                                          <p:spTgt spid="672">
                                            <p:txEl>
                                              <p:pRg end="8" st="8"/>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673">
                                            <p:txEl>
                                              <p:pRg end="0" st="0"/>
                                            </p:txEl>
                                          </p:spTgt>
                                        </p:tgtEl>
                                        <p:attrNameLst>
                                          <p:attrName>style.visibility</p:attrName>
                                        </p:attrNameLst>
                                      </p:cBhvr>
                                      <p:to>
                                        <p:strVal val="visible"/>
                                      </p:to>
                                    </p:set>
                                    <p:animEffect filter="fade" transition="in">
                                      <p:cBhvr>
                                        <p:cTn dur="500"/>
                                        <p:tgtEl>
                                          <p:spTgt spid="673">
                                            <p:txEl>
                                              <p:pRg end="0" st="0"/>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73">
                                            <p:txEl>
                                              <p:pRg end="1" st="1"/>
                                            </p:txEl>
                                          </p:spTgt>
                                        </p:tgtEl>
                                        <p:attrNameLst>
                                          <p:attrName>style.visibility</p:attrName>
                                        </p:attrNameLst>
                                      </p:cBhvr>
                                      <p:to>
                                        <p:strVal val="visible"/>
                                      </p:to>
                                    </p:set>
                                    <p:animEffect filter="fade" transition="in">
                                      <p:cBhvr>
                                        <p:cTn dur="500"/>
                                        <p:tgtEl>
                                          <p:spTgt spid="673">
                                            <p:txEl>
                                              <p:pRg end="1" st="1"/>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673">
                                            <p:txEl>
                                              <p:pRg end="2" st="2"/>
                                            </p:txEl>
                                          </p:spTgt>
                                        </p:tgtEl>
                                        <p:attrNameLst>
                                          <p:attrName>style.visibility</p:attrName>
                                        </p:attrNameLst>
                                      </p:cBhvr>
                                      <p:to>
                                        <p:strVal val="visible"/>
                                      </p:to>
                                    </p:set>
                                    <p:animEffect filter="fade" transition="in">
                                      <p:cBhvr>
                                        <p:cTn dur="500"/>
                                        <p:tgtEl>
                                          <p:spTgt spid="673">
                                            <p:txEl>
                                              <p:pRg end="2" st="2"/>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73">
                                            <p:txEl>
                                              <p:pRg end="3" st="3"/>
                                            </p:txEl>
                                          </p:spTgt>
                                        </p:tgtEl>
                                        <p:attrNameLst>
                                          <p:attrName>style.visibility</p:attrName>
                                        </p:attrNameLst>
                                      </p:cBhvr>
                                      <p:to>
                                        <p:strVal val="visible"/>
                                      </p:to>
                                    </p:set>
                                    <p:animEffect filter="fade" transition="in">
                                      <p:cBhvr>
                                        <p:cTn dur="500"/>
                                        <p:tgtEl>
                                          <p:spTgt spid="673">
                                            <p:txEl>
                                              <p:pRg end="3" st="3"/>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673">
                                            <p:txEl>
                                              <p:pRg end="4" st="4"/>
                                            </p:txEl>
                                          </p:spTgt>
                                        </p:tgtEl>
                                        <p:attrNameLst>
                                          <p:attrName>style.visibility</p:attrName>
                                        </p:attrNameLst>
                                      </p:cBhvr>
                                      <p:to>
                                        <p:strVal val="visible"/>
                                      </p:to>
                                    </p:set>
                                    <p:animEffect filter="fade" transition="in">
                                      <p:cBhvr>
                                        <p:cTn dur="500"/>
                                        <p:tgtEl>
                                          <p:spTgt spid="673">
                                            <p:txEl>
                                              <p:pRg end="4" st="4"/>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673">
                                            <p:txEl>
                                              <p:pRg end="5" st="5"/>
                                            </p:txEl>
                                          </p:spTgt>
                                        </p:tgtEl>
                                        <p:attrNameLst>
                                          <p:attrName>style.visibility</p:attrName>
                                        </p:attrNameLst>
                                      </p:cBhvr>
                                      <p:to>
                                        <p:strVal val="visible"/>
                                      </p:to>
                                    </p:set>
                                    <p:animEffect filter="fade" transition="in">
                                      <p:cBhvr>
                                        <p:cTn dur="500"/>
                                        <p:tgtEl>
                                          <p:spTgt spid="673">
                                            <p:txEl>
                                              <p:pRg end="5" st="5"/>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673">
                                            <p:txEl>
                                              <p:pRg end="6" st="6"/>
                                            </p:txEl>
                                          </p:spTgt>
                                        </p:tgtEl>
                                        <p:attrNameLst>
                                          <p:attrName>style.visibility</p:attrName>
                                        </p:attrNameLst>
                                      </p:cBhvr>
                                      <p:to>
                                        <p:strVal val="visible"/>
                                      </p:to>
                                    </p:set>
                                    <p:animEffect filter="fade" transition="in">
                                      <p:cBhvr>
                                        <p:cTn dur="500"/>
                                        <p:tgtEl>
                                          <p:spTgt spid="673">
                                            <p:txEl>
                                              <p:pRg end="6" st="6"/>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673">
                                            <p:txEl>
                                              <p:pRg end="7" st="7"/>
                                            </p:txEl>
                                          </p:spTgt>
                                        </p:tgtEl>
                                        <p:attrNameLst>
                                          <p:attrName>style.visibility</p:attrName>
                                        </p:attrNameLst>
                                      </p:cBhvr>
                                      <p:to>
                                        <p:strVal val="visible"/>
                                      </p:to>
                                    </p:set>
                                    <p:animEffect filter="fade" transition="in">
                                      <p:cBhvr>
                                        <p:cTn dur="500"/>
                                        <p:tgtEl>
                                          <p:spTgt spid="673">
                                            <p:txEl>
                                              <p:pRg end="7" st="7"/>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673">
                                            <p:txEl>
                                              <p:pRg end="8" st="8"/>
                                            </p:txEl>
                                          </p:spTgt>
                                        </p:tgtEl>
                                        <p:attrNameLst>
                                          <p:attrName>style.visibility</p:attrName>
                                        </p:attrNameLst>
                                      </p:cBhvr>
                                      <p:to>
                                        <p:strVal val="visible"/>
                                      </p:to>
                                    </p:set>
                                    <p:animEffect filter="fade" transition="in">
                                      <p:cBhvr>
                                        <p:cTn dur="500"/>
                                        <p:tgtEl>
                                          <p:spTgt spid="67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quare Images 1">
  <p:cSld name="Square Images 1">
    <p:bg>
      <p:bgPr>
        <a:solidFill>
          <a:schemeClr val="dk2"/>
        </a:solidFill>
      </p:bgPr>
    </p:bg>
    <p:spTree>
      <p:nvGrpSpPr>
        <p:cNvPr id="674" name="Shape 674"/>
        <p:cNvGrpSpPr/>
        <p:nvPr/>
      </p:nvGrpSpPr>
      <p:grpSpPr>
        <a:xfrm>
          <a:off x="0" y="0"/>
          <a:ext cx="0" cy="0"/>
          <a:chOff x="0" y="0"/>
          <a:chExt cx="0" cy="0"/>
        </a:xfrm>
      </p:grpSpPr>
      <p:sp>
        <p:nvSpPr>
          <p:cNvPr id="675" name="Google Shape;675;p36"/>
          <p:cNvSpPr/>
          <p:nvPr>
            <p:ph idx="2" type="pic"/>
          </p:nvPr>
        </p:nvSpPr>
        <p:spPr>
          <a:xfrm>
            <a:off x="0" y="0"/>
            <a:ext cx="2617200" cy="2570400"/>
          </a:xfrm>
          <a:prstGeom prst="rect">
            <a:avLst/>
          </a:prstGeom>
          <a:solidFill>
            <a:schemeClr val="accent1"/>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76" name="Google Shape;676;p36"/>
          <p:cNvSpPr/>
          <p:nvPr>
            <p:ph idx="3" type="pic"/>
          </p:nvPr>
        </p:nvSpPr>
        <p:spPr>
          <a:xfrm>
            <a:off x="0" y="2573100"/>
            <a:ext cx="2617200" cy="2570400"/>
          </a:xfrm>
          <a:prstGeom prst="rect">
            <a:avLst/>
          </a:prstGeom>
          <a:solidFill>
            <a:schemeClr val="accent4"/>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77" name="Google Shape;677;p36"/>
          <p:cNvSpPr/>
          <p:nvPr>
            <p:ph idx="4" type="pic"/>
          </p:nvPr>
        </p:nvSpPr>
        <p:spPr>
          <a:xfrm>
            <a:off x="2614271" y="0"/>
            <a:ext cx="2617200" cy="2570400"/>
          </a:xfrm>
          <a:prstGeom prst="rect">
            <a:avLst/>
          </a:prstGeom>
          <a:solidFill>
            <a:schemeClr val="accent6"/>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78" name="Google Shape;678;p36"/>
          <p:cNvSpPr/>
          <p:nvPr>
            <p:ph idx="5" type="pic"/>
          </p:nvPr>
        </p:nvSpPr>
        <p:spPr>
          <a:xfrm>
            <a:off x="2614271" y="2573100"/>
            <a:ext cx="2617200" cy="2570400"/>
          </a:xfrm>
          <a:prstGeom prst="rect">
            <a:avLst/>
          </a:prstGeom>
          <a:solidFill>
            <a:schemeClr val="accent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79" name="Google Shape;679;p36"/>
          <p:cNvSpPr/>
          <p:nvPr>
            <p:ph idx="6" type="pic"/>
          </p:nvPr>
        </p:nvSpPr>
        <p:spPr>
          <a:xfrm>
            <a:off x="5224006" y="0"/>
            <a:ext cx="2617200" cy="2570400"/>
          </a:xfrm>
          <a:prstGeom prst="rect">
            <a:avLst/>
          </a:prstGeom>
          <a:solidFill>
            <a:schemeClr val="accent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80" name="Google Shape;680;p36"/>
          <p:cNvSpPr/>
          <p:nvPr>
            <p:ph idx="7" type="pic"/>
          </p:nvPr>
        </p:nvSpPr>
        <p:spPr>
          <a:xfrm>
            <a:off x="5224006" y="2573100"/>
            <a:ext cx="2617200" cy="2570400"/>
          </a:xfrm>
          <a:prstGeom prst="rect">
            <a:avLst/>
          </a:prstGeom>
          <a:solidFill>
            <a:schemeClr val="accent5"/>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81" name="Google Shape;681;p36"/>
          <p:cNvSpPr/>
          <p:nvPr>
            <p:ph idx="8" type="pic"/>
          </p:nvPr>
        </p:nvSpPr>
        <p:spPr>
          <a:xfrm>
            <a:off x="5224006" y="5143500"/>
            <a:ext cx="2617200" cy="2570400"/>
          </a:xfrm>
          <a:prstGeom prst="rect">
            <a:avLst/>
          </a:prstGeom>
          <a:solidFill>
            <a:schemeClr val="accent4"/>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82" name="Google Shape;682;p36"/>
          <p:cNvSpPr/>
          <p:nvPr>
            <p:ph idx="9" type="pic"/>
          </p:nvPr>
        </p:nvSpPr>
        <p:spPr>
          <a:xfrm>
            <a:off x="5224006" y="7716600"/>
            <a:ext cx="2617200" cy="2570400"/>
          </a:xfrm>
          <a:prstGeom prst="rect">
            <a:avLst/>
          </a:prstGeom>
          <a:solidFill>
            <a:schemeClr val="accent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83" name="Google Shape;683;p36"/>
          <p:cNvSpPr/>
          <p:nvPr>
            <p:ph idx="13" type="pic"/>
          </p:nvPr>
        </p:nvSpPr>
        <p:spPr>
          <a:xfrm>
            <a:off x="7833741" y="7716600"/>
            <a:ext cx="2617200" cy="2570400"/>
          </a:xfrm>
          <a:prstGeom prst="rect">
            <a:avLst/>
          </a:prstGeom>
          <a:solidFill>
            <a:schemeClr val="accent5"/>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84" name="Google Shape;684;p36"/>
          <p:cNvSpPr/>
          <p:nvPr>
            <p:ph idx="14" type="pic"/>
          </p:nvPr>
        </p:nvSpPr>
        <p:spPr>
          <a:xfrm>
            <a:off x="10443476" y="7716600"/>
            <a:ext cx="2617200" cy="2570400"/>
          </a:xfrm>
          <a:prstGeom prst="rect">
            <a:avLst/>
          </a:prstGeom>
          <a:solidFill>
            <a:schemeClr val="accent4"/>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85" name="Google Shape;685;p36"/>
          <p:cNvSpPr/>
          <p:nvPr>
            <p:ph idx="15" type="pic"/>
          </p:nvPr>
        </p:nvSpPr>
        <p:spPr>
          <a:xfrm>
            <a:off x="13053211" y="0"/>
            <a:ext cx="2617200" cy="2570400"/>
          </a:xfrm>
          <a:prstGeom prst="rect">
            <a:avLst/>
          </a:prstGeom>
          <a:solidFill>
            <a:srgbClr val="65922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86" name="Google Shape;686;p36"/>
          <p:cNvSpPr/>
          <p:nvPr>
            <p:ph idx="16" type="pic"/>
          </p:nvPr>
        </p:nvSpPr>
        <p:spPr>
          <a:xfrm>
            <a:off x="13053211" y="2573100"/>
            <a:ext cx="2617200" cy="2570400"/>
          </a:xfrm>
          <a:prstGeom prst="rect">
            <a:avLst/>
          </a:prstGeom>
          <a:solidFill>
            <a:schemeClr val="accent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87" name="Google Shape;687;p36"/>
          <p:cNvSpPr/>
          <p:nvPr>
            <p:ph idx="17" type="pic"/>
          </p:nvPr>
        </p:nvSpPr>
        <p:spPr>
          <a:xfrm>
            <a:off x="13053211" y="7716600"/>
            <a:ext cx="2617200" cy="2570400"/>
          </a:xfrm>
          <a:prstGeom prst="rect">
            <a:avLst/>
          </a:prstGeom>
          <a:solidFill>
            <a:srgbClr val="3194A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88" name="Google Shape;688;p36"/>
          <p:cNvSpPr/>
          <p:nvPr>
            <p:ph idx="18" type="pic"/>
          </p:nvPr>
        </p:nvSpPr>
        <p:spPr>
          <a:xfrm>
            <a:off x="15662948" y="0"/>
            <a:ext cx="2617200" cy="2570400"/>
          </a:xfrm>
          <a:prstGeom prst="rect">
            <a:avLst/>
          </a:prstGeom>
          <a:solidFill>
            <a:schemeClr val="accent5"/>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89" name="Google Shape;689;p36"/>
          <p:cNvSpPr/>
          <p:nvPr>
            <p:ph idx="19" type="pic"/>
          </p:nvPr>
        </p:nvSpPr>
        <p:spPr>
          <a:xfrm>
            <a:off x="15662948" y="2573100"/>
            <a:ext cx="2617200" cy="2570400"/>
          </a:xfrm>
          <a:prstGeom prst="rect">
            <a:avLst/>
          </a:prstGeom>
          <a:solidFill>
            <a:srgbClr val="3194A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90" name="Google Shape;690;p36"/>
          <p:cNvSpPr/>
          <p:nvPr>
            <p:ph idx="20" type="pic"/>
          </p:nvPr>
        </p:nvSpPr>
        <p:spPr>
          <a:xfrm>
            <a:off x="15662948" y="7716600"/>
            <a:ext cx="2617200" cy="2570400"/>
          </a:xfrm>
          <a:prstGeom prst="rect">
            <a:avLst/>
          </a:prstGeom>
          <a:solidFill>
            <a:schemeClr val="accent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91" name="Google Shape;691;p36"/>
          <p:cNvSpPr/>
          <p:nvPr>
            <p:ph idx="21" type="pic"/>
          </p:nvPr>
        </p:nvSpPr>
        <p:spPr>
          <a:xfrm>
            <a:off x="1" y="5143500"/>
            <a:ext cx="5223600" cy="5143500"/>
          </a:xfrm>
          <a:prstGeom prst="rect">
            <a:avLst/>
          </a:prstGeom>
          <a:solidFill>
            <a:srgbClr val="53D6F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92" name="Google Shape;692;p36"/>
          <p:cNvSpPr/>
          <p:nvPr>
            <p:ph idx="22" type="pic"/>
          </p:nvPr>
        </p:nvSpPr>
        <p:spPr>
          <a:xfrm>
            <a:off x="7833741" y="0"/>
            <a:ext cx="5223600" cy="5143500"/>
          </a:xfrm>
          <a:prstGeom prst="rect">
            <a:avLst/>
          </a:prstGeom>
          <a:solidFill>
            <a:srgbClr val="FD91A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693" name="Google Shape;693;p36"/>
          <p:cNvSpPr txBox="1"/>
          <p:nvPr>
            <p:ph type="title"/>
          </p:nvPr>
        </p:nvSpPr>
        <p:spPr>
          <a:xfrm>
            <a:off x="8228077" y="5247624"/>
            <a:ext cx="9577064" cy="1350907"/>
          </a:xfrm>
          <a:prstGeom prst="rect">
            <a:avLst/>
          </a:prstGeom>
          <a:noFill/>
          <a:ln>
            <a:noFill/>
          </a:ln>
        </p:spPr>
        <p:txBody>
          <a:bodyPr anchorCtr="0" anchor="b" bIns="81625" lIns="163275" spcFirstLastPara="1" rIns="163275" wrap="square" tIns="81625"/>
          <a:lstStyle>
            <a:lvl1pPr lvl="0" algn="l">
              <a:spcBef>
                <a:spcPts val="0"/>
              </a:spcBef>
              <a:spcAft>
                <a:spcPts val="0"/>
              </a:spcAft>
              <a:buClr>
                <a:schemeClr val="lt1"/>
              </a:buClr>
              <a:buSzPts val="6600"/>
              <a:buFont typeface="Ultra"/>
              <a:buNone/>
              <a:defRPr sz="66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4" name="Google Shape;694;p36"/>
          <p:cNvSpPr/>
          <p:nvPr/>
        </p:nvSpPr>
        <p:spPr>
          <a:xfrm>
            <a:off x="8372093" y="6613755"/>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695" name="Google Shape;695;p36"/>
          <p:cNvSpPr txBox="1"/>
          <p:nvPr>
            <p:ph idx="1" type="body"/>
          </p:nvPr>
        </p:nvSpPr>
        <p:spPr>
          <a:xfrm>
            <a:off x="8228077" y="6686425"/>
            <a:ext cx="9577064" cy="93544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1"/>
              </a:buClr>
              <a:buSzPts val="3200"/>
              <a:buNone/>
              <a:defRPr i="1" sz="3200">
                <a:solidFill>
                  <a:schemeClr val="accen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500"/>
                                        <p:tgtEl>
                                          <p:spTgt spid="680"/>
                                        </p:tgtEl>
                                      </p:cBhvr>
                                    </p:animEffect>
                                  </p:childTnLst>
                                </p:cTn>
                              </p:par>
                              <p:par>
                                <p:cTn fill="hold" nodeType="withEffect" presetClass="entr" presetID="10" presetSubtype="0">
                                  <p:stCondLst>
                                    <p:cond delay="100"/>
                                  </p:stCondLst>
                                  <p:childTnLst>
                                    <p:set>
                                      <p:cBhvr>
                                        <p:cTn dur="1" fill="hold">
                                          <p:stCondLst>
                                            <p:cond delay="0"/>
                                          </p:stCondLst>
                                        </p:cTn>
                                        <p:tgtEl>
                                          <p:spTgt spid="679"/>
                                        </p:tgtEl>
                                        <p:attrNameLst>
                                          <p:attrName>style.visibility</p:attrName>
                                        </p:attrNameLst>
                                      </p:cBhvr>
                                      <p:to>
                                        <p:strVal val="visible"/>
                                      </p:to>
                                    </p:set>
                                    <p:animEffect filter="fade" transition="in">
                                      <p:cBhvr>
                                        <p:cTn dur="500"/>
                                        <p:tgtEl>
                                          <p:spTgt spid="679"/>
                                        </p:tgtEl>
                                      </p:cBhvr>
                                    </p:animEffect>
                                  </p:childTnLst>
                                </p:cTn>
                              </p:par>
                              <p:par>
                                <p:cTn fill="hold" nodeType="withEffect" presetClass="entr" presetID="10" presetSubtype="0">
                                  <p:stCondLst>
                                    <p:cond delay="200"/>
                                  </p:stCondLst>
                                  <p:childTnLst>
                                    <p:set>
                                      <p:cBhvr>
                                        <p:cTn dur="1" fill="hold">
                                          <p:stCondLst>
                                            <p:cond delay="0"/>
                                          </p:stCondLst>
                                        </p:cTn>
                                        <p:tgtEl>
                                          <p:spTgt spid="687"/>
                                        </p:tgtEl>
                                        <p:attrNameLst>
                                          <p:attrName>style.visibility</p:attrName>
                                        </p:attrNameLst>
                                      </p:cBhvr>
                                      <p:to>
                                        <p:strVal val="visible"/>
                                      </p:to>
                                    </p:set>
                                    <p:animEffect filter="fade" transition="in">
                                      <p:cBhvr>
                                        <p:cTn dur="500"/>
                                        <p:tgtEl>
                                          <p:spTgt spid="687"/>
                                        </p:tgtEl>
                                      </p:cBhvr>
                                    </p:animEffect>
                                  </p:childTnLst>
                                </p:cTn>
                              </p:par>
                              <p:par>
                                <p:cTn fill="hold" nodeType="withEffect" presetClass="entr" presetID="10" presetSubtype="0">
                                  <p:stCondLst>
                                    <p:cond delay="30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par>
                                <p:cTn fill="hold" nodeType="withEffect" presetClass="entr" presetID="10" presetSubtype="0">
                                  <p:stCondLst>
                                    <p:cond delay="400"/>
                                  </p:stCondLst>
                                  <p:childTnLst>
                                    <p:set>
                                      <p:cBhvr>
                                        <p:cTn dur="1" fill="hold">
                                          <p:stCondLst>
                                            <p:cond delay="0"/>
                                          </p:stCondLst>
                                        </p:cTn>
                                        <p:tgtEl>
                                          <p:spTgt spid="691"/>
                                        </p:tgtEl>
                                        <p:attrNameLst>
                                          <p:attrName>style.visibility</p:attrName>
                                        </p:attrNameLst>
                                      </p:cBhvr>
                                      <p:to>
                                        <p:strVal val="visible"/>
                                      </p:to>
                                    </p:set>
                                    <p:animEffect filter="fade" transition="in">
                                      <p:cBhvr>
                                        <p:cTn dur="500"/>
                                        <p:tgtEl>
                                          <p:spTgt spid="691"/>
                                        </p:tgtEl>
                                      </p:cBhvr>
                                    </p:animEffect>
                                  </p:childTnLst>
                                </p:cTn>
                              </p:par>
                              <p:par>
                                <p:cTn fill="hold" nodeType="withEffect" presetClass="entr" presetID="10" presetSubtype="0">
                                  <p:stCondLst>
                                    <p:cond delay="500"/>
                                  </p:stCondLst>
                                  <p:childTnLst>
                                    <p:set>
                                      <p:cBhvr>
                                        <p:cTn dur="1" fill="hold">
                                          <p:stCondLst>
                                            <p:cond delay="0"/>
                                          </p:stCondLst>
                                        </p:cTn>
                                        <p:tgtEl>
                                          <p:spTgt spid="681"/>
                                        </p:tgtEl>
                                        <p:attrNameLst>
                                          <p:attrName>style.visibility</p:attrName>
                                        </p:attrNameLst>
                                      </p:cBhvr>
                                      <p:to>
                                        <p:strVal val="visible"/>
                                      </p:to>
                                    </p:set>
                                    <p:animEffect filter="fade" transition="in">
                                      <p:cBhvr>
                                        <p:cTn dur="500"/>
                                        <p:tgtEl>
                                          <p:spTgt spid="681"/>
                                        </p:tgtEl>
                                      </p:cBhvr>
                                    </p:animEffect>
                                  </p:childTnLst>
                                </p:cTn>
                              </p:par>
                              <p:par>
                                <p:cTn fill="hold" nodeType="withEffect" presetClass="entr" presetID="10" presetSubtype="0">
                                  <p:stCondLst>
                                    <p:cond delay="600"/>
                                  </p:stCondLst>
                                  <p:childTnLst>
                                    <p:set>
                                      <p:cBhvr>
                                        <p:cTn dur="1" fill="hold">
                                          <p:stCondLst>
                                            <p:cond delay="0"/>
                                          </p:stCondLst>
                                        </p:cTn>
                                        <p:tgtEl>
                                          <p:spTgt spid="685"/>
                                        </p:tgtEl>
                                        <p:attrNameLst>
                                          <p:attrName>style.visibility</p:attrName>
                                        </p:attrNameLst>
                                      </p:cBhvr>
                                      <p:to>
                                        <p:strVal val="visible"/>
                                      </p:to>
                                    </p:set>
                                    <p:animEffect filter="fade" transition="in">
                                      <p:cBhvr>
                                        <p:cTn dur="500"/>
                                        <p:tgtEl>
                                          <p:spTgt spid="685"/>
                                        </p:tgtEl>
                                      </p:cBhvr>
                                    </p:animEffect>
                                  </p:childTnLst>
                                </p:cTn>
                              </p:par>
                              <p:par>
                                <p:cTn fill="hold" nodeType="withEffect" presetClass="entr" presetID="10" presetSubtype="0">
                                  <p:stCondLst>
                                    <p:cond delay="700"/>
                                  </p:stCondLst>
                                  <p:childTnLst>
                                    <p:set>
                                      <p:cBhvr>
                                        <p:cTn dur="1" fill="hold">
                                          <p:stCondLst>
                                            <p:cond delay="0"/>
                                          </p:stCondLst>
                                        </p:cTn>
                                        <p:tgtEl>
                                          <p:spTgt spid="676"/>
                                        </p:tgtEl>
                                        <p:attrNameLst>
                                          <p:attrName>style.visibility</p:attrName>
                                        </p:attrNameLst>
                                      </p:cBhvr>
                                      <p:to>
                                        <p:strVal val="visible"/>
                                      </p:to>
                                    </p:set>
                                    <p:animEffect filter="fade" transition="in">
                                      <p:cBhvr>
                                        <p:cTn dur="500"/>
                                        <p:tgtEl>
                                          <p:spTgt spid="676"/>
                                        </p:tgtEl>
                                      </p:cBhvr>
                                    </p:animEffect>
                                  </p:childTnLst>
                                </p:cTn>
                              </p:par>
                              <p:par>
                                <p:cTn fill="hold" nodeType="withEffect" presetClass="entr" presetID="10" presetSubtype="0">
                                  <p:stCondLst>
                                    <p:cond delay="800"/>
                                  </p:stCondLst>
                                  <p:childTnLst>
                                    <p:set>
                                      <p:cBhvr>
                                        <p:cTn dur="1" fill="hold">
                                          <p:stCondLst>
                                            <p:cond delay="0"/>
                                          </p:stCondLst>
                                        </p:cTn>
                                        <p:tgtEl>
                                          <p:spTgt spid="677"/>
                                        </p:tgtEl>
                                        <p:attrNameLst>
                                          <p:attrName>style.visibility</p:attrName>
                                        </p:attrNameLst>
                                      </p:cBhvr>
                                      <p:to>
                                        <p:strVal val="visible"/>
                                      </p:to>
                                    </p:set>
                                    <p:animEffect filter="fade" transition="in">
                                      <p:cBhvr>
                                        <p:cTn dur="500"/>
                                        <p:tgtEl>
                                          <p:spTgt spid="677"/>
                                        </p:tgtEl>
                                      </p:cBhvr>
                                    </p:animEffect>
                                  </p:childTnLst>
                                </p:cTn>
                              </p:par>
                              <p:par>
                                <p:cTn fill="hold" nodeType="withEffect" presetClass="entr" presetID="10" presetSubtype="0">
                                  <p:stCondLst>
                                    <p:cond delay="900"/>
                                  </p:stCondLst>
                                  <p:childTnLst>
                                    <p:set>
                                      <p:cBhvr>
                                        <p:cTn dur="1" fill="hold">
                                          <p:stCondLst>
                                            <p:cond delay="0"/>
                                          </p:stCondLst>
                                        </p:cTn>
                                        <p:tgtEl>
                                          <p:spTgt spid="690"/>
                                        </p:tgtEl>
                                        <p:attrNameLst>
                                          <p:attrName>style.visibility</p:attrName>
                                        </p:attrNameLst>
                                      </p:cBhvr>
                                      <p:to>
                                        <p:strVal val="visible"/>
                                      </p:to>
                                    </p:set>
                                    <p:animEffect filter="fade" transition="in">
                                      <p:cBhvr>
                                        <p:cTn dur="500"/>
                                        <p:tgtEl>
                                          <p:spTgt spid="690"/>
                                        </p:tgtEl>
                                      </p:cBhvr>
                                    </p:animEffect>
                                  </p:childTnLst>
                                </p:cTn>
                              </p:par>
                              <p:par>
                                <p:cTn fill="hold" nodeType="withEffect" presetClass="entr" presetID="10" presetSubtype="0">
                                  <p:stCondLst>
                                    <p:cond delay="1000"/>
                                  </p:stCondLst>
                                  <p:childTnLst>
                                    <p:set>
                                      <p:cBhvr>
                                        <p:cTn dur="1" fill="hold">
                                          <p:stCondLst>
                                            <p:cond delay="0"/>
                                          </p:stCondLst>
                                        </p:cTn>
                                        <p:tgtEl>
                                          <p:spTgt spid="688"/>
                                        </p:tgtEl>
                                        <p:attrNameLst>
                                          <p:attrName>style.visibility</p:attrName>
                                        </p:attrNameLst>
                                      </p:cBhvr>
                                      <p:to>
                                        <p:strVal val="visible"/>
                                      </p:to>
                                    </p:set>
                                    <p:animEffect filter="fade" transition="in">
                                      <p:cBhvr>
                                        <p:cTn dur="500"/>
                                        <p:tgtEl>
                                          <p:spTgt spid="688"/>
                                        </p:tgtEl>
                                      </p:cBhvr>
                                    </p:animEffect>
                                  </p:childTnLst>
                                </p:cTn>
                              </p:par>
                              <p:par>
                                <p:cTn fill="hold" nodeType="withEffect" presetClass="entr" presetID="10" presetSubtype="0">
                                  <p:stCondLst>
                                    <p:cond delay="1100"/>
                                  </p:stCondLst>
                                  <p:childTnLst>
                                    <p:set>
                                      <p:cBhvr>
                                        <p:cTn dur="1" fill="hold">
                                          <p:stCondLst>
                                            <p:cond delay="0"/>
                                          </p:stCondLst>
                                        </p:cTn>
                                        <p:tgtEl>
                                          <p:spTgt spid="678"/>
                                        </p:tgtEl>
                                        <p:attrNameLst>
                                          <p:attrName>style.visibility</p:attrName>
                                        </p:attrNameLst>
                                      </p:cBhvr>
                                      <p:to>
                                        <p:strVal val="visible"/>
                                      </p:to>
                                    </p:set>
                                    <p:animEffect filter="fade" transition="in">
                                      <p:cBhvr>
                                        <p:cTn dur="500"/>
                                        <p:tgtEl>
                                          <p:spTgt spid="678"/>
                                        </p:tgtEl>
                                      </p:cBhvr>
                                    </p:animEffect>
                                  </p:childTnLst>
                                </p:cTn>
                              </p:par>
                              <p:par>
                                <p:cTn fill="hold" nodeType="withEffect" presetClass="entr" presetID="10" presetSubtype="0">
                                  <p:stCondLst>
                                    <p:cond delay="1200"/>
                                  </p:stCondLst>
                                  <p:childTnLst>
                                    <p:set>
                                      <p:cBhvr>
                                        <p:cTn dur="1" fill="hold">
                                          <p:stCondLst>
                                            <p:cond delay="0"/>
                                          </p:stCondLst>
                                        </p:cTn>
                                        <p:tgtEl>
                                          <p:spTgt spid="686"/>
                                        </p:tgtEl>
                                        <p:attrNameLst>
                                          <p:attrName>style.visibility</p:attrName>
                                        </p:attrNameLst>
                                      </p:cBhvr>
                                      <p:to>
                                        <p:strVal val="visible"/>
                                      </p:to>
                                    </p:set>
                                    <p:animEffect filter="fade" transition="in">
                                      <p:cBhvr>
                                        <p:cTn dur="500"/>
                                        <p:tgtEl>
                                          <p:spTgt spid="686"/>
                                        </p:tgtEl>
                                      </p:cBhvr>
                                    </p:animEffect>
                                  </p:childTnLst>
                                </p:cTn>
                              </p:par>
                              <p:par>
                                <p:cTn fill="hold" nodeType="withEffect" presetClass="entr" presetID="10" presetSubtype="0">
                                  <p:stCondLst>
                                    <p:cond delay="1300"/>
                                  </p:stCondLst>
                                  <p:childTnLst>
                                    <p:set>
                                      <p:cBhvr>
                                        <p:cTn dur="1" fill="hold">
                                          <p:stCondLst>
                                            <p:cond delay="0"/>
                                          </p:stCondLst>
                                        </p:cTn>
                                        <p:tgtEl>
                                          <p:spTgt spid="689"/>
                                        </p:tgtEl>
                                        <p:attrNameLst>
                                          <p:attrName>style.visibility</p:attrName>
                                        </p:attrNameLst>
                                      </p:cBhvr>
                                      <p:to>
                                        <p:strVal val="visible"/>
                                      </p:to>
                                    </p:set>
                                    <p:animEffect filter="fade" transition="in">
                                      <p:cBhvr>
                                        <p:cTn dur="500"/>
                                        <p:tgtEl>
                                          <p:spTgt spid="689"/>
                                        </p:tgtEl>
                                      </p:cBhvr>
                                    </p:animEffect>
                                  </p:childTnLst>
                                </p:cTn>
                              </p:par>
                              <p:par>
                                <p:cTn fill="hold" nodeType="withEffect" presetClass="entr" presetID="10" presetSubtype="0">
                                  <p:stCondLst>
                                    <p:cond delay="1400"/>
                                  </p:stCondLst>
                                  <p:childTnLst>
                                    <p:set>
                                      <p:cBhvr>
                                        <p:cTn dur="1" fill="hold">
                                          <p:stCondLst>
                                            <p:cond delay="0"/>
                                          </p:stCondLst>
                                        </p:cTn>
                                        <p:tgtEl>
                                          <p:spTgt spid="692"/>
                                        </p:tgtEl>
                                        <p:attrNameLst>
                                          <p:attrName>style.visibility</p:attrName>
                                        </p:attrNameLst>
                                      </p:cBhvr>
                                      <p:to>
                                        <p:strVal val="visible"/>
                                      </p:to>
                                    </p:set>
                                    <p:animEffect filter="fade" transition="in">
                                      <p:cBhvr>
                                        <p:cTn dur="500"/>
                                        <p:tgtEl>
                                          <p:spTgt spid="692"/>
                                        </p:tgtEl>
                                      </p:cBhvr>
                                    </p:animEffect>
                                  </p:childTnLst>
                                </p:cTn>
                              </p:par>
                              <p:par>
                                <p:cTn fill="hold" nodeType="withEffect" presetClass="entr" presetID="10" presetSubtype="0">
                                  <p:stCondLst>
                                    <p:cond delay="150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par>
                                <p:cTn fill="hold" nodeType="withEffect" presetClass="entr" presetID="10" presetSubtype="0">
                                  <p:stCondLst>
                                    <p:cond delay="1600"/>
                                  </p:stCondLst>
                                  <p:childTnLst>
                                    <p:set>
                                      <p:cBhvr>
                                        <p:cTn dur="1" fill="hold">
                                          <p:stCondLst>
                                            <p:cond delay="0"/>
                                          </p:stCondLst>
                                        </p:cTn>
                                        <p:tgtEl>
                                          <p:spTgt spid="684"/>
                                        </p:tgtEl>
                                        <p:attrNameLst>
                                          <p:attrName>style.visibility</p:attrName>
                                        </p:attrNameLst>
                                      </p:cBhvr>
                                      <p:to>
                                        <p:strVal val="visible"/>
                                      </p:to>
                                    </p:set>
                                    <p:animEffect filter="fade" transition="in">
                                      <p:cBhvr>
                                        <p:cTn dur="500"/>
                                        <p:tgtEl>
                                          <p:spTgt spid="684"/>
                                        </p:tgtEl>
                                      </p:cBhvr>
                                    </p:animEffect>
                                  </p:childTnLst>
                                </p:cTn>
                              </p:par>
                              <p:par>
                                <p:cTn fill="hold" nodeType="withEffect" presetClass="entr" presetID="10" presetSubtype="0">
                                  <p:stCondLst>
                                    <p:cond delay="1700"/>
                                  </p:stCondLst>
                                  <p:childTnLst>
                                    <p:set>
                                      <p:cBhvr>
                                        <p:cTn dur="1" fill="hold">
                                          <p:stCondLst>
                                            <p:cond delay="0"/>
                                          </p:stCondLst>
                                        </p:cTn>
                                        <p:tgtEl>
                                          <p:spTgt spid="675"/>
                                        </p:tgtEl>
                                        <p:attrNameLst>
                                          <p:attrName>style.visibility</p:attrName>
                                        </p:attrNameLst>
                                      </p:cBhvr>
                                      <p:to>
                                        <p:strVal val="visible"/>
                                      </p:to>
                                    </p:set>
                                    <p:animEffect filter="fade" transition="in">
                                      <p:cBhvr>
                                        <p:cTn dur="500"/>
                                        <p:tgtEl>
                                          <p:spTgt spid="675"/>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693"/>
                                        </p:tgtEl>
                                        <p:attrNameLst>
                                          <p:attrName>style.visibility</p:attrName>
                                        </p:attrNameLst>
                                      </p:cBhvr>
                                      <p:to>
                                        <p:strVal val="visible"/>
                                      </p:to>
                                    </p:set>
                                    <p:anim calcmode="lin" valueType="num">
                                      <p:cBhvr additive="base">
                                        <p:cTn dur="500"/>
                                        <p:tgtEl>
                                          <p:spTgt spid="6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94"/>
                                        </p:tgtEl>
                                        <p:attrNameLst>
                                          <p:attrName>style.visibility</p:attrName>
                                        </p:attrNameLst>
                                      </p:cBhvr>
                                      <p:to>
                                        <p:strVal val="visible"/>
                                      </p:to>
                                    </p:set>
                                    <p:anim calcmode="lin" valueType="num">
                                      <p:cBhvr additive="base">
                                        <p:cTn dur="500"/>
                                        <p:tgtEl>
                                          <p:spTgt spid="69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95">
                                            <p:txEl>
                                              <p:pRg end="0" st="0"/>
                                            </p:txEl>
                                          </p:spTgt>
                                        </p:tgtEl>
                                        <p:attrNameLst>
                                          <p:attrName>style.visibility</p:attrName>
                                        </p:attrNameLst>
                                      </p:cBhvr>
                                      <p:to>
                                        <p:strVal val="visible"/>
                                      </p:to>
                                    </p:set>
                                    <p:animEffect filter="fade" transition="in">
                                      <p:cBhvr>
                                        <p:cTn dur="500"/>
                                        <p:tgtEl>
                                          <p:spTgt spid="695">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95">
                                            <p:txEl>
                                              <p:pRg end="1" st="1"/>
                                            </p:txEl>
                                          </p:spTgt>
                                        </p:tgtEl>
                                        <p:attrNameLst>
                                          <p:attrName>style.visibility</p:attrName>
                                        </p:attrNameLst>
                                      </p:cBhvr>
                                      <p:to>
                                        <p:strVal val="visible"/>
                                      </p:to>
                                    </p:set>
                                    <p:animEffect filter="fade" transition="in">
                                      <p:cBhvr>
                                        <p:cTn dur="500"/>
                                        <p:tgtEl>
                                          <p:spTgt spid="695">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95">
                                            <p:txEl>
                                              <p:pRg end="2" st="2"/>
                                            </p:txEl>
                                          </p:spTgt>
                                        </p:tgtEl>
                                        <p:attrNameLst>
                                          <p:attrName>style.visibility</p:attrName>
                                        </p:attrNameLst>
                                      </p:cBhvr>
                                      <p:to>
                                        <p:strVal val="visible"/>
                                      </p:to>
                                    </p:set>
                                    <p:animEffect filter="fade" transition="in">
                                      <p:cBhvr>
                                        <p:cTn dur="500"/>
                                        <p:tgtEl>
                                          <p:spTgt spid="695">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95">
                                            <p:txEl>
                                              <p:pRg end="3" st="3"/>
                                            </p:txEl>
                                          </p:spTgt>
                                        </p:tgtEl>
                                        <p:attrNameLst>
                                          <p:attrName>style.visibility</p:attrName>
                                        </p:attrNameLst>
                                      </p:cBhvr>
                                      <p:to>
                                        <p:strVal val="visible"/>
                                      </p:to>
                                    </p:set>
                                    <p:animEffect filter="fade" transition="in">
                                      <p:cBhvr>
                                        <p:cTn dur="500"/>
                                        <p:tgtEl>
                                          <p:spTgt spid="695">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95">
                                            <p:txEl>
                                              <p:pRg end="4" st="4"/>
                                            </p:txEl>
                                          </p:spTgt>
                                        </p:tgtEl>
                                        <p:attrNameLst>
                                          <p:attrName>style.visibility</p:attrName>
                                        </p:attrNameLst>
                                      </p:cBhvr>
                                      <p:to>
                                        <p:strVal val="visible"/>
                                      </p:to>
                                    </p:set>
                                    <p:animEffect filter="fade" transition="in">
                                      <p:cBhvr>
                                        <p:cTn dur="500"/>
                                        <p:tgtEl>
                                          <p:spTgt spid="695">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95">
                                            <p:txEl>
                                              <p:pRg end="5" st="5"/>
                                            </p:txEl>
                                          </p:spTgt>
                                        </p:tgtEl>
                                        <p:attrNameLst>
                                          <p:attrName>style.visibility</p:attrName>
                                        </p:attrNameLst>
                                      </p:cBhvr>
                                      <p:to>
                                        <p:strVal val="visible"/>
                                      </p:to>
                                    </p:set>
                                    <p:animEffect filter="fade" transition="in">
                                      <p:cBhvr>
                                        <p:cTn dur="500"/>
                                        <p:tgtEl>
                                          <p:spTgt spid="695">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95">
                                            <p:txEl>
                                              <p:pRg end="6" st="6"/>
                                            </p:txEl>
                                          </p:spTgt>
                                        </p:tgtEl>
                                        <p:attrNameLst>
                                          <p:attrName>style.visibility</p:attrName>
                                        </p:attrNameLst>
                                      </p:cBhvr>
                                      <p:to>
                                        <p:strVal val="visible"/>
                                      </p:to>
                                    </p:set>
                                    <p:animEffect filter="fade" transition="in">
                                      <p:cBhvr>
                                        <p:cTn dur="500"/>
                                        <p:tgtEl>
                                          <p:spTgt spid="695">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95">
                                            <p:txEl>
                                              <p:pRg end="7" st="7"/>
                                            </p:txEl>
                                          </p:spTgt>
                                        </p:tgtEl>
                                        <p:attrNameLst>
                                          <p:attrName>style.visibility</p:attrName>
                                        </p:attrNameLst>
                                      </p:cBhvr>
                                      <p:to>
                                        <p:strVal val="visible"/>
                                      </p:to>
                                    </p:set>
                                    <p:animEffect filter="fade" transition="in">
                                      <p:cBhvr>
                                        <p:cTn dur="500"/>
                                        <p:tgtEl>
                                          <p:spTgt spid="695">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95">
                                            <p:txEl>
                                              <p:pRg end="8" st="8"/>
                                            </p:txEl>
                                          </p:spTgt>
                                        </p:tgtEl>
                                        <p:attrNameLst>
                                          <p:attrName>style.visibility</p:attrName>
                                        </p:attrNameLst>
                                      </p:cBhvr>
                                      <p:to>
                                        <p:strVal val="visible"/>
                                      </p:to>
                                    </p:set>
                                    <p:animEffect filter="fade" transition="in">
                                      <p:cBhvr>
                                        <p:cTn dur="500"/>
                                        <p:tgtEl>
                                          <p:spTgt spid="69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ices">
  <p:cSld name="Devices">
    <p:bg>
      <p:bgPr>
        <a:solidFill>
          <a:schemeClr val="dk2"/>
        </a:solidFill>
      </p:bgPr>
    </p:bg>
    <p:spTree>
      <p:nvGrpSpPr>
        <p:cNvPr id="696" name="Shape 696"/>
        <p:cNvGrpSpPr/>
        <p:nvPr/>
      </p:nvGrpSpPr>
      <p:grpSpPr>
        <a:xfrm>
          <a:off x="0" y="0"/>
          <a:ext cx="0" cy="0"/>
          <a:chOff x="0" y="0"/>
          <a:chExt cx="0" cy="0"/>
        </a:xfrm>
      </p:grpSpPr>
      <p:sp>
        <p:nvSpPr>
          <p:cNvPr id="697" name="Google Shape;697;p37"/>
          <p:cNvSpPr/>
          <p:nvPr/>
        </p:nvSpPr>
        <p:spPr>
          <a:xfrm>
            <a:off x="-1" y="-1"/>
            <a:ext cx="18286413" cy="622662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pic>
        <p:nvPicPr>
          <p:cNvPr id="698" name="Google Shape;698;p37"/>
          <p:cNvPicPr preferRelativeResize="0"/>
          <p:nvPr/>
        </p:nvPicPr>
        <p:blipFill rotWithShape="1">
          <a:blip r:embed="rId2">
            <a:alphaModFix/>
          </a:blip>
          <a:srcRect b="0" l="0" r="0" t="0"/>
          <a:stretch/>
        </p:blipFill>
        <p:spPr>
          <a:xfrm>
            <a:off x="5199146" y="462980"/>
            <a:ext cx="7911618" cy="6409096"/>
          </a:xfrm>
          <a:prstGeom prst="rect">
            <a:avLst/>
          </a:prstGeom>
          <a:noFill/>
          <a:ln>
            <a:noFill/>
          </a:ln>
        </p:spPr>
      </p:pic>
      <p:pic>
        <p:nvPicPr>
          <p:cNvPr id="699" name="Google Shape;699;p37"/>
          <p:cNvPicPr preferRelativeResize="0"/>
          <p:nvPr/>
        </p:nvPicPr>
        <p:blipFill rotWithShape="1">
          <a:blip r:embed="rId3">
            <a:alphaModFix/>
          </a:blip>
          <a:srcRect b="0" l="0" r="0" t="0"/>
          <a:stretch/>
        </p:blipFill>
        <p:spPr>
          <a:xfrm>
            <a:off x="13000301" y="1425361"/>
            <a:ext cx="3830770" cy="5446715"/>
          </a:xfrm>
          <a:prstGeom prst="rect">
            <a:avLst/>
          </a:prstGeom>
          <a:noFill/>
          <a:ln>
            <a:noFill/>
          </a:ln>
        </p:spPr>
      </p:pic>
      <p:pic>
        <p:nvPicPr>
          <p:cNvPr id="700" name="Google Shape;700;p37"/>
          <p:cNvPicPr preferRelativeResize="0"/>
          <p:nvPr/>
        </p:nvPicPr>
        <p:blipFill rotWithShape="1">
          <a:blip r:embed="rId4">
            <a:alphaModFix/>
          </a:blip>
          <a:srcRect b="0" l="0" r="0" t="0"/>
          <a:stretch/>
        </p:blipFill>
        <p:spPr>
          <a:xfrm>
            <a:off x="3227296" y="2706412"/>
            <a:ext cx="2044962" cy="4165664"/>
          </a:xfrm>
          <a:prstGeom prst="rect">
            <a:avLst/>
          </a:prstGeom>
          <a:noFill/>
          <a:ln>
            <a:noFill/>
          </a:ln>
        </p:spPr>
      </p:pic>
      <p:sp>
        <p:nvSpPr>
          <p:cNvPr id="701" name="Google Shape;701;p37"/>
          <p:cNvSpPr/>
          <p:nvPr>
            <p:ph idx="2" type="pic"/>
          </p:nvPr>
        </p:nvSpPr>
        <p:spPr>
          <a:xfrm>
            <a:off x="3394909" y="3236669"/>
            <a:ext cx="1709737" cy="3105150"/>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02" name="Google Shape;702;p37"/>
          <p:cNvSpPr/>
          <p:nvPr>
            <p:ph idx="3" type="pic"/>
          </p:nvPr>
        </p:nvSpPr>
        <p:spPr>
          <a:xfrm>
            <a:off x="5489811" y="733010"/>
            <a:ext cx="7335815" cy="405623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03" name="Google Shape;703;p37"/>
          <p:cNvSpPr/>
          <p:nvPr>
            <p:ph idx="4" type="pic"/>
          </p:nvPr>
        </p:nvSpPr>
        <p:spPr>
          <a:xfrm>
            <a:off x="13257470" y="1924050"/>
            <a:ext cx="3314700" cy="4434585"/>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04" name="Google Shape;704;p37"/>
          <p:cNvSpPr txBox="1"/>
          <p:nvPr>
            <p:ph type="title"/>
          </p:nvPr>
        </p:nvSpPr>
        <p:spPr>
          <a:xfrm>
            <a:off x="725714" y="6771615"/>
            <a:ext cx="16822057" cy="1350907"/>
          </a:xfrm>
          <a:prstGeom prst="rect">
            <a:avLst/>
          </a:prstGeom>
          <a:noFill/>
          <a:ln>
            <a:noFill/>
          </a:ln>
        </p:spPr>
        <p:txBody>
          <a:bodyPr anchorCtr="0" anchor="b" bIns="81625" lIns="163275" spcFirstLastPara="1" rIns="163275" wrap="square" tIns="81625"/>
          <a:lstStyle>
            <a:lvl1pPr lvl="0" algn="ctr">
              <a:spcBef>
                <a:spcPts val="0"/>
              </a:spcBef>
              <a:spcAft>
                <a:spcPts val="0"/>
              </a:spcAft>
              <a:buClr>
                <a:schemeClr val="lt1"/>
              </a:buClr>
              <a:buSzPts val="6600"/>
              <a:buFont typeface="Ultra"/>
              <a:buNone/>
              <a:defRPr sz="66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5" name="Google Shape;705;p37"/>
          <p:cNvSpPr/>
          <p:nvPr/>
        </p:nvSpPr>
        <p:spPr>
          <a:xfrm>
            <a:off x="7522233" y="8137746"/>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06" name="Google Shape;706;p37"/>
          <p:cNvSpPr txBox="1"/>
          <p:nvPr>
            <p:ph idx="1" type="body"/>
          </p:nvPr>
        </p:nvSpPr>
        <p:spPr>
          <a:xfrm>
            <a:off x="430238" y="8432792"/>
            <a:ext cx="17425936" cy="1509494"/>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2000"/>
              <a:buNone/>
              <a:defRPr b="0" i="0" sz="2000" u="none">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500"/>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500"/>
                                        <p:tgtEl>
                                          <p:spTgt spid="70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500"/>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500"/>
                                        <p:tgtEl>
                                          <p:spTgt spid="70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500"/>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500"/>
                                        <p:tgtEl>
                                          <p:spTgt spid="70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500"/>
                                        <p:tgtEl>
                                          <p:spTgt spid="697"/>
                                        </p:tgtEl>
                                      </p:cBhvr>
                                    </p:animEffect>
                                  </p:childTnLst>
                                </p:cTn>
                              </p:par>
                            </p:childTnLst>
                          </p:cTn>
                        </p:par>
                        <p:par>
                          <p:cTn fill="hold">
                            <p:stCondLst>
                              <p:cond delay="2000"/>
                            </p:stCondLst>
                            <p:childTnLst>
                              <p:par>
                                <p:cTn fill="hold" nodeType="afterEffect" presetClass="entr" presetID="2" presetSubtype="8">
                                  <p:stCondLst>
                                    <p:cond delay="500"/>
                                  </p:stCondLst>
                                  <p:childTnLst>
                                    <p:set>
                                      <p:cBhvr>
                                        <p:cTn dur="1" fill="hold">
                                          <p:stCondLst>
                                            <p:cond delay="0"/>
                                          </p:stCondLst>
                                        </p:cTn>
                                        <p:tgtEl>
                                          <p:spTgt spid="704"/>
                                        </p:tgtEl>
                                        <p:attrNameLst>
                                          <p:attrName>style.visibility</p:attrName>
                                        </p:attrNameLst>
                                      </p:cBhvr>
                                      <p:to>
                                        <p:strVal val="visible"/>
                                      </p:to>
                                    </p:set>
                                    <p:anim calcmode="lin" valueType="num">
                                      <p:cBhvr additive="base">
                                        <p:cTn dur="500"/>
                                        <p:tgtEl>
                                          <p:spTgt spid="7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705"/>
                                        </p:tgtEl>
                                        <p:attrNameLst>
                                          <p:attrName>style.visibility</p:attrName>
                                        </p:attrNameLst>
                                      </p:cBhvr>
                                      <p:to>
                                        <p:strVal val="visible"/>
                                      </p:to>
                                    </p:set>
                                    <p:anim calcmode="lin" valueType="num">
                                      <p:cBhvr additive="base">
                                        <p:cTn dur="500"/>
                                        <p:tgtEl>
                                          <p:spTgt spid="705"/>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10" presetSubtype="0">
                                  <p:stCondLst>
                                    <p:cond delay="250"/>
                                  </p:stCondLst>
                                  <p:childTnLst>
                                    <p:set>
                                      <p:cBhvr>
                                        <p:cTn dur="1" fill="hold">
                                          <p:stCondLst>
                                            <p:cond delay="0"/>
                                          </p:stCondLst>
                                        </p:cTn>
                                        <p:tgtEl>
                                          <p:spTgt spid="706">
                                            <p:txEl>
                                              <p:pRg end="0" st="0"/>
                                            </p:txEl>
                                          </p:spTgt>
                                        </p:tgtEl>
                                        <p:attrNameLst>
                                          <p:attrName>style.visibility</p:attrName>
                                        </p:attrNameLst>
                                      </p:cBhvr>
                                      <p:to>
                                        <p:strVal val="visible"/>
                                      </p:to>
                                    </p:set>
                                    <p:animEffect filter="fade" transition="in">
                                      <p:cBhvr>
                                        <p:cTn dur="500"/>
                                        <p:tgtEl>
                                          <p:spTgt spid="706">
                                            <p:txEl>
                                              <p:pRg end="0" st="0"/>
                                            </p:txEl>
                                          </p:spTgt>
                                        </p:tgtEl>
                                      </p:cBhvr>
                                    </p:animEffect>
                                  </p:childTnLst>
                                </p:cTn>
                              </p:par>
                            </p:childTnLst>
                          </p:cTn>
                        </p:par>
                        <p:par>
                          <p:cTn fill="hold">
                            <p:stCondLst>
                              <p:cond delay="3000"/>
                            </p:stCondLst>
                            <p:childTnLst>
                              <p:par>
                                <p:cTn fill="hold" nodeType="afterEffect" presetClass="entr" presetID="10" presetSubtype="0">
                                  <p:stCondLst>
                                    <p:cond delay="250"/>
                                  </p:stCondLst>
                                  <p:childTnLst>
                                    <p:set>
                                      <p:cBhvr>
                                        <p:cTn dur="1" fill="hold">
                                          <p:stCondLst>
                                            <p:cond delay="0"/>
                                          </p:stCondLst>
                                        </p:cTn>
                                        <p:tgtEl>
                                          <p:spTgt spid="706">
                                            <p:txEl>
                                              <p:pRg end="1" st="1"/>
                                            </p:txEl>
                                          </p:spTgt>
                                        </p:tgtEl>
                                        <p:attrNameLst>
                                          <p:attrName>style.visibility</p:attrName>
                                        </p:attrNameLst>
                                      </p:cBhvr>
                                      <p:to>
                                        <p:strVal val="visible"/>
                                      </p:to>
                                    </p:set>
                                    <p:animEffect filter="fade" transition="in">
                                      <p:cBhvr>
                                        <p:cTn dur="500"/>
                                        <p:tgtEl>
                                          <p:spTgt spid="706">
                                            <p:txEl>
                                              <p:pRg end="1" st="1"/>
                                            </p:txEl>
                                          </p:spTgt>
                                        </p:tgtEl>
                                      </p:cBhvr>
                                    </p:animEffect>
                                  </p:childTnLst>
                                </p:cTn>
                              </p:par>
                            </p:childTnLst>
                          </p:cTn>
                        </p:par>
                        <p:par>
                          <p:cTn fill="hold">
                            <p:stCondLst>
                              <p:cond delay="3500"/>
                            </p:stCondLst>
                            <p:childTnLst>
                              <p:par>
                                <p:cTn fill="hold" nodeType="afterEffect" presetClass="entr" presetID="10" presetSubtype="0">
                                  <p:stCondLst>
                                    <p:cond delay="250"/>
                                  </p:stCondLst>
                                  <p:childTnLst>
                                    <p:set>
                                      <p:cBhvr>
                                        <p:cTn dur="1" fill="hold">
                                          <p:stCondLst>
                                            <p:cond delay="0"/>
                                          </p:stCondLst>
                                        </p:cTn>
                                        <p:tgtEl>
                                          <p:spTgt spid="706">
                                            <p:txEl>
                                              <p:pRg end="2" st="2"/>
                                            </p:txEl>
                                          </p:spTgt>
                                        </p:tgtEl>
                                        <p:attrNameLst>
                                          <p:attrName>style.visibility</p:attrName>
                                        </p:attrNameLst>
                                      </p:cBhvr>
                                      <p:to>
                                        <p:strVal val="visible"/>
                                      </p:to>
                                    </p:set>
                                    <p:animEffect filter="fade" transition="in">
                                      <p:cBhvr>
                                        <p:cTn dur="500"/>
                                        <p:tgtEl>
                                          <p:spTgt spid="706">
                                            <p:txEl>
                                              <p:pRg end="2" st="2"/>
                                            </p:txEl>
                                          </p:spTgt>
                                        </p:tgtEl>
                                      </p:cBhvr>
                                    </p:animEffect>
                                  </p:childTnLst>
                                </p:cTn>
                              </p:par>
                            </p:childTnLst>
                          </p:cTn>
                        </p:par>
                        <p:par>
                          <p:cTn fill="hold">
                            <p:stCondLst>
                              <p:cond delay="4000"/>
                            </p:stCondLst>
                            <p:childTnLst>
                              <p:par>
                                <p:cTn fill="hold" nodeType="afterEffect" presetClass="entr" presetID="10" presetSubtype="0">
                                  <p:stCondLst>
                                    <p:cond delay="250"/>
                                  </p:stCondLst>
                                  <p:childTnLst>
                                    <p:set>
                                      <p:cBhvr>
                                        <p:cTn dur="1" fill="hold">
                                          <p:stCondLst>
                                            <p:cond delay="0"/>
                                          </p:stCondLst>
                                        </p:cTn>
                                        <p:tgtEl>
                                          <p:spTgt spid="706">
                                            <p:txEl>
                                              <p:pRg end="3" st="3"/>
                                            </p:txEl>
                                          </p:spTgt>
                                        </p:tgtEl>
                                        <p:attrNameLst>
                                          <p:attrName>style.visibility</p:attrName>
                                        </p:attrNameLst>
                                      </p:cBhvr>
                                      <p:to>
                                        <p:strVal val="visible"/>
                                      </p:to>
                                    </p:set>
                                    <p:animEffect filter="fade" transition="in">
                                      <p:cBhvr>
                                        <p:cTn dur="500"/>
                                        <p:tgtEl>
                                          <p:spTgt spid="706">
                                            <p:txEl>
                                              <p:pRg end="3" st="3"/>
                                            </p:txEl>
                                          </p:spTgt>
                                        </p:tgtEl>
                                      </p:cBhvr>
                                    </p:animEffect>
                                  </p:childTnLst>
                                </p:cTn>
                              </p:par>
                            </p:childTnLst>
                          </p:cTn>
                        </p:par>
                        <p:par>
                          <p:cTn fill="hold">
                            <p:stCondLst>
                              <p:cond delay="4500"/>
                            </p:stCondLst>
                            <p:childTnLst>
                              <p:par>
                                <p:cTn fill="hold" nodeType="afterEffect" presetClass="entr" presetID="10" presetSubtype="0">
                                  <p:stCondLst>
                                    <p:cond delay="250"/>
                                  </p:stCondLst>
                                  <p:childTnLst>
                                    <p:set>
                                      <p:cBhvr>
                                        <p:cTn dur="1" fill="hold">
                                          <p:stCondLst>
                                            <p:cond delay="0"/>
                                          </p:stCondLst>
                                        </p:cTn>
                                        <p:tgtEl>
                                          <p:spTgt spid="706">
                                            <p:txEl>
                                              <p:pRg end="4" st="4"/>
                                            </p:txEl>
                                          </p:spTgt>
                                        </p:tgtEl>
                                        <p:attrNameLst>
                                          <p:attrName>style.visibility</p:attrName>
                                        </p:attrNameLst>
                                      </p:cBhvr>
                                      <p:to>
                                        <p:strVal val="visible"/>
                                      </p:to>
                                    </p:set>
                                    <p:animEffect filter="fade" transition="in">
                                      <p:cBhvr>
                                        <p:cTn dur="500"/>
                                        <p:tgtEl>
                                          <p:spTgt spid="706">
                                            <p:txEl>
                                              <p:pRg end="4" st="4"/>
                                            </p:txEl>
                                          </p:spTgt>
                                        </p:tgtEl>
                                      </p:cBhvr>
                                    </p:animEffect>
                                  </p:childTnLst>
                                </p:cTn>
                              </p:par>
                            </p:childTnLst>
                          </p:cTn>
                        </p:par>
                        <p:par>
                          <p:cTn fill="hold">
                            <p:stCondLst>
                              <p:cond delay="5000"/>
                            </p:stCondLst>
                            <p:childTnLst>
                              <p:par>
                                <p:cTn fill="hold" nodeType="afterEffect" presetClass="entr" presetID="10" presetSubtype="0">
                                  <p:stCondLst>
                                    <p:cond delay="250"/>
                                  </p:stCondLst>
                                  <p:childTnLst>
                                    <p:set>
                                      <p:cBhvr>
                                        <p:cTn dur="1" fill="hold">
                                          <p:stCondLst>
                                            <p:cond delay="0"/>
                                          </p:stCondLst>
                                        </p:cTn>
                                        <p:tgtEl>
                                          <p:spTgt spid="706">
                                            <p:txEl>
                                              <p:pRg end="5" st="5"/>
                                            </p:txEl>
                                          </p:spTgt>
                                        </p:tgtEl>
                                        <p:attrNameLst>
                                          <p:attrName>style.visibility</p:attrName>
                                        </p:attrNameLst>
                                      </p:cBhvr>
                                      <p:to>
                                        <p:strVal val="visible"/>
                                      </p:to>
                                    </p:set>
                                    <p:animEffect filter="fade" transition="in">
                                      <p:cBhvr>
                                        <p:cTn dur="500"/>
                                        <p:tgtEl>
                                          <p:spTgt spid="706">
                                            <p:txEl>
                                              <p:pRg end="5" st="5"/>
                                            </p:txEl>
                                          </p:spTgt>
                                        </p:tgtEl>
                                      </p:cBhvr>
                                    </p:animEffect>
                                  </p:childTnLst>
                                </p:cTn>
                              </p:par>
                            </p:childTnLst>
                          </p:cTn>
                        </p:par>
                        <p:par>
                          <p:cTn fill="hold">
                            <p:stCondLst>
                              <p:cond delay="5500"/>
                            </p:stCondLst>
                            <p:childTnLst>
                              <p:par>
                                <p:cTn fill="hold" nodeType="afterEffect" presetClass="entr" presetID="10" presetSubtype="0">
                                  <p:stCondLst>
                                    <p:cond delay="250"/>
                                  </p:stCondLst>
                                  <p:childTnLst>
                                    <p:set>
                                      <p:cBhvr>
                                        <p:cTn dur="1" fill="hold">
                                          <p:stCondLst>
                                            <p:cond delay="0"/>
                                          </p:stCondLst>
                                        </p:cTn>
                                        <p:tgtEl>
                                          <p:spTgt spid="706">
                                            <p:txEl>
                                              <p:pRg end="6" st="6"/>
                                            </p:txEl>
                                          </p:spTgt>
                                        </p:tgtEl>
                                        <p:attrNameLst>
                                          <p:attrName>style.visibility</p:attrName>
                                        </p:attrNameLst>
                                      </p:cBhvr>
                                      <p:to>
                                        <p:strVal val="visible"/>
                                      </p:to>
                                    </p:set>
                                    <p:animEffect filter="fade" transition="in">
                                      <p:cBhvr>
                                        <p:cTn dur="500"/>
                                        <p:tgtEl>
                                          <p:spTgt spid="706">
                                            <p:txEl>
                                              <p:pRg end="6" st="6"/>
                                            </p:txEl>
                                          </p:spTgt>
                                        </p:tgtEl>
                                      </p:cBhvr>
                                    </p:animEffect>
                                  </p:childTnLst>
                                </p:cTn>
                              </p:par>
                            </p:childTnLst>
                          </p:cTn>
                        </p:par>
                        <p:par>
                          <p:cTn fill="hold">
                            <p:stCondLst>
                              <p:cond delay="6000"/>
                            </p:stCondLst>
                            <p:childTnLst>
                              <p:par>
                                <p:cTn fill="hold" nodeType="afterEffect" presetClass="entr" presetID="10" presetSubtype="0">
                                  <p:stCondLst>
                                    <p:cond delay="250"/>
                                  </p:stCondLst>
                                  <p:childTnLst>
                                    <p:set>
                                      <p:cBhvr>
                                        <p:cTn dur="1" fill="hold">
                                          <p:stCondLst>
                                            <p:cond delay="0"/>
                                          </p:stCondLst>
                                        </p:cTn>
                                        <p:tgtEl>
                                          <p:spTgt spid="706">
                                            <p:txEl>
                                              <p:pRg end="7" st="7"/>
                                            </p:txEl>
                                          </p:spTgt>
                                        </p:tgtEl>
                                        <p:attrNameLst>
                                          <p:attrName>style.visibility</p:attrName>
                                        </p:attrNameLst>
                                      </p:cBhvr>
                                      <p:to>
                                        <p:strVal val="visible"/>
                                      </p:to>
                                    </p:set>
                                    <p:animEffect filter="fade" transition="in">
                                      <p:cBhvr>
                                        <p:cTn dur="500"/>
                                        <p:tgtEl>
                                          <p:spTgt spid="706">
                                            <p:txEl>
                                              <p:pRg end="7" st="7"/>
                                            </p:txEl>
                                          </p:spTgt>
                                        </p:tgtEl>
                                      </p:cBhvr>
                                    </p:animEffect>
                                  </p:childTnLst>
                                </p:cTn>
                              </p:par>
                            </p:childTnLst>
                          </p:cTn>
                        </p:par>
                        <p:par>
                          <p:cTn fill="hold">
                            <p:stCondLst>
                              <p:cond delay="6500"/>
                            </p:stCondLst>
                            <p:childTnLst>
                              <p:par>
                                <p:cTn fill="hold" nodeType="afterEffect" presetClass="entr" presetID="10" presetSubtype="0">
                                  <p:stCondLst>
                                    <p:cond delay="250"/>
                                  </p:stCondLst>
                                  <p:childTnLst>
                                    <p:set>
                                      <p:cBhvr>
                                        <p:cTn dur="1" fill="hold">
                                          <p:stCondLst>
                                            <p:cond delay="0"/>
                                          </p:stCondLst>
                                        </p:cTn>
                                        <p:tgtEl>
                                          <p:spTgt spid="706">
                                            <p:txEl>
                                              <p:pRg end="8" st="8"/>
                                            </p:txEl>
                                          </p:spTgt>
                                        </p:tgtEl>
                                        <p:attrNameLst>
                                          <p:attrName>style.visibility</p:attrName>
                                        </p:attrNameLst>
                                      </p:cBhvr>
                                      <p:to>
                                        <p:strVal val="visible"/>
                                      </p:to>
                                    </p:set>
                                    <p:animEffect filter="fade" transition="in">
                                      <p:cBhvr>
                                        <p:cTn dur="500"/>
                                        <p:tgtEl>
                                          <p:spTgt spid="70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b 1">
  <p:cSld name="Web 1">
    <p:spTree>
      <p:nvGrpSpPr>
        <p:cNvPr id="707" name="Shape 707"/>
        <p:cNvGrpSpPr/>
        <p:nvPr/>
      </p:nvGrpSpPr>
      <p:grpSpPr>
        <a:xfrm>
          <a:off x="0" y="0"/>
          <a:ext cx="0" cy="0"/>
          <a:chOff x="0" y="0"/>
          <a:chExt cx="0" cy="0"/>
        </a:xfrm>
      </p:grpSpPr>
      <p:sp>
        <p:nvSpPr>
          <p:cNvPr id="708" name="Google Shape;708;p38"/>
          <p:cNvSpPr/>
          <p:nvPr/>
        </p:nvSpPr>
        <p:spPr>
          <a:xfrm>
            <a:off x="-1" y="6350000"/>
            <a:ext cx="18286413" cy="3937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709" name="Google Shape;709;p38"/>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10" name="Google Shape;710;p38"/>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1" name="Google Shape;711;p38"/>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2" name="Google Shape;712;p38"/>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13" name="Google Shape;713;p38"/>
          <p:cNvSpPr/>
          <p:nvPr>
            <p:ph idx="2" type="pic"/>
          </p:nvPr>
        </p:nvSpPr>
        <p:spPr>
          <a:xfrm>
            <a:off x="803048" y="3255738"/>
            <a:ext cx="8534400" cy="4800600"/>
          </a:xfrm>
          <a:prstGeom prst="rect">
            <a:avLst/>
          </a:prstGeom>
          <a:solidFill>
            <a:srgbClr val="E7F4D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14" name="Google Shape;714;p38"/>
          <p:cNvSpPr/>
          <p:nvPr/>
        </p:nvSpPr>
        <p:spPr>
          <a:xfrm>
            <a:off x="803274" y="2768375"/>
            <a:ext cx="8534400" cy="487140"/>
          </a:xfrm>
          <a:custGeom>
            <a:rect b="b" l="l" r="r" t="t"/>
            <a:pathLst>
              <a:path extrusionOk="0" h="487140" w="853440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15" name="Google Shape;715;p38"/>
          <p:cNvSpPr/>
          <p:nvPr/>
        </p:nvSpPr>
        <p:spPr>
          <a:xfrm>
            <a:off x="803274" y="3192015"/>
            <a:ext cx="8534400" cy="63500"/>
          </a:xfrm>
          <a:prstGeom prst="rect">
            <a:avLst/>
          </a:pr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nvGrpSpPr>
          <p:cNvPr id="716" name="Google Shape;716;p38"/>
          <p:cNvGrpSpPr/>
          <p:nvPr/>
        </p:nvGrpSpPr>
        <p:grpSpPr>
          <a:xfrm>
            <a:off x="985610" y="2907170"/>
            <a:ext cx="542925" cy="142875"/>
            <a:chOff x="2524125" y="1614487"/>
            <a:chExt cx="542925" cy="142875"/>
          </a:xfrm>
        </p:grpSpPr>
        <p:sp>
          <p:nvSpPr>
            <p:cNvPr id="717" name="Google Shape;717;p38"/>
            <p:cNvSpPr/>
            <p:nvPr/>
          </p:nvSpPr>
          <p:spPr>
            <a:xfrm>
              <a:off x="2524125" y="1614487"/>
              <a:ext cx="142875" cy="14287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18" name="Google Shape;718;p38"/>
            <p:cNvSpPr/>
            <p:nvPr/>
          </p:nvSpPr>
          <p:spPr>
            <a:xfrm>
              <a:off x="2724150" y="1614487"/>
              <a:ext cx="142875" cy="14287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19" name="Google Shape;719;p38"/>
            <p:cNvSpPr/>
            <p:nvPr/>
          </p:nvSpPr>
          <p:spPr>
            <a:xfrm>
              <a:off x="2924175" y="1614487"/>
              <a:ext cx="142875" cy="1428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720" name="Google Shape;720;p38"/>
          <p:cNvGrpSpPr/>
          <p:nvPr/>
        </p:nvGrpSpPr>
        <p:grpSpPr>
          <a:xfrm>
            <a:off x="8958034" y="2883357"/>
            <a:ext cx="200026" cy="190500"/>
            <a:chOff x="7781924" y="1704975"/>
            <a:chExt cx="200026" cy="190500"/>
          </a:xfrm>
        </p:grpSpPr>
        <p:sp>
          <p:nvSpPr>
            <p:cNvPr id="721" name="Google Shape;721;p38"/>
            <p:cNvSpPr/>
            <p:nvPr/>
          </p:nvSpPr>
          <p:spPr>
            <a:xfrm>
              <a:off x="7781925" y="1704975"/>
              <a:ext cx="200025" cy="47625"/>
            </a:xfrm>
            <a:prstGeom prst="rect">
              <a:avLst/>
            </a:prstGeom>
            <a:solidFill>
              <a:srgbClr val="8D8D8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22" name="Google Shape;722;p38"/>
            <p:cNvSpPr/>
            <p:nvPr/>
          </p:nvSpPr>
          <p:spPr>
            <a:xfrm>
              <a:off x="7781925" y="1776413"/>
              <a:ext cx="200025" cy="47625"/>
            </a:xfrm>
            <a:prstGeom prst="rect">
              <a:avLst/>
            </a:prstGeom>
            <a:solidFill>
              <a:srgbClr val="8D8D8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23" name="Google Shape;723;p38"/>
            <p:cNvSpPr/>
            <p:nvPr/>
          </p:nvSpPr>
          <p:spPr>
            <a:xfrm>
              <a:off x="7781924" y="1847850"/>
              <a:ext cx="200025" cy="47625"/>
            </a:xfrm>
            <a:prstGeom prst="rect">
              <a:avLst/>
            </a:prstGeom>
            <a:solidFill>
              <a:srgbClr val="8D8D8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724" name="Google Shape;724;p38"/>
          <p:cNvSpPr/>
          <p:nvPr/>
        </p:nvSpPr>
        <p:spPr>
          <a:xfrm rot="2700000">
            <a:off x="2387421" y="4360030"/>
            <a:ext cx="12778290" cy="9622369"/>
          </a:xfrm>
          <a:custGeom>
            <a:rect b="b" l="l" r="r" t="t"/>
            <a:pathLst>
              <a:path extrusionOk="0" h="9622369" w="12778290">
                <a:moveTo>
                  <a:pt x="2350963" y="1"/>
                </a:moveTo>
                <a:lnTo>
                  <a:pt x="12778290" y="0"/>
                </a:lnTo>
                <a:lnTo>
                  <a:pt x="3155921" y="9622369"/>
                </a:lnTo>
                <a:lnTo>
                  <a:pt x="0" y="9622369"/>
                </a:lnTo>
                <a:lnTo>
                  <a:pt x="5986665" y="3635704"/>
                </a:lnTo>
                <a:close/>
              </a:path>
            </a:pathLst>
          </a:custGeom>
          <a:solidFill>
            <a:schemeClr val="dk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25" name="Google Shape;725;p38"/>
          <p:cNvSpPr/>
          <p:nvPr/>
        </p:nvSpPr>
        <p:spPr>
          <a:xfrm>
            <a:off x="9873123" y="6594216"/>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26" name="Google Shape;726;p38"/>
          <p:cNvSpPr txBox="1"/>
          <p:nvPr>
            <p:ph idx="3" type="body"/>
          </p:nvPr>
        </p:nvSpPr>
        <p:spPr>
          <a:xfrm>
            <a:off x="9782631" y="6715047"/>
            <a:ext cx="7794169" cy="225115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lt1"/>
              </a:buClr>
              <a:buSzPts val="2000"/>
              <a:buNone/>
              <a:defRPr i="0" sz="20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7" name="Google Shape;727;p38"/>
          <p:cNvSpPr txBox="1"/>
          <p:nvPr>
            <p:ph idx="4" type="body"/>
          </p:nvPr>
        </p:nvSpPr>
        <p:spPr>
          <a:xfrm>
            <a:off x="10428801" y="2786683"/>
            <a:ext cx="7122599" cy="98367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b="0" i="0" sz="1800" u="none">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8" name="Google Shape;728;p38"/>
          <p:cNvSpPr/>
          <p:nvPr/>
        </p:nvSpPr>
        <p:spPr>
          <a:xfrm>
            <a:off x="9873123" y="3073857"/>
            <a:ext cx="409325" cy="40932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29" name="Google Shape;729;p38"/>
          <p:cNvSpPr txBox="1"/>
          <p:nvPr>
            <p:ph idx="5" type="body"/>
          </p:nvPr>
        </p:nvSpPr>
        <p:spPr>
          <a:xfrm>
            <a:off x="10428801" y="3936611"/>
            <a:ext cx="7122599" cy="98367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b="0" i="0" sz="1800" u="none">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0" name="Google Shape;730;p38"/>
          <p:cNvSpPr/>
          <p:nvPr/>
        </p:nvSpPr>
        <p:spPr>
          <a:xfrm>
            <a:off x="9873123" y="4223785"/>
            <a:ext cx="409325" cy="40932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31" name="Google Shape;731;p38"/>
          <p:cNvSpPr txBox="1"/>
          <p:nvPr>
            <p:ph idx="6" type="body"/>
          </p:nvPr>
        </p:nvSpPr>
        <p:spPr>
          <a:xfrm>
            <a:off x="10428801" y="5086538"/>
            <a:ext cx="7122599" cy="98367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b="0" i="0" sz="1800" u="none">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2" name="Google Shape;732;p38"/>
          <p:cNvSpPr/>
          <p:nvPr/>
        </p:nvSpPr>
        <p:spPr>
          <a:xfrm>
            <a:off x="9873123" y="5373712"/>
            <a:ext cx="409325" cy="40932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33" name="Google Shape;733;p38"/>
          <p:cNvSpPr/>
          <p:nvPr/>
        </p:nvSpPr>
        <p:spPr>
          <a:xfrm>
            <a:off x="2333099" y="1358472"/>
            <a:ext cx="576064" cy="57606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34" name="Google Shape;734;p38"/>
          <p:cNvSpPr/>
          <p:nvPr/>
        </p:nvSpPr>
        <p:spPr>
          <a:xfrm>
            <a:off x="47390" y="0"/>
            <a:ext cx="1368152" cy="1021905"/>
          </a:xfrm>
          <a:custGeom>
            <a:rect b="b" l="l" r="r" t="t"/>
            <a:pathLst>
              <a:path extrusionOk="0" h="1021905" w="1368152">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35" name="Google Shape;735;p38"/>
          <p:cNvSpPr/>
          <p:nvPr/>
        </p:nvSpPr>
        <p:spPr>
          <a:xfrm>
            <a:off x="1022872" y="1021906"/>
            <a:ext cx="792088" cy="79208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36" name="Google Shape;736;p38"/>
          <p:cNvSpPr/>
          <p:nvPr/>
        </p:nvSpPr>
        <p:spPr>
          <a:xfrm>
            <a:off x="1811586" y="223637"/>
            <a:ext cx="992843" cy="992843"/>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37" name="Google Shape;737;p38"/>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marR="0" rtl="0" algn="r">
              <a:spcBef>
                <a:spcPts val="0"/>
              </a:spcBef>
              <a:spcAft>
                <a:spcPts val="0"/>
              </a:spcAft>
              <a:buSzPts val="1400"/>
              <a:buNone/>
              <a:defRPr sz="2000">
                <a:solidFill>
                  <a:srgbClr val="898989"/>
                </a:solidFill>
                <a:latin typeface="Ultra"/>
                <a:ea typeface="Ultra"/>
                <a:cs typeface="Ultra"/>
                <a:sym typeface="Ultra"/>
              </a:defRPr>
            </a:lvl1pPr>
            <a:lvl2pPr lvl="1"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9pPr>
          </a:lstStyle>
          <a:p/>
        </p:txBody>
      </p:sp>
      <p:sp>
        <p:nvSpPr>
          <p:cNvPr id="738" name="Google Shape;738;p38"/>
          <p:cNvSpPr/>
          <p:nvPr/>
        </p:nvSpPr>
        <p:spPr>
          <a:xfrm>
            <a:off x="16531653" y="9150345"/>
            <a:ext cx="434349" cy="434349"/>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39" name="Google Shape;739;p38"/>
          <p:cNvSpPr/>
          <p:nvPr/>
        </p:nvSpPr>
        <p:spPr>
          <a:xfrm>
            <a:off x="17151170" y="9166572"/>
            <a:ext cx="1080120" cy="108012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40" name="Google Shape;740;p38"/>
          <p:cNvSpPr/>
          <p:nvPr/>
        </p:nvSpPr>
        <p:spPr>
          <a:xfrm>
            <a:off x="16289464" y="9704242"/>
            <a:ext cx="720080" cy="582759"/>
          </a:xfrm>
          <a:custGeom>
            <a:rect b="b" l="l" r="r" t="t"/>
            <a:pathLst>
              <a:path extrusionOk="0" h="582759" w="720080">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41" name="Google Shape;741;p38"/>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marR="0" rtl="0" algn="ctr">
              <a:spcBef>
                <a:spcPts val="0"/>
              </a:spcBef>
              <a:buNone/>
              <a:defRPr sz="2800">
                <a:solidFill>
                  <a:schemeClr val="lt1"/>
                </a:solidFill>
                <a:latin typeface="Open Sans"/>
                <a:ea typeface="Open Sans"/>
                <a:cs typeface="Open Sans"/>
                <a:sym typeface="Open Sans"/>
              </a:defRPr>
            </a:lvl1pPr>
            <a:lvl2pPr indent="0" lvl="1" marL="0" marR="0" rtl="0" algn="ctr">
              <a:spcBef>
                <a:spcPts val="0"/>
              </a:spcBef>
              <a:buNone/>
              <a:defRPr sz="2800">
                <a:solidFill>
                  <a:schemeClr val="lt1"/>
                </a:solidFill>
                <a:latin typeface="Open Sans"/>
                <a:ea typeface="Open Sans"/>
                <a:cs typeface="Open Sans"/>
                <a:sym typeface="Open Sans"/>
              </a:defRPr>
            </a:lvl2pPr>
            <a:lvl3pPr indent="0" lvl="2" marL="0" marR="0" rtl="0" algn="ctr">
              <a:spcBef>
                <a:spcPts val="0"/>
              </a:spcBef>
              <a:buNone/>
              <a:defRPr sz="2800">
                <a:solidFill>
                  <a:schemeClr val="lt1"/>
                </a:solidFill>
                <a:latin typeface="Open Sans"/>
                <a:ea typeface="Open Sans"/>
                <a:cs typeface="Open Sans"/>
                <a:sym typeface="Open Sans"/>
              </a:defRPr>
            </a:lvl3pPr>
            <a:lvl4pPr indent="0" lvl="3" marL="0" marR="0" rtl="0" algn="ctr">
              <a:spcBef>
                <a:spcPts val="0"/>
              </a:spcBef>
              <a:buNone/>
              <a:defRPr sz="2800">
                <a:solidFill>
                  <a:schemeClr val="lt1"/>
                </a:solidFill>
                <a:latin typeface="Open Sans"/>
                <a:ea typeface="Open Sans"/>
                <a:cs typeface="Open Sans"/>
                <a:sym typeface="Open Sans"/>
              </a:defRPr>
            </a:lvl4pPr>
            <a:lvl5pPr indent="0" lvl="4" marL="0" marR="0" rtl="0" algn="ctr">
              <a:spcBef>
                <a:spcPts val="0"/>
              </a:spcBef>
              <a:buNone/>
              <a:defRPr sz="2800">
                <a:solidFill>
                  <a:schemeClr val="lt1"/>
                </a:solidFill>
                <a:latin typeface="Open Sans"/>
                <a:ea typeface="Open Sans"/>
                <a:cs typeface="Open Sans"/>
                <a:sym typeface="Open Sans"/>
              </a:defRPr>
            </a:lvl5pPr>
            <a:lvl6pPr indent="0" lvl="5" marL="0" marR="0" rtl="0" algn="ctr">
              <a:spcBef>
                <a:spcPts val="0"/>
              </a:spcBef>
              <a:buNone/>
              <a:defRPr sz="2800">
                <a:solidFill>
                  <a:schemeClr val="lt1"/>
                </a:solidFill>
                <a:latin typeface="Open Sans"/>
                <a:ea typeface="Open Sans"/>
                <a:cs typeface="Open Sans"/>
                <a:sym typeface="Open Sans"/>
              </a:defRPr>
            </a:lvl6pPr>
            <a:lvl7pPr indent="0" lvl="6" marL="0" marR="0" rtl="0" algn="ctr">
              <a:spcBef>
                <a:spcPts val="0"/>
              </a:spcBef>
              <a:buNone/>
              <a:defRPr sz="2800">
                <a:solidFill>
                  <a:schemeClr val="lt1"/>
                </a:solidFill>
                <a:latin typeface="Open Sans"/>
                <a:ea typeface="Open Sans"/>
                <a:cs typeface="Open Sans"/>
                <a:sym typeface="Open Sans"/>
              </a:defRPr>
            </a:lvl7pPr>
            <a:lvl8pPr indent="0" lvl="7" marL="0" marR="0" rtl="0" algn="ctr">
              <a:spcBef>
                <a:spcPts val="0"/>
              </a:spcBef>
              <a:buNone/>
              <a:defRPr sz="2800">
                <a:solidFill>
                  <a:schemeClr val="lt1"/>
                </a:solidFill>
                <a:latin typeface="Open Sans"/>
                <a:ea typeface="Open Sans"/>
                <a:cs typeface="Open Sans"/>
                <a:sym typeface="Open Sans"/>
              </a:defRPr>
            </a:lvl8pPr>
            <a:lvl9pPr indent="0" lvl="8" marL="0" marR="0" rtl="0" algn="ctr">
              <a:spcBef>
                <a:spcPts val="0"/>
              </a:spcBef>
              <a:buNone/>
              <a:defRPr sz="2800">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400"/>
                                        <p:tgtEl>
                                          <p:spTgt spid="734"/>
                                        </p:tgtEl>
                                      </p:cBhvr>
                                    </p:animEffect>
                                  </p:childTnLst>
                                </p:cTn>
                              </p:par>
                              <p:par>
                                <p:cTn fill="hold" nodeType="withEffect" presetClass="entr" presetID="2" presetSubtype="8">
                                  <p:stCondLst>
                                    <p:cond delay="0"/>
                                  </p:stCondLst>
                                  <p:childTnLst>
                                    <p:set>
                                      <p:cBhvr>
                                        <p:cTn dur="1" fill="hold">
                                          <p:stCondLst>
                                            <p:cond delay="0"/>
                                          </p:stCondLst>
                                        </p:cTn>
                                        <p:tgtEl>
                                          <p:spTgt spid="734"/>
                                        </p:tgtEl>
                                        <p:attrNameLst>
                                          <p:attrName>style.visibility</p:attrName>
                                        </p:attrNameLst>
                                      </p:cBhvr>
                                      <p:to>
                                        <p:strVal val="visible"/>
                                      </p:to>
                                    </p:set>
                                    <p:anim calcmode="lin" valueType="num">
                                      <p:cBhvr additive="base">
                                        <p:cTn dur="400"/>
                                        <p:tgtEl>
                                          <p:spTgt spid="73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
                                  </p:stCondLst>
                                  <p:childTnLst>
                                    <p:set>
                                      <p:cBhvr>
                                        <p:cTn dur="1" fill="hold">
                                          <p:stCondLst>
                                            <p:cond delay="0"/>
                                          </p:stCondLst>
                                        </p:cTn>
                                        <p:tgtEl>
                                          <p:spTgt spid="735"/>
                                        </p:tgtEl>
                                        <p:attrNameLst>
                                          <p:attrName>style.visibility</p:attrName>
                                        </p:attrNameLst>
                                      </p:cBhvr>
                                      <p:to>
                                        <p:strVal val="visible"/>
                                      </p:to>
                                    </p:set>
                                    <p:animEffect filter="fade" transition="in">
                                      <p:cBhvr>
                                        <p:cTn dur="400"/>
                                        <p:tgtEl>
                                          <p:spTgt spid="735"/>
                                        </p:tgtEl>
                                      </p:cBhvr>
                                    </p:animEffect>
                                  </p:childTnLst>
                                </p:cTn>
                              </p:par>
                              <p:par>
                                <p:cTn fill="hold" nodeType="withEffect" presetClass="entr" presetID="2" presetSubtype="8">
                                  <p:stCondLst>
                                    <p:cond delay="100"/>
                                  </p:stCondLst>
                                  <p:childTnLst>
                                    <p:set>
                                      <p:cBhvr>
                                        <p:cTn dur="1" fill="hold">
                                          <p:stCondLst>
                                            <p:cond delay="0"/>
                                          </p:stCondLst>
                                        </p:cTn>
                                        <p:tgtEl>
                                          <p:spTgt spid="735"/>
                                        </p:tgtEl>
                                        <p:attrNameLst>
                                          <p:attrName>style.visibility</p:attrName>
                                        </p:attrNameLst>
                                      </p:cBhvr>
                                      <p:to>
                                        <p:strVal val="visible"/>
                                      </p:to>
                                    </p:set>
                                    <p:anim calcmode="lin" valueType="num">
                                      <p:cBhvr additive="base">
                                        <p:cTn dur="400"/>
                                        <p:tgtEl>
                                          <p:spTgt spid="73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00"/>
                                  </p:stCondLst>
                                  <p:childTnLst>
                                    <p:set>
                                      <p:cBhvr>
                                        <p:cTn dur="1" fill="hold">
                                          <p:stCondLst>
                                            <p:cond delay="0"/>
                                          </p:stCondLst>
                                        </p:cTn>
                                        <p:tgtEl>
                                          <p:spTgt spid="736"/>
                                        </p:tgtEl>
                                        <p:attrNameLst>
                                          <p:attrName>style.visibility</p:attrName>
                                        </p:attrNameLst>
                                      </p:cBhvr>
                                      <p:to>
                                        <p:strVal val="visible"/>
                                      </p:to>
                                    </p:set>
                                    <p:animEffect filter="fade" transition="in">
                                      <p:cBhvr>
                                        <p:cTn dur="400"/>
                                        <p:tgtEl>
                                          <p:spTgt spid="736"/>
                                        </p:tgtEl>
                                      </p:cBhvr>
                                    </p:animEffect>
                                  </p:childTnLst>
                                </p:cTn>
                              </p:par>
                              <p:par>
                                <p:cTn fill="hold" nodeType="withEffect" presetClass="entr" presetID="2" presetSubtype="8">
                                  <p:stCondLst>
                                    <p:cond delay="200"/>
                                  </p:stCondLst>
                                  <p:childTnLst>
                                    <p:set>
                                      <p:cBhvr>
                                        <p:cTn dur="1" fill="hold">
                                          <p:stCondLst>
                                            <p:cond delay="0"/>
                                          </p:stCondLst>
                                        </p:cTn>
                                        <p:tgtEl>
                                          <p:spTgt spid="736"/>
                                        </p:tgtEl>
                                        <p:attrNameLst>
                                          <p:attrName>style.visibility</p:attrName>
                                        </p:attrNameLst>
                                      </p:cBhvr>
                                      <p:to>
                                        <p:strVal val="visible"/>
                                      </p:to>
                                    </p:set>
                                    <p:anim calcmode="lin" valueType="num">
                                      <p:cBhvr additive="base">
                                        <p:cTn dur="400"/>
                                        <p:tgtEl>
                                          <p:spTgt spid="73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300"/>
                                  </p:stCondLst>
                                  <p:childTnLst>
                                    <p:set>
                                      <p:cBhvr>
                                        <p:cTn dur="1" fill="hold">
                                          <p:stCondLst>
                                            <p:cond delay="0"/>
                                          </p:stCondLst>
                                        </p:cTn>
                                        <p:tgtEl>
                                          <p:spTgt spid="733"/>
                                        </p:tgtEl>
                                        <p:attrNameLst>
                                          <p:attrName>style.visibility</p:attrName>
                                        </p:attrNameLst>
                                      </p:cBhvr>
                                      <p:to>
                                        <p:strVal val="visible"/>
                                      </p:to>
                                    </p:set>
                                    <p:animEffect filter="fade" transition="in">
                                      <p:cBhvr>
                                        <p:cTn dur="400"/>
                                        <p:tgtEl>
                                          <p:spTgt spid="733"/>
                                        </p:tgtEl>
                                      </p:cBhvr>
                                    </p:animEffect>
                                  </p:childTnLst>
                                </p:cTn>
                              </p:par>
                              <p:par>
                                <p:cTn fill="hold" nodeType="withEffect" presetClass="entr" presetID="2" presetSubtype="8">
                                  <p:stCondLst>
                                    <p:cond delay="300"/>
                                  </p:stCondLst>
                                  <p:childTnLst>
                                    <p:set>
                                      <p:cBhvr>
                                        <p:cTn dur="1" fill="hold">
                                          <p:stCondLst>
                                            <p:cond delay="0"/>
                                          </p:stCondLst>
                                        </p:cTn>
                                        <p:tgtEl>
                                          <p:spTgt spid="733"/>
                                        </p:tgtEl>
                                        <p:attrNameLst>
                                          <p:attrName>style.visibility</p:attrName>
                                        </p:attrNameLst>
                                      </p:cBhvr>
                                      <p:to>
                                        <p:strVal val="visible"/>
                                      </p:to>
                                    </p:set>
                                    <p:anim calcmode="lin" valueType="num">
                                      <p:cBhvr additive="base">
                                        <p:cTn dur="400"/>
                                        <p:tgtEl>
                                          <p:spTgt spid="73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300"/>
                                  </p:stCondLst>
                                  <p:childTnLst>
                                    <p:set>
                                      <p:cBhvr>
                                        <p:cTn dur="1" fill="hold">
                                          <p:stCondLst>
                                            <p:cond delay="0"/>
                                          </p:stCondLst>
                                        </p:cTn>
                                        <p:tgtEl>
                                          <p:spTgt spid="739"/>
                                        </p:tgtEl>
                                        <p:attrNameLst>
                                          <p:attrName>style.visibility</p:attrName>
                                        </p:attrNameLst>
                                      </p:cBhvr>
                                      <p:to>
                                        <p:strVal val="visible"/>
                                      </p:to>
                                    </p:set>
                                    <p:animEffect filter="fade" transition="in">
                                      <p:cBhvr>
                                        <p:cTn dur="400"/>
                                        <p:tgtEl>
                                          <p:spTgt spid="739"/>
                                        </p:tgtEl>
                                      </p:cBhvr>
                                    </p:animEffect>
                                  </p:childTnLst>
                                </p:cTn>
                              </p:par>
                              <p:par>
                                <p:cTn fill="hold" nodeType="withEffect" presetClass="entr" presetID="2" presetSubtype="8">
                                  <p:stCondLst>
                                    <p:cond delay="300"/>
                                  </p:stCondLst>
                                  <p:childTnLst>
                                    <p:set>
                                      <p:cBhvr>
                                        <p:cTn dur="1" fill="hold">
                                          <p:stCondLst>
                                            <p:cond delay="0"/>
                                          </p:stCondLst>
                                        </p:cTn>
                                        <p:tgtEl>
                                          <p:spTgt spid="739"/>
                                        </p:tgtEl>
                                        <p:attrNameLst>
                                          <p:attrName>style.visibility</p:attrName>
                                        </p:attrNameLst>
                                      </p:cBhvr>
                                      <p:to>
                                        <p:strVal val="visible"/>
                                      </p:to>
                                    </p:set>
                                    <p:anim calcmode="lin" valueType="num">
                                      <p:cBhvr additive="base">
                                        <p:cTn dur="400"/>
                                        <p:tgtEl>
                                          <p:spTgt spid="73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400"/>
                                  </p:stCondLst>
                                  <p:childTnLst>
                                    <p:set>
                                      <p:cBhvr>
                                        <p:cTn dur="1" fill="hold">
                                          <p:stCondLst>
                                            <p:cond delay="0"/>
                                          </p:stCondLst>
                                        </p:cTn>
                                        <p:tgtEl>
                                          <p:spTgt spid="740"/>
                                        </p:tgtEl>
                                        <p:attrNameLst>
                                          <p:attrName>style.visibility</p:attrName>
                                        </p:attrNameLst>
                                      </p:cBhvr>
                                      <p:to>
                                        <p:strVal val="visible"/>
                                      </p:to>
                                    </p:set>
                                    <p:animEffect filter="fade" transition="in">
                                      <p:cBhvr>
                                        <p:cTn dur="400"/>
                                        <p:tgtEl>
                                          <p:spTgt spid="740"/>
                                        </p:tgtEl>
                                      </p:cBhvr>
                                    </p:animEffect>
                                  </p:childTnLst>
                                </p:cTn>
                              </p:par>
                              <p:par>
                                <p:cTn fill="hold" nodeType="withEffect" presetClass="entr" presetID="2" presetSubtype="8">
                                  <p:stCondLst>
                                    <p:cond delay="400"/>
                                  </p:stCondLst>
                                  <p:childTnLst>
                                    <p:set>
                                      <p:cBhvr>
                                        <p:cTn dur="1" fill="hold">
                                          <p:stCondLst>
                                            <p:cond delay="0"/>
                                          </p:stCondLst>
                                        </p:cTn>
                                        <p:tgtEl>
                                          <p:spTgt spid="740"/>
                                        </p:tgtEl>
                                        <p:attrNameLst>
                                          <p:attrName>style.visibility</p:attrName>
                                        </p:attrNameLst>
                                      </p:cBhvr>
                                      <p:to>
                                        <p:strVal val="visible"/>
                                      </p:to>
                                    </p:set>
                                    <p:anim calcmode="lin" valueType="num">
                                      <p:cBhvr additive="base">
                                        <p:cTn dur="400"/>
                                        <p:tgtEl>
                                          <p:spTgt spid="74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600"/>
                                  </p:stCondLst>
                                  <p:childTnLst>
                                    <p:set>
                                      <p:cBhvr>
                                        <p:cTn dur="1" fill="hold">
                                          <p:stCondLst>
                                            <p:cond delay="0"/>
                                          </p:stCondLst>
                                        </p:cTn>
                                        <p:tgtEl>
                                          <p:spTgt spid="738"/>
                                        </p:tgtEl>
                                        <p:attrNameLst>
                                          <p:attrName>style.visibility</p:attrName>
                                        </p:attrNameLst>
                                      </p:cBhvr>
                                      <p:to>
                                        <p:strVal val="visible"/>
                                      </p:to>
                                    </p:set>
                                    <p:animEffect filter="fade" transition="in">
                                      <p:cBhvr>
                                        <p:cTn dur="400"/>
                                        <p:tgtEl>
                                          <p:spTgt spid="738"/>
                                        </p:tgtEl>
                                      </p:cBhvr>
                                    </p:animEffect>
                                  </p:childTnLst>
                                </p:cTn>
                              </p:par>
                              <p:par>
                                <p:cTn fill="hold" nodeType="withEffect" presetClass="entr" presetID="2" presetSubtype="8">
                                  <p:stCondLst>
                                    <p:cond delay="600"/>
                                  </p:stCondLst>
                                  <p:childTnLst>
                                    <p:set>
                                      <p:cBhvr>
                                        <p:cTn dur="1" fill="hold">
                                          <p:stCondLst>
                                            <p:cond delay="0"/>
                                          </p:stCondLst>
                                        </p:cTn>
                                        <p:tgtEl>
                                          <p:spTgt spid="738"/>
                                        </p:tgtEl>
                                        <p:attrNameLst>
                                          <p:attrName>style.visibility</p:attrName>
                                        </p:attrNameLst>
                                      </p:cBhvr>
                                      <p:to>
                                        <p:strVal val="visible"/>
                                      </p:to>
                                    </p:set>
                                    <p:anim calcmode="lin" valueType="num">
                                      <p:cBhvr additive="base">
                                        <p:cTn dur="400"/>
                                        <p:tgtEl>
                                          <p:spTgt spid="73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90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par>
                                <p:cTn fill="hold" nodeType="withEffect" presetClass="entr" presetID="10" presetSubtype="0">
                                  <p:stCondLst>
                                    <p:cond delay="900"/>
                                  </p:stCondLst>
                                  <p:childTnLst>
                                    <p:set>
                                      <p:cBhvr>
                                        <p:cTn dur="1" fill="hold">
                                          <p:stCondLst>
                                            <p:cond delay="0"/>
                                          </p:stCondLst>
                                        </p:cTn>
                                        <p:tgtEl>
                                          <p:spTgt spid="737"/>
                                        </p:tgtEl>
                                        <p:attrNameLst>
                                          <p:attrName>style.visibility</p:attrName>
                                        </p:attrNameLst>
                                      </p:cBhvr>
                                      <p:to>
                                        <p:strVal val="visible"/>
                                      </p:to>
                                    </p:set>
                                    <p:animEffect filter="fade" transition="in">
                                      <p:cBhvr>
                                        <p:cTn dur="500"/>
                                        <p:tgtEl>
                                          <p:spTgt spid="737"/>
                                        </p:tgtEl>
                                      </p:cBhvr>
                                    </p:animEffect>
                                  </p:childTnLst>
                                </p:cTn>
                              </p:par>
                              <p:par>
                                <p:cTn fill="hold" nodeType="withEffect" presetClass="entr" presetID="2" presetSubtype="1">
                                  <p:stCondLst>
                                    <p:cond delay="1250"/>
                                  </p:stCondLst>
                                  <p:childTnLst>
                                    <p:set>
                                      <p:cBhvr>
                                        <p:cTn dur="1" fill="hold">
                                          <p:stCondLst>
                                            <p:cond delay="0"/>
                                          </p:stCondLst>
                                        </p:cTn>
                                        <p:tgtEl>
                                          <p:spTgt spid="710"/>
                                        </p:tgtEl>
                                        <p:attrNameLst>
                                          <p:attrName>style.visibility</p:attrName>
                                        </p:attrNameLst>
                                      </p:cBhvr>
                                      <p:to>
                                        <p:strVal val="visible"/>
                                      </p:to>
                                    </p:set>
                                    <p:anim calcmode="lin" valueType="num">
                                      <p:cBhvr additive="base">
                                        <p:cTn dur="500"/>
                                        <p:tgtEl>
                                          <p:spTgt spid="710"/>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712"/>
                                        </p:tgtEl>
                                        <p:attrNameLst>
                                          <p:attrName>style.visibility</p:attrName>
                                        </p:attrNameLst>
                                      </p:cBhvr>
                                      <p:to>
                                        <p:strVal val="visible"/>
                                      </p:to>
                                    </p:set>
                                    <p:anim calcmode="lin" valueType="num">
                                      <p:cBhvr additive="base">
                                        <p:cTn dur="500"/>
                                        <p:tgtEl>
                                          <p:spTgt spid="71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711">
                                            <p:txEl>
                                              <p:pRg end="0" st="0"/>
                                            </p:txEl>
                                          </p:spTgt>
                                        </p:tgtEl>
                                        <p:attrNameLst>
                                          <p:attrName>style.visibility</p:attrName>
                                        </p:attrNameLst>
                                      </p:cBhvr>
                                      <p:to>
                                        <p:strVal val="visible"/>
                                      </p:to>
                                    </p:set>
                                    <p:animEffect filter="fade" transition="in">
                                      <p:cBhvr>
                                        <p:cTn dur="500"/>
                                        <p:tgtEl>
                                          <p:spTgt spid="71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11">
                                            <p:txEl>
                                              <p:pRg end="1" st="1"/>
                                            </p:txEl>
                                          </p:spTgt>
                                        </p:tgtEl>
                                        <p:attrNameLst>
                                          <p:attrName>style.visibility</p:attrName>
                                        </p:attrNameLst>
                                      </p:cBhvr>
                                      <p:to>
                                        <p:strVal val="visible"/>
                                      </p:to>
                                    </p:set>
                                    <p:animEffect filter="fade" transition="in">
                                      <p:cBhvr>
                                        <p:cTn dur="500"/>
                                        <p:tgtEl>
                                          <p:spTgt spid="71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11">
                                            <p:txEl>
                                              <p:pRg end="2" st="2"/>
                                            </p:txEl>
                                          </p:spTgt>
                                        </p:tgtEl>
                                        <p:attrNameLst>
                                          <p:attrName>style.visibility</p:attrName>
                                        </p:attrNameLst>
                                      </p:cBhvr>
                                      <p:to>
                                        <p:strVal val="visible"/>
                                      </p:to>
                                    </p:set>
                                    <p:animEffect filter="fade" transition="in">
                                      <p:cBhvr>
                                        <p:cTn dur="500"/>
                                        <p:tgtEl>
                                          <p:spTgt spid="71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11">
                                            <p:txEl>
                                              <p:pRg end="3" st="3"/>
                                            </p:txEl>
                                          </p:spTgt>
                                        </p:tgtEl>
                                        <p:attrNameLst>
                                          <p:attrName>style.visibility</p:attrName>
                                        </p:attrNameLst>
                                      </p:cBhvr>
                                      <p:to>
                                        <p:strVal val="visible"/>
                                      </p:to>
                                    </p:set>
                                    <p:animEffect filter="fade" transition="in">
                                      <p:cBhvr>
                                        <p:cTn dur="500"/>
                                        <p:tgtEl>
                                          <p:spTgt spid="71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711">
                                            <p:txEl>
                                              <p:pRg end="4" st="4"/>
                                            </p:txEl>
                                          </p:spTgt>
                                        </p:tgtEl>
                                        <p:attrNameLst>
                                          <p:attrName>style.visibility</p:attrName>
                                        </p:attrNameLst>
                                      </p:cBhvr>
                                      <p:to>
                                        <p:strVal val="visible"/>
                                      </p:to>
                                    </p:set>
                                    <p:animEffect filter="fade" transition="in">
                                      <p:cBhvr>
                                        <p:cTn dur="500"/>
                                        <p:tgtEl>
                                          <p:spTgt spid="71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711">
                                            <p:txEl>
                                              <p:pRg end="5" st="5"/>
                                            </p:txEl>
                                          </p:spTgt>
                                        </p:tgtEl>
                                        <p:attrNameLst>
                                          <p:attrName>style.visibility</p:attrName>
                                        </p:attrNameLst>
                                      </p:cBhvr>
                                      <p:to>
                                        <p:strVal val="visible"/>
                                      </p:to>
                                    </p:set>
                                    <p:animEffect filter="fade" transition="in">
                                      <p:cBhvr>
                                        <p:cTn dur="500"/>
                                        <p:tgtEl>
                                          <p:spTgt spid="71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711">
                                            <p:txEl>
                                              <p:pRg end="6" st="6"/>
                                            </p:txEl>
                                          </p:spTgt>
                                        </p:tgtEl>
                                        <p:attrNameLst>
                                          <p:attrName>style.visibility</p:attrName>
                                        </p:attrNameLst>
                                      </p:cBhvr>
                                      <p:to>
                                        <p:strVal val="visible"/>
                                      </p:to>
                                    </p:set>
                                    <p:animEffect filter="fade" transition="in">
                                      <p:cBhvr>
                                        <p:cTn dur="500"/>
                                        <p:tgtEl>
                                          <p:spTgt spid="71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711">
                                            <p:txEl>
                                              <p:pRg end="7" st="7"/>
                                            </p:txEl>
                                          </p:spTgt>
                                        </p:tgtEl>
                                        <p:attrNameLst>
                                          <p:attrName>style.visibility</p:attrName>
                                        </p:attrNameLst>
                                      </p:cBhvr>
                                      <p:to>
                                        <p:strVal val="visible"/>
                                      </p:to>
                                    </p:set>
                                    <p:animEffect filter="fade" transition="in">
                                      <p:cBhvr>
                                        <p:cTn dur="500"/>
                                        <p:tgtEl>
                                          <p:spTgt spid="71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711">
                                            <p:txEl>
                                              <p:pRg end="8" st="8"/>
                                            </p:txEl>
                                          </p:spTgt>
                                        </p:tgtEl>
                                        <p:attrNameLst>
                                          <p:attrName>style.visibility</p:attrName>
                                        </p:attrNameLst>
                                      </p:cBhvr>
                                      <p:to>
                                        <p:strVal val="visible"/>
                                      </p:to>
                                    </p:set>
                                    <p:animEffect filter="fade" transition="in">
                                      <p:cBhvr>
                                        <p:cTn dur="500"/>
                                        <p:tgtEl>
                                          <p:spTgt spid="711">
                                            <p:txEl>
                                              <p:pRg end="8" st="8"/>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500"/>
                                        <p:tgtEl>
                                          <p:spTgt spid="708"/>
                                        </p:tgtEl>
                                      </p:cBhvr>
                                    </p:animEffect>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713"/>
                                        </p:tgtEl>
                                        <p:attrNameLst>
                                          <p:attrName>style.visibility</p:attrName>
                                        </p:attrNameLst>
                                      </p:cBhvr>
                                      <p:to>
                                        <p:strVal val="visible"/>
                                      </p:to>
                                    </p:set>
                                    <p:anim calcmode="lin" valueType="num">
                                      <p:cBhvr additive="base">
                                        <p:cTn dur="1000"/>
                                        <p:tgtEl>
                                          <p:spTgt spid="7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14"/>
                                        </p:tgtEl>
                                        <p:attrNameLst>
                                          <p:attrName>style.visibility</p:attrName>
                                        </p:attrNameLst>
                                      </p:cBhvr>
                                      <p:to>
                                        <p:strVal val="visible"/>
                                      </p:to>
                                    </p:set>
                                    <p:anim calcmode="lin" valueType="num">
                                      <p:cBhvr additive="base">
                                        <p:cTn dur="1000"/>
                                        <p:tgtEl>
                                          <p:spTgt spid="7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15"/>
                                        </p:tgtEl>
                                        <p:attrNameLst>
                                          <p:attrName>style.visibility</p:attrName>
                                        </p:attrNameLst>
                                      </p:cBhvr>
                                      <p:to>
                                        <p:strVal val="visible"/>
                                      </p:to>
                                    </p:set>
                                    <p:anim calcmode="lin" valueType="num">
                                      <p:cBhvr additive="base">
                                        <p:cTn dur="1000"/>
                                        <p:tgtEl>
                                          <p:spTgt spid="7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16"/>
                                        </p:tgtEl>
                                        <p:attrNameLst>
                                          <p:attrName>style.visibility</p:attrName>
                                        </p:attrNameLst>
                                      </p:cBhvr>
                                      <p:to>
                                        <p:strVal val="visible"/>
                                      </p:to>
                                    </p:set>
                                    <p:anim calcmode="lin" valueType="num">
                                      <p:cBhvr additive="base">
                                        <p:cTn dur="1000"/>
                                        <p:tgtEl>
                                          <p:spTgt spid="7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20"/>
                                        </p:tgtEl>
                                        <p:attrNameLst>
                                          <p:attrName>style.visibility</p:attrName>
                                        </p:attrNameLst>
                                      </p:cBhvr>
                                      <p:to>
                                        <p:strVal val="visible"/>
                                      </p:to>
                                    </p:set>
                                    <p:anim calcmode="lin" valueType="num">
                                      <p:cBhvr additive="base">
                                        <p:cTn dur="1000"/>
                                        <p:tgtEl>
                                          <p:spTgt spid="72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1000"/>
                                        <p:tgtEl>
                                          <p:spTgt spid="713"/>
                                        </p:tgtEl>
                                      </p:cBhvr>
                                    </p:animEffect>
                                  </p:childTnLst>
                                </p:cTn>
                              </p:par>
                              <p:par>
                                <p:cTn fill="hold" nodeType="with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1000"/>
                                        <p:tgtEl>
                                          <p:spTgt spid="714"/>
                                        </p:tgtEl>
                                      </p:cBhvr>
                                    </p:animEffect>
                                  </p:childTnLst>
                                </p:cTn>
                              </p:par>
                              <p:par>
                                <p:cTn fill="hold" nodeType="with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000"/>
                                        <p:tgtEl>
                                          <p:spTgt spid="715"/>
                                        </p:tgtEl>
                                      </p:cBhvr>
                                    </p:animEffect>
                                  </p:childTnLst>
                                </p:cTn>
                              </p:par>
                              <p:par>
                                <p:cTn fill="hold" nodeType="with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000"/>
                                        <p:tgtEl>
                                          <p:spTgt spid="716"/>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1000"/>
                                        <p:tgtEl>
                                          <p:spTgt spid="72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500"/>
                                        <p:tgtEl>
                                          <p:spTgt spid="72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500"/>
                                        <p:tgtEl>
                                          <p:spTgt spid="72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727">
                                            <p:txEl>
                                              <p:pRg end="0" st="0"/>
                                            </p:txEl>
                                          </p:spTgt>
                                        </p:tgtEl>
                                        <p:attrNameLst>
                                          <p:attrName>style.visibility</p:attrName>
                                        </p:attrNameLst>
                                      </p:cBhvr>
                                      <p:to>
                                        <p:strVal val="visible"/>
                                      </p:to>
                                    </p:set>
                                    <p:animEffect filter="fade" transition="in">
                                      <p:cBhvr>
                                        <p:cTn dur="500"/>
                                        <p:tgtEl>
                                          <p:spTgt spid="727">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27">
                                            <p:txEl>
                                              <p:pRg end="1" st="1"/>
                                            </p:txEl>
                                          </p:spTgt>
                                        </p:tgtEl>
                                        <p:attrNameLst>
                                          <p:attrName>style.visibility</p:attrName>
                                        </p:attrNameLst>
                                      </p:cBhvr>
                                      <p:to>
                                        <p:strVal val="visible"/>
                                      </p:to>
                                    </p:set>
                                    <p:animEffect filter="fade" transition="in">
                                      <p:cBhvr>
                                        <p:cTn dur="500"/>
                                        <p:tgtEl>
                                          <p:spTgt spid="727">
                                            <p:txEl>
                                              <p:pRg end="1" st="1"/>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727">
                                            <p:txEl>
                                              <p:pRg end="2" st="2"/>
                                            </p:txEl>
                                          </p:spTgt>
                                        </p:tgtEl>
                                        <p:attrNameLst>
                                          <p:attrName>style.visibility</p:attrName>
                                        </p:attrNameLst>
                                      </p:cBhvr>
                                      <p:to>
                                        <p:strVal val="visible"/>
                                      </p:to>
                                    </p:set>
                                    <p:animEffect filter="fade" transition="in">
                                      <p:cBhvr>
                                        <p:cTn dur="500"/>
                                        <p:tgtEl>
                                          <p:spTgt spid="727">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27">
                                            <p:txEl>
                                              <p:pRg end="3" st="3"/>
                                            </p:txEl>
                                          </p:spTgt>
                                        </p:tgtEl>
                                        <p:attrNameLst>
                                          <p:attrName>style.visibility</p:attrName>
                                        </p:attrNameLst>
                                      </p:cBhvr>
                                      <p:to>
                                        <p:strVal val="visible"/>
                                      </p:to>
                                    </p:set>
                                    <p:animEffect filter="fade" transition="in">
                                      <p:cBhvr>
                                        <p:cTn dur="500"/>
                                        <p:tgtEl>
                                          <p:spTgt spid="727">
                                            <p:txEl>
                                              <p:pRg end="3" st="3"/>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727">
                                            <p:txEl>
                                              <p:pRg end="4" st="4"/>
                                            </p:txEl>
                                          </p:spTgt>
                                        </p:tgtEl>
                                        <p:attrNameLst>
                                          <p:attrName>style.visibility</p:attrName>
                                        </p:attrNameLst>
                                      </p:cBhvr>
                                      <p:to>
                                        <p:strVal val="visible"/>
                                      </p:to>
                                    </p:set>
                                    <p:animEffect filter="fade" transition="in">
                                      <p:cBhvr>
                                        <p:cTn dur="500"/>
                                        <p:tgtEl>
                                          <p:spTgt spid="727">
                                            <p:txEl>
                                              <p:pRg end="4" st="4"/>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727">
                                            <p:txEl>
                                              <p:pRg end="5" st="5"/>
                                            </p:txEl>
                                          </p:spTgt>
                                        </p:tgtEl>
                                        <p:attrNameLst>
                                          <p:attrName>style.visibility</p:attrName>
                                        </p:attrNameLst>
                                      </p:cBhvr>
                                      <p:to>
                                        <p:strVal val="visible"/>
                                      </p:to>
                                    </p:set>
                                    <p:animEffect filter="fade" transition="in">
                                      <p:cBhvr>
                                        <p:cTn dur="500"/>
                                        <p:tgtEl>
                                          <p:spTgt spid="727">
                                            <p:txEl>
                                              <p:pRg end="5" st="5"/>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727">
                                            <p:txEl>
                                              <p:pRg end="6" st="6"/>
                                            </p:txEl>
                                          </p:spTgt>
                                        </p:tgtEl>
                                        <p:attrNameLst>
                                          <p:attrName>style.visibility</p:attrName>
                                        </p:attrNameLst>
                                      </p:cBhvr>
                                      <p:to>
                                        <p:strVal val="visible"/>
                                      </p:to>
                                    </p:set>
                                    <p:animEffect filter="fade" transition="in">
                                      <p:cBhvr>
                                        <p:cTn dur="500"/>
                                        <p:tgtEl>
                                          <p:spTgt spid="727">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727">
                                            <p:txEl>
                                              <p:pRg end="7" st="7"/>
                                            </p:txEl>
                                          </p:spTgt>
                                        </p:tgtEl>
                                        <p:attrNameLst>
                                          <p:attrName>style.visibility</p:attrName>
                                        </p:attrNameLst>
                                      </p:cBhvr>
                                      <p:to>
                                        <p:strVal val="visible"/>
                                      </p:to>
                                    </p:set>
                                    <p:animEffect filter="fade" transition="in">
                                      <p:cBhvr>
                                        <p:cTn dur="500"/>
                                        <p:tgtEl>
                                          <p:spTgt spid="727">
                                            <p:txEl>
                                              <p:pRg end="7" st="7"/>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727">
                                            <p:txEl>
                                              <p:pRg end="8" st="8"/>
                                            </p:txEl>
                                          </p:spTgt>
                                        </p:tgtEl>
                                        <p:attrNameLst>
                                          <p:attrName>style.visibility</p:attrName>
                                        </p:attrNameLst>
                                      </p:cBhvr>
                                      <p:to>
                                        <p:strVal val="visible"/>
                                      </p:to>
                                    </p:set>
                                    <p:animEffect filter="fade" transition="in">
                                      <p:cBhvr>
                                        <p:cTn dur="500"/>
                                        <p:tgtEl>
                                          <p:spTgt spid="727">
                                            <p:txEl>
                                              <p:pRg end="8" st="8"/>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500"/>
                                        <p:tgtEl>
                                          <p:spTgt spid="730"/>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729">
                                            <p:txEl>
                                              <p:pRg end="0" st="0"/>
                                            </p:txEl>
                                          </p:spTgt>
                                        </p:tgtEl>
                                        <p:attrNameLst>
                                          <p:attrName>style.visibility</p:attrName>
                                        </p:attrNameLst>
                                      </p:cBhvr>
                                      <p:to>
                                        <p:strVal val="visible"/>
                                      </p:to>
                                    </p:set>
                                    <p:animEffect filter="fade" transition="in">
                                      <p:cBhvr>
                                        <p:cTn dur="500"/>
                                        <p:tgtEl>
                                          <p:spTgt spid="729">
                                            <p:txEl>
                                              <p:pRg end="0" st="0"/>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729">
                                            <p:txEl>
                                              <p:pRg end="1" st="1"/>
                                            </p:txEl>
                                          </p:spTgt>
                                        </p:tgtEl>
                                        <p:attrNameLst>
                                          <p:attrName>style.visibility</p:attrName>
                                        </p:attrNameLst>
                                      </p:cBhvr>
                                      <p:to>
                                        <p:strVal val="visible"/>
                                      </p:to>
                                    </p:set>
                                    <p:animEffect filter="fade" transition="in">
                                      <p:cBhvr>
                                        <p:cTn dur="500"/>
                                        <p:tgtEl>
                                          <p:spTgt spid="729">
                                            <p:txEl>
                                              <p:pRg end="1" st="1"/>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729">
                                            <p:txEl>
                                              <p:pRg end="2" st="2"/>
                                            </p:txEl>
                                          </p:spTgt>
                                        </p:tgtEl>
                                        <p:attrNameLst>
                                          <p:attrName>style.visibility</p:attrName>
                                        </p:attrNameLst>
                                      </p:cBhvr>
                                      <p:to>
                                        <p:strVal val="visible"/>
                                      </p:to>
                                    </p:set>
                                    <p:animEffect filter="fade" transition="in">
                                      <p:cBhvr>
                                        <p:cTn dur="500"/>
                                        <p:tgtEl>
                                          <p:spTgt spid="729">
                                            <p:txEl>
                                              <p:pRg end="2" st="2"/>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729">
                                            <p:txEl>
                                              <p:pRg end="3" st="3"/>
                                            </p:txEl>
                                          </p:spTgt>
                                        </p:tgtEl>
                                        <p:attrNameLst>
                                          <p:attrName>style.visibility</p:attrName>
                                        </p:attrNameLst>
                                      </p:cBhvr>
                                      <p:to>
                                        <p:strVal val="visible"/>
                                      </p:to>
                                    </p:set>
                                    <p:animEffect filter="fade" transition="in">
                                      <p:cBhvr>
                                        <p:cTn dur="500"/>
                                        <p:tgtEl>
                                          <p:spTgt spid="729">
                                            <p:txEl>
                                              <p:pRg end="3" st="3"/>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729">
                                            <p:txEl>
                                              <p:pRg end="4" st="4"/>
                                            </p:txEl>
                                          </p:spTgt>
                                        </p:tgtEl>
                                        <p:attrNameLst>
                                          <p:attrName>style.visibility</p:attrName>
                                        </p:attrNameLst>
                                      </p:cBhvr>
                                      <p:to>
                                        <p:strVal val="visible"/>
                                      </p:to>
                                    </p:set>
                                    <p:animEffect filter="fade" transition="in">
                                      <p:cBhvr>
                                        <p:cTn dur="500"/>
                                        <p:tgtEl>
                                          <p:spTgt spid="729">
                                            <p:txEl>
                                              <p:pRg end="4" st="4"/>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729">
                                            <p:txEl>
                                              <p:pRg end="5" st="5"/>
                                            </p:txEl>
                                          </p:spTgt>
                                        </p:tgtEl>
                                        <p:attrNameLst>
                                          <p:attrName>style.visibility</p:attrName>
                                        </p:attrNameLst>
                                      </p:cBhvr>
                                      <p:to>
                                        <p:strVal val="visible"/>
                                      </p:to>
                                    </p:set>
                                    <p:animEffect filter="fade" transition="in">
                                      <p:cBhvr>
                                        <p:cTn dur="500"/>
                                        <p:tgtEl>
                                          <p:spTgt spid="729">
                                            <p:txEl>
                                              <p:pRg end="5" st="5"/>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729">
                                            <p:txEl>
                                              <p:pRg end="6" st="6"/>
                                            </p:txEl>
                                          </p:spTgt>
                                        </p:tgtEl>
                                        <p:attrNameLst>
                                          <p:attrName>style.visibility</p:attrName>
                                        </p:attrNameLst>
                                      </p:cBhvr>
                                      <p:to>
                                        <p:strVal val="visible"/>
                                      </p:to>
                                    </p:set>
                                    <p:animEffect filter="fade" transition="in">
                                      <p:cBhvr>
                                        <p:cTn dur="500"/>
                                        <p:tgtEl>
                                          <p:spTgt spid="729">
                                            <p:txEl>
                                              <p:pRg end="6" st="6"/>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729">
                                            <p:txEl>
                                              <p:pRg end="7" st="7"/>
                                            </p:txEl>
                                          </p:spTgt>
                                        </p:tgtEl>
                                        <p:attrNameLst>
                                          <p:attrName>style.visibility</p:attrName>
                                        </p:attrNameLst>
                                      </p:cBhvr>
                                      <p:to>
                                        <p:strVal val="visible"/>
                                      </p:to>
                                    </p:set>
                                    <p:animEffect filter="fade" transition="in">
                                      <p:cBhvr>
                                        <p:cTn dur="500"/>
                                        <p:tgtEl>
                                          <p:spTgt spid="729">
                                            <p:txEl>
                                              <p:pRg end="7" st="7"/>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729">
                                            <p:txEl>
                                              <p:pRg end="8" st="8"/>
                                            </p:txEl>
                                          </p:spTgt>
                                        </p:tgtEl>
                                        <p:attrNameLst>
                                          <p:attrName>style.visibility</p:attrName>
                                        </p:attrNameLst>
                                      </p:cBhvr>
                                      <p:to>
                                        <p:strVal val="visible"/>
                                      </p:to>
                                    </p:set>
                                    <p:animEffect filter="fade" transition="in">
                                      <p:cBhvr>
                                        <p:cTn dur="500"/>
                                        <p:tgtEl>
                                          <p:spTgt spid="729">
                                            <p:txEl>
                                              <p:pRg end="8" st="8"/>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500"/>
                                        <p:tgtEl>
                                          <p:spTgt spid="732"/>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731">
                                            <p:txEl>
                                              <p:pRg end="0" st="0"/>
                                            </p:txEl>
                                          </p:spTgt>
                                        </p:tgtEl>
                                        <p:attrNameLst>
                                          <p:attrName>style.visibility</p:attrName>
                                        </p:attrNameLst>
                                      </p:cBhvr>
                                      <p:to>
                                        <p:strVal val="visible"/>
                                      </p:to>
                                    </p:set>
                                    <p:animEffect filter="fade" transition="in">
                                      <p:cBhvr>
                                        <p:cTn dur="500"/>
                                        <p:tgtEl>
                                          <p:spTgt spid="731">
                                            <p:txEl>
                                              <p:pRg end="0" st="0"/>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731">
                                            <p:txEl>
                                              <p:pRg end="1" st="1"/>
                                            </p:txEl>
                                          </p:spTgt>
                                        </p:tgtEl>
                                        <p:attrNameLst>
                                          <p:attrName>style.visibility</p:attrName>
                                        </p:attrNameLst>
                                      </p:cBhvr>
                                      <p:to>
                                        <p:strVal val="visible"/>
                                      </p:to>
                                    </p:set>
                                    <p:animEffect filter="fade" transition="in">
                                      <p:cBhvr>
                                        <p:cTn dur="500"/>
                                        <p:tgtEl>
                                          <p:spTgt spid="731">
                                            <p:txEl>
                                              <p:pRg end="1" st="1"/>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731">
                                            <p:txEl>
                                              <p:pRg end="2" st="2"/>
                                            </p:txEl>
                                          </p:spTgt>
                                        </p:tgtEl>
                                        <p:attrNameLst>
                                          <p:attrName>style.visibility</p:attrName>
                                        </p:attrNameLst>
                                      </p:cBhvr>
                                      <p:to>
                                        <p:strVal val="visible"/>
                                      </p:to>
                                    </p:set>
                                    <p:animEffect filter="fade" transition="in">
                                      <p:cBhvr>
                                        <p:cTn dur="500"/>
                                        <p:tgtEl>
                                          <p:spTgt spid="731">
                                            <p:txEl>
                                              <p:pRg end="2" st="2"/>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731">
                                            <p:txEl>
                                              <p:pRg end="3" st="3"/>
                                            </p:txEl>
                                          </p:spTgt>
                                        </p:tgtEl>
                                        <p:attrNameLst>
                                          <p:attrName>style.visibility</p:attrName>
                                        </p:attrNameLst>
                                      </p:cBhvr>
                                      <p:to>
                                        <p:strVal val="visible"/>
                                      </p:to>
                                    </p:set>
                                    <p:animEffect filter="fade" transition="in">
                                      <p:cBhvr>
                                        <p:cTn dur="500"/>
                                        <p:tgtEl>
                                          <p:spTgt spid="731">
                                            <p:txEl>
                                              <p:pRg end="3" st="3"/>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731">
                                            <p:txEl>
                                              <p:pRg end="4" st="4"/>
                                            </p:txEl>
                                          </p:spTgt>
                                        </p:tgtEl>
                                        <p:attrNameLst>
                                          <p:attrName>style.visibility</p:attrName>
                                        </p:attrNameLst>
                                      </p:cBhvr>
                                      <p:to>
                                        <p:strVal val="visible"/>
                                      </p:to>
                                    </p:set>
                                    <p:animEffect filter="fade" transition="in">
                                      <p:cBhvr>
                                        <p:cTn dur="500"/>
                                        <p:tgtEl>
                                          <p:spTgt spid="731">
                                            <p:txEl>
                                              <p:pRg end="4" st="4"/>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731">
                                            <p:txEl>
                                              <p:pRg end="5" st="5"/>
                                            </p:txEl>
                                          </p:spTgt>
                                        </p:tgtEl>
                                        <p:attrNameLst>
                                          <p:attrName>style.visibility</p:attrName>
                                        </p:attrNameLst>
                                      </p:cBhvr>
                                      <p:to>
                                        <p:strVal val="visible"/>
                                      </p:to>
                                    </p:set>
                                    <p:animEffect filter="fade" transition="in">
                                      <p:cBhvr>
                                        <p:cTn dur="500"/>
                                        <p:tgtEl>
                                          <p:spTgt spid="731">
                                            <p:txEl>
                                              <p:pRg end="5" st="5"/>
                                            </p:txEl>
                                          </p:spTgt>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731">
                                            <p:txEl>
                                              <p:pRg end="6" st="6"/>
                                            </p:txEl>
                                          </p:spTgt>
                                        </p:tgtEl>
                                        <p:attrNameLst>
                                          <p:attrName>style.visibility</p:attrName>
                                        </p:attrNameLst>
                                      </p:cBhvr>
                                      <p:to>
                                        <p:strVal val="visible"/>
                                      </p:to>
                                    </p:set>
                                    <p:animEffect filter="fade" transition="in">
                                      <p:cBhvr>
                                        <p:cTn dur="500"/>
                                        <p:tgtEl>
                                          <p:spTgt spid="731">
                                            <p:txEl>
                                              <p:pRg end="6" st="6"/>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731">
                                            <p:txEl>
                                              <p:pRg end="7" st="7"/>
                                            </p:txEl>
                                          </p:spTgt>
                                        </p:tgtEl>
                                        <p:attrNameLst>
                                          <p:attrName>style.visibility</p:attrName>
                                        </p:attrNameLst>
                                      </p:cBhvr>
                                      <p:to>
                                        <p:strVal val="visible"/>
                                      </p:to>
                                    </p:set>
                                    <p:animEffect filter="fade" transition="in">
                                      <p:cBhvr>
                                        <p:cTn dur="500"/>
                                        <p:tgtEl>
                                          <p:spTgt spid="731">
                                            <p:txEl>
                                              <p:pRg end="7" st="7"/>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731">
                                            <p:txEl>
                                              <p:pRg end="8" st="8"/>
                                            </p:txEl>
                                          </p:spTgt>
                                        </p:tgtEl>
                                        <p:attrNameLst>
                                          <p:attrName>style.visibility</p:attrName>
                                        </p:attrNameLst>
                                      </p:cBhvr>
                                      <p:to>
                                        <p:strVal val="visible"/>
                                      </p:to>
                                    </p:set>
                                    <p:animEffect filter="fade" transition="in">
                                      <p:cBhvr>
                                        <p:cTn dur="500"/>
                                        <p:tgtEl>
                                          <p:spTgt spid="731">
                                            <p:txEl>
                                              <p:pRg end="8" st="8"/>
                                            </p:txEl>
                                          </p:spTgt>
                                        </p:tgtEl>
                                      </p:cBhvr>
                                    </p:animEffect>
                                  </p:childTnLst>
                                </p:cTn>
                              </p:par>
                            </p:childTnLst>
                          </p:cTn>
                        </p:par>
                        <p:par>
                          <p:cTn fill="hold">
                            <p:stCondLst>
                              <p:cond delay="18000"/>
                            </p:stCondLst>
                            <p:childTnLst>
                              <p:par>
                                <p:cTn fill="hold" nodeType="afterEffect" presetClass="entr" presetID="2" presetSubtype="2">
                                  <p:stCondLst>
                                    <p:cond delay="0"/>
                                  </p:stCondLst>
                                  <p:childTnLst>
                                    <p:set>
                                      <p:cBhvr>
                                        <p:cTn dur="1" fill="hold">
                                          <p:stCondLst>
                                            <p:cond delay="0"/>
                                          </p:stCondLst>
                                        </p:cTn>
                                        <p:tgtEl>
                                          <p:spTgt spid="725"/>
                                        </p:tgtEl>
                                        <p:attrNameLst>
                                          <p:attrName>style.visibility</p:attrName>
                                        </p:attrNameLst>
                                      </p:cBhvr>
                                      <p:to>
                                        <p:strVal val="visible"/>
                                      </p:to>
                                    </p:set>
                                    <p:anim calcmode="lin" valueType="num">
                                      <p:cBhvr additive="base">
                                        <p:cTn dur="500"/>
                                        <p:tgtEl>
                                          <p:spTgt spid="72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726">
                                            <p:txEl>
                                              <p:pRg end="0" st="0"/>
                                            </p:txEl>
                                          </p:spTgt>
                                        </p:tgtEl>
                                        <p:attrNameLst>
                                          <p:attrName>style.visibility</p:attrName>
                                        </p:attrNameLst>
                                      </p:cBhvr>
                                      <p:to>
                                        <p:strVal val="visible"/>
                                      </p:to>
                                    </p:set>
                                    <p:anim calcmode="lin" valueType="num">
                                      <p:cBhvr additive="base">
                                        <p:cTn dur="500"/>
                                        <p:tgtEl>
                                          <p:spTgt spid="72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26">
                                            <p:txEl>
                                              <p:pRg end="1" st="1"/>
                                            </p:txEl>
                                          </p:spTgt>
                                        </p:tgtEl>
                                        <p:attrNameLst>
                                          <p:attrName>style.visibility</p:attrName>
                                        </p:attrNameLst>
                                      </p:cBhvr>
                                      <p:to>
                                        <p:strVal val="visible"/>
                                      </p:to>
                                    </p:set>
                                    <p:anim calcmode="lin" valueType="num">
                                      <p:cBhvr additive="base">
                                        <p:cTn dur="500"/>
                                        <p:tgtEl>
                                          <p:spTgt spid="726">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26">
                                            <p:txEl>
                                              <p:pRg end="2" st="2"/>
                                            </p:txEl>
                                          </p:spTgt>
                                        </p:tgtEl>
                                        <p:attrNameLst>
                                          <p:attrName>style.visibility</p:attrName>
                                        </p:attrNameLst>
                                      </p:cBhvr>
                                      <p:to>
                                        <p:strVal val="visible"/>
                                      </p:to>
                                    </p:set>
                                    <p:anim calcmode="lin" valueType="num">
                                      <p:cBhvr additive="base">
                                        <p:cTn dur="500"/>
                                        <p:tgtEl>
                                          <p:spTgt spid="726">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26">
                                            <p:txEl>
                                              <p:pRg end="3" st="3"/>
                                            </p:txEl>
                                          </p:spTgt>
                                        </p:tgtEl>
                                        <p:attrNameLst>
                                          <p:attrName>style.visibility</p:attrName>
                                        </p:attrNameLst>
                                      </p:cBhvr>
                                      <p:to>
                                        <p:strVal val="visible"/>
                                      </p:to>
                                    </p:set>
                                    <p:anim calcmode="lin" valueType="num">
                                      <p:cBhvr additive="base">
                                        <p:cTn dur="500"/>
                                        <p:tgtEl>
                                          <p:spTgt spid="726">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26">
                                            <p:txEl>
                                              <p:pRg end="4" st="4"/>
                                            </p:txEl>
                                          </p:spTgt>
                                        </p:tgtEl>
                                        <p:attrNameLst>
                                          <p:attrName>style.visibility</p:attrName>
                                        </p:attrNameLst>
                                      </p:cBhvr>
                                      <p:to>
                                        <p:strVal val="visible"/>
                                      </p:to>
                                    </p:set>
                                    <p:anim calcmode="lin" valueType="num">
                                      <p:cBhvr additive="base">
                                        <p:cTn dur="500"/>
                                        <p:tgtEl>
                                          <p:spTgt spid="726">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26">
                                            <p:txEl>
                                              <p:pRg end="5" st="5"/>
                                            </p:txEl>
                                          </p:spTgt>
                                        </p:tgtEl>
                                        <p:attrNameLst>
                                          <p:attrName>style.visibility</p:attrName>
                                        </p:attrNameLst>
                                      </p:cBhvr>
                                      <p:to>
                                        <p:strVal val="visible"/>
                                      </p:to>
                                    </p:set>
                                    <p:anim calcmode="lin" valueType="num">
                                      <p:cBhvr additive="base">
                                        <p:cTn dur="500"/>
                                        <p:tgtEl>
                                          <p:spTgt spid="726">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26">
                                            <p:txEl>
                                              <p:pRg end="6" st="6"/>
                                            </p:txEl>
                                          </p:spTgt>
                                        </p:tgtEl>
                                        <p:attrNameLst>
                                          <p:attrName>style.visibility</p:attrName>
                                        </p:attrNameLst>
                                      </p:cBhvr>
                                      <p:to>
                                        <p:strVal val="visible"/>
                                      </p:to>
                                    </p:set>
                                    <p:anim calcmode="lin" valueType="num">
                                      <p:cBhvr additive="base">
                                        <p:cTn dur="500"/>
                                        <p:tgtEl>
                                          <p:spTgt spid="726">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26">
                                            <p:txEl>
                                              <p:pRg end="7" st="7"/>
                                            </p:txEl>
                                          </p:spTgt>
                                        </p:tgtEl>
                                        <p:attrNameLst>
                                          <p:attrName>style.visibility</p:attrName>
                                        </p:attrNameLst>
                                      </p:cBhvr>
                                      <p:to>
                                        <p:strVal val="visible"/>
                                      </p:to>
                                    </p:set>
                                    <p:anim calcmode="lin" valueType="num">
                                      <p:cBhvr additive="base">
                                        <p:cTn dur="500"/>
                                        <p:tgtEl>
                                          <p:spTgt spid="726">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26">
                                            <p:txEl>
                                              <p:pRg end="8" st="8"/>
                                            </p:txEl>
                                          </p:spTgt>
                                        </p:tgtEl>
                                        <p:attrNameLst>
                                          <p:attrName>style.visibility</p:attrName>
                                        </p:attrNameLst>
                                      </p:cBhvr>
                                      <p:to>
                                        <p:strVal val="visible"/>
                                      </p:to>
                                    </p:set>
                                    <p:anim calcmode="lin" valueType="num">
                                      <p:cBhvr additive="base">
                                        <p:cTn dur="500"/>
                                        <p:tgtEl>
                                          <p:spTgt spid="72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 Images">
  <p:cSld name="10 Images">
    <p:bg>
      <p:bgPr>
        <a:solidFill>
          <a:schemeClr val="dk2"/>
        </a:solidFill>
      </p:bgPr>
    </p:bg>
    <p:spTree>
      <p:nvGrpSpPr>
        <p:cNvPr id="742" name="Shape 742"/>
        <p:cNvGrpSpPr/>
        <p:nvPr/>
      </p:nvGrpSpPr>
      <p:grpSpPr>
        <a:xfrm>
          <a:off x="0" y="0"/>
          <a:ext cx="0" cy="0"/>
          <a:chOff x="0" y="0"/>
          <a:chExt cx="0" cy="0"/>
        </a:xfrm>
      </p:grpSpPr>
      <p:sp>
        <p:nvSpPr>
          <p:cNvPr id="743" name="Google Shape;743;p39"/>
          <p:cNvSpPr/>
          <p:nvPr/>
        </p:nvSpPr>
        <p:spPr>
          <a:xfrm>
            <a:off x="15302222" y="6021206"/>
            <a:ext cx="811957" cy="81195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2"/>
              </a:solidFill>
              <a:latin typeface="Open Sans"/>
              <a:ea typeface="Open Sans"/>
              <a:cs typeface="Open Sans"/>
              <a:sym typeface="Open Sans"/>
            </a:endParaRPr>
          </a:p>
        </p:txBody>
      </p:sp>
      <p:sp>
        <p:nvSpPr>
          <p:cNvPr id="744" name="Google Shape;744;p39"/>
          <p:cNvSpPr/>
          <p:nvPr/>
        </p:nvSpPr>
        <p:spPr>
          <a:xfrm>
            <a:off x="1776050" y="3775348"/>
            <a:ext cx="1368152" cy="1368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45" name="Google Shape;745;p39"/>
          <p:cNvSpPr/>
          <p:nvPr/>
        </p:nvSpPr>
        <p:spPr>
          <a:xfrm>
            <a:off x="619487" y="3343300"/>
            <a:ext cx="864096" cy="86409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46" name="Google Shape;746;p39"/>
          <p:cNvSpPr/>
          <p:nvPr/>
        </p:nvSpPr>
        <p:spPr>
          <a:xfrm>
            <a:off x="3579631" y="4035524"/>
            <a:ext cx="432048" cy="432048"/>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47" name="Google Shape;747;p39"/>
          <p:cNvSpPr/>
          <p:nvPr/>
        </p:nvSpPr>
        <p:spPr>
          <a:xfrm>
            <a:off x="16477198" y="5820740"/>
            <a:ext cx="486995" cy="4869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2"/>
              </a:solidFill>
              <a:latin typeface="Open Sans"/>
              <a:ea typeface="Open Sans"/>
              <a:cs typeface="Open Sans"/>
              <a:sym typeface="Open Sans"/>
            </a:endParaRPr>
          </a:p>
        </p:txBody>
      </p:sp>
      <p:sp>
        <p:nvSpPr>
          <p:cNvPr id="748" name="Google Shape;748;p39"/>
          <p:cNvSpPr/>
          <p:nvPr>
            <p:ph idx="2" type="pic"/>
          </p:nvPr>
        </p:nvSpPr>
        <p:spPr>
          <a:xfrm>
            <a:off x="38182" y="43542"/>
            <a:ext cx="3600000" cy="3600000"/>
          </a:xfrm>
          <a:prstGeom prst="rect">
            <a:avLst/>
          </a:prstGeom>
          <a:solidFill>
            <a:schemeClr val="accent1"/>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49" name="Google Shape;749;p39"/>
          <p:cNvSpPr/>
          <p:nvPr>
            <p:ph idx="3" type="pic"/>
          </p:nvPr>
        </p:nvSpPr>
        <p:spPr>
          <a:xfrm>
            <a:off x="3687753" y="43542"/>
            <a:ext cx="3600000" cy="3600000"/>
          </a:xfrm>
          <a:prstGeom prst="rect">
            <a:avLst/>
          </a:prstGeom>
          <a:solidFill>
            <a:schemeClr val="accent3"/>
          </a:solidFill>
          <a:ln>
            <a:noFill/>
          </a:ln>
        </p:spPr>
        <p:txBody>
          <a:bodyPr anchorCtr="0" anchor="t" bIns="81625" lIns="163275" spcFirstLastPara="1" rIns="163275" wrap="square" tIns="81625"/>
          <a:lstStyle>
            <a:lvl1pPr lvl="0" marR="0" rtl="0" algn="l">
              <a:lnSpc>
                <a:spcPct val="100000"/>
              </a:lnSpc>
              <a:spcBef>
                <a:spcPts val="36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50" name="Google Shape;750;p39"/>
          <p:cNvSpPr/>
          <p:nvPr>
            <p:ph idx="4" type="pic"/>
          </p:nvPr>
        </p:nvSpPr>
        <p:spPr>
          <a:xfrm>
            <a:off x="7337324" y="43542"/>
            <a:ext cx="3600000" cy="3600000"/>
          </a:xfrm>
          <a:prstGeom prst="rect">
            <a:avLst/>
          </a:prstGeom>
          <a:solidFill>
            <a:schemeClr val="accent2"/>
          </a:solidFill>
          <a:ln>
            <a:noFill/>
          </a:ln>
        </p:spPr>
        <p:txBody>
          <a:bodyPr anchorCtr="0" anchor="t" bIns="81625" lIns="163275" spcFirstLastPara="1" rIns="163275" wrap="square" tIns="81625"/>
          <a:lstStyle>
            <a:lvl1pPr lvl="0" marR="0" rtl="0" algn="l">
              <a:lnSpc>
                <a:spcPct val="100000"/>
              </a:lnSpc>
              <a:spcBef>
                <a:spcPts val="36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51" name="Google Shape;751;p39"/>
          <p:cNvSpPr/>
          <p:nvPr>
            <p:ph idx="5" type="pic"/>
          </p:nvPr>
        </p:nvSpPr>
        <p:spPr>
          <a:xfrm>
            <a:off x="10988185" y="43542"/>
            <a:ext cx="3600000" cy="3600000"/>
          </a:xfrm>
          <a:prstGeom prst="rect">
            <a:avLst/>
          </a:prstGeom>
          <a:solidFill>
            <a:schemeClr val="accent4"/>
          </a:solidFill>
          <a:ln>
            <a:noFill/>
          </a:ln>
        </p:spPr>
        <p:txBody>
          <a:bodyPr anchorCtr="0" anchor="t" bIns="81625" lIns="163275" spcFirstLastPara="1" rIns="163275" wrap="square" tIns="81625"/>
          <a:lstStyle>
            <a:lvl1pPr lvl="0" marR="0" rtl="0" algn="l">
              <a:lnSpc>
                <a:spcPct val="100000"/>
              </a:lnSpc>
              <a:spcBef>
                <a:spcPts val="36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52" name="Google Shape;752;p39"/>
          <p:cNvSpPr/>
          <p:nvPr>
            <p:ph idx="6" type="pic"/>
          </p:nvPr>
        </p:nvSpPr>
        <p:spPr>
          <a:xfrm>
            <a:off x="14636467" y="43542"/>
            <a:ext cx="3600000" cy="3600000"/>
          </a:xfrm>
          <a:prstGeom prst="rect">
            <a:avLst/>
          </a:prstGeom>
          <a:solidFill>
            <a:schemeClr val="accent5"/>
          </a:solidFill>
          <a:ln>
            <a:noFill/>
          </a:ln>
        </p:spPr>
        <p:txBody>
          <a:bodyPr anchorCtr="0" anchor="t" bIns="81625" lIns="163275" spcFirstLastPara="1" rIns="163275" wrap="square" tIns="81625"/>
          <a:lstStyle>
            <a:lvl1pPr lvl="0" marR="0" rtl="0" algn="l">
              <a:lnSpc>
                <a:spcPct val="100000"/>
              </a:lnSpc>
              <a:spcBef>
                <a:spcPts val="36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53" name="Google Shape;753;p39"/>
          <p:cNvSpPr/>
          <p:nvPr>
            <p:ph idx="7" type="pic"/>
          </p:nvPr>
        </p:nvSpPr>
        <p:spPr>
          <a:xfrm>
            <a:off x="35931" y="6628665"/>
            <a:ext cx="3600000" cy="3600000"/>
          </a:xfrm>
          <a:prstGeom prst="rect">
            <a:avLst/>
          </a:prstGeom>
          <a:solidFill>
            <a:schemeClr val="accent5"/>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54" name="Google Shape;754;p39"/>
          <p:cNvSpPr/>
          <p:nvPr>
            <p:ph idx="8" type="pic"/>
          </p:nvPr>
        </p:nvSpPr>
        <p:spPr>
          <a:xfrm>
            <a:off x="3685502" y="6628665"/>
            <a:ext cx="3600000" cy="3600000"/>
          </a:xfrm>
          <a:prstGeom prst="rect">
            <a:avLst/>
          </a:prstGeom>
          <a:solidFill>
            <a:schemeClr val="accent4"/>
          </a:solidFill>
          <a:ln>
            <a:noFill/>
          </a:ln>
        </p:spPr>
        <p:txBody>
          <a:bodyPr anchorCtr="0" anchor="t" bIns="81625" lIns="163275" spcFirstLastPara="1" rIns="163275" wrap="square" tIns="81625"/>
          <a:lstStyle>
            <a:lvl1pPr lvl="0" marR="0" rtl="0" algn="l">
              <a:lnSpc>
                <a:spcPct val="100000"/>
              </a:lnSpc>
              <a:spcBef>
                <a:spcPts val="36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55" name="Google Shape;755;p39"/>
          <p:cNvSpPr/>
          <p:nvPr>
            <p:ph idx="9" type="pic"/>
          </p:nvPr>
        </p:nvSpPr>
        <p:spPr>
          <a:xfrm>
            <a:off x="7335073" y="6628665"/>
            <a:ext cx="3600000" cy="3600000"/>
          </a:xfrm>
          <a:prstGeom prst="rect">
            <a:avLst/>
          </a:prstGeom>
          <a:solidFill>
            <a:schemeClr val="accent2"/>
          </a:solidFill>
          <a:ln>
            <a:noFill/>
          </a:ln>
        </p:spPr>
        <p:txBody>
          <a:bodyPr anchorCtr="0" anchor="t" bIns="81625" lIns="163275" spcFirstLastPara="1" rIns="163275" wrap="square" tIns="81625"/>
          <a:lstStyle>
            <a:lvl1pPr lvl="0" marR="0" rtl="0" algn="l">
              <a:lnSpc>
                <a:spcPct val="100000"/>
              </a:lnSpc>
              <a:spcBef>
                <a:spcPts val="36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56" name="Google Shape;756;p39"/>
          <p:cNvSpPr/>
          <p:nvPr>
            <p:ph idx="13" type="pic"/>
          </p:nvPr>
        </p:nvSpPr>
        <p:spPr>
          <a:xfrm>
            <a:off x="10985934" y="6628665"/>
            <a:ext cx="3600000" cy="3600000"/>
          </a:xfrm>
          <a:prstGeom prst="rect">
            <a:avLst/>
          </a:prstGeom>
          <a:solidFill>
            <a:schemeClr val="accent3"/>
          </a:solidFill>
          <a:ln>
            <a:noFill/>
          </a:ln>
        </p:spPr>
        <p:txBody>
          <a:bodyPr anchorCtr="0" anchor="t" bIns="81625" lIns="163275" spcFirstLastPara="1" rIns="163275" wrap="square" tIns="81625"/>
          <a:lstStyle>
            <a:lvl1pPr lvl="0" marR="0" rtl="0" algn="l">
              <a:lnSpc>
                <a:spcPct val="100000"/>
              </a:lnSpc>
              <a:spcBef>
                <a:spcPts val="36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57" name="Google Shape;757;p39"/>
          <p:cNvSpPr/>
          <p:nvPr>
            <p:ph idx="14" type="pic"/>
          </p:nvPr>
        </p:nvSpPr>
        <p:spPr>
          <a:xfrm>
            <a:off x="14634216" y="6628665"/>
            <a:ext cx="3600000" cy="3600000"/>
          </a:xfrm>
          <a:prstGeom prst="rect">
            <a:avLst/>
          </a:prstGeom>
          <a:solidFill>
            <a:schemeClr val="accent1"/>
          </a:solidFill>
          <a:ln>
            <a:noFill/>
          </a:ln>
        </p:spPr>
        <p:txBody>
          <a:bodyPr anchorCtr="0" anchor="t" bIns="81625" lIns="163275" spcFirstLastPara="1" rIns="163275" wrap="square" tIns="81625"/>
          <a:lstStyle>
            <a:lvl1pPr lvl="0" marR="0" rtl="0" algn="l">
              <a:lnSpc>
                <a:spcPct val="100000"/>
              </a:lnSpc>
              <a:spcBef>
                <a:spcPts val="36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58" name="Google Shape;758;p39"/>
          <p:cNvSpPr txBox="1"/>
          <p:nvPr>
            <p:ph type="title"/>
          </p:nvPr>
        </p:nvSpPr>
        <p:spPr>
          <a:xfrm>
            <a:off x="725714" y="3955852"/>
            <a:ext cx="16822057" cy="1350907"/>
          </a:xfrm>
          <a:prstGeom prst="rect">
            <a:avLst/>
          </a:prstGeom>
          <a:noFill/>
          <a:ln>
            <a:noFill/>
          </a:ln>
        </p:spPr>
        <p:txBody>
          <a:bodyPr anchorCtr="0" anchor="b" bIns="81625" lIns="163275" spcFirstLastPara="1" rIns="163275" wrap="square" tIns="81625"/>
          <a:lstStyle>
            <a:lvl1pPr lvl="0" algn="ctr">
              <a:spcBef>
                <a:spcPts val="0"/>
              </a:spcBef>
              <a:spcAft>
                <a:spcPts val="0"/>
              </a:spcAft>
              <a:buClr>
                <a:schemeClr val="lt1"/>
              </a:buClr>
              <a:buSzPts val="6600"/>
              <a:buFont typeface="Ultra"/>
              <a:buNone/>
              <a:defRPr sz="66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9" name="Google Shape;759;p39"/>
          <p:cNvSpPr/>
          <p:nvPr/>
        </p:nvSpPr>
        <p:spPr>
          <a:xfrm>
            <a:off x="7522233" y="5321983"/>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60" name="Google Shape;760;p39"/>
          <p:cNvSpPr txBox="1"/>
          <p:nvPr>
            <p:ph idx="1" type="body"/>
          </p:nvPr>
        </p:nvSpPr>
        <p:spPr>
          <a:xfrm>
            <a:off x="725714" y="5394653"/>
            <a:ext cx="16822057" cy="93544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1"/>
              </a:buClr>
              <a:buSzPts val="3200"/>
              <a:buNone/>
              <a:defRPr i="1" sz="3200">
                <a:solidFill>
                  <a:schemeClr val="accen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1" name="Google Shape;761;p39"/>
          <p:cNvSpPr/>
          <p:nvPr/>
        </p:nvSpPr>
        <p:spPr>
          <a:xfrm>
            <a:off x="17313986" y="5243147"/>
            <a:ext cx="757710" cy="75771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500"/>
                                        <p:tgtEl>
                                          <p:spTgt spid="748"/>
                                        </p:tgtEl>
                                      </p:cBhvr>
                                    </p:animEffect>
                                  </p:childTnLst>
                                </p:cTn>
                              </p:par>
                              <p:par>
                                <p:cTn fill="hold" nodeType="withEffect" presetClass="entr" presetID="10" presetSubtype="0">
                                  <p:stCondLst>
                                    <p:cond delay="2250"/>
                                  </p:stCondLst>
                                  <p:childTnLst>
                                    <p:set>
                                      <p:cBhvr>
                                        <p:cTn dur="1" fill="hold">
                                          <p:stCondLst>
                                            <p:cond delay="0"/>
                                          </p:stCondLst>
                                        </p:cTn>
                                        <p:tgtEl>
                                          <p:spTgt spid="749"/>
                                        </p:tgtEl>
                                        <p:attrNameLst>
                                          <p:attrName>style.visibility</p:attrName>
                                        </p:attrNameLst>
                                      </p:cBhvr>
                                      <p:to>
                                        <p:strVal val="visible"/>
                                      </p:to>
                                    </p:set>
                                    <p:animEffect filter="fade" transition="in">
                                      <p:cBhvr>
                                        <p:cTn dur="500"/>
                                        <p:tgtEl>
                                          <p:spTgt spid="749"/>
                                        </p:tgtEl>
                                      </p:cBhvr>
                                    </p:animEffect>
                                  </p:childTnLst>
                                </p:cTn>
                              </p:par>
                              <p:par>
                                <p:cTn fill="hold" nodeType="withEffect" presetClass="entr" presetID="10" presetSubtype="0">
                                  <p:stCondLst>
                                    <p:cond delay="1750"/>
                                  </p:stCondLst>
                                  <p:childTnLst>
                                    <p:set>
                                      <p:cBhvr>
                                        <p:cTn dur="1" fill="hold">
                                          <p:stCondLst>
                                            <p:cond delay="0"/>
                                          </p:stCondLst>
                                        </p:cTn>
                                        <p:tgtEl>
                                          <p:spTgt spid="750"/>
                                        </p:tgtEl>
                                        <p:attrNameLst>
                                          <p:attrName>style.visibility</p:attrName>
                                        </p:attrNameLst>
                                      </p:cBhvr>
                                      <p:to>
                                        <p:strVal val="visible"/>
                                      </p:to>
                                    </p:set>
                                    <p:animEffect filter="fade" transition="in">
                                      <p:cBhvr>
                                        <p:cTn dur="500"/>
                                        <p:tgtEl>
                                          <p:spTgt spid="750"/>
                                        </p:tgtEl>
                                      </p:cBhvr>
                                    </p:animEffect>
                                  </p:childTnLst>
                                </p:cTn>
                              </p:par>
                              <p:par>
                                <p:cTn fill="hold" nodeType="withEffect" presetClass="entr" presetID="10" presetSubtype="0">
                                  <p:stCondLst>
                                    <p:cond delay="500"/>
                                  </p:stCondLst>
                                  <p:childTnLst>
                                    <p:set>
                                      <p:cBhvr>
                                        <p:cTn dur="1" fill="hold">
                                          <p:stCondLst>
                                            <p:cond delay="0"/>
                                          </p:stCondLst>
                                        </p:cTn>
                                        <p:tgtEl>
                                          <p:spTgt spid="751"/>
                                        </p:tgtEl>
                                        <p:attrNameLst>
                                          <p:attrName>style.visibility</p:attrName>
                                        </p:attrNameLst>
                                      </p:cBhvr>
                                      <p:to>
                                        <p:strVal val="visible"/>
                                      </p:to>
                                    </p:set>
                                    <p:animEffect filter="fade" transition="in">
                                      <p:cBhvr>
                                        <p:cTn dur="500"/>
                                        <p:tgtEl>
                                          <p:spTgt spid="751"/>
                                        </p:tgtEl>
                                      </p:cBhvr>
                                    </p:animEffect>
                                  </p:childTnLst>
                                </p:cTn>
                              </p:par>
                              <p:par>
                                <p:cTn fill="hold" nodeType="withEffect" presetClass="entr" presetID="10" presetSubtype="0">
                                  <p:stCondLst>
                                    <p:cond delay="1500"/>
                                  </p:stCondLst>
                                  <p:childTnLst>
                                    <p:set>
                                      <p:cBhvr>
                                        <p:cTn dur="1" fill="hold">
                                          <p:stCondLst>
                                            <p:cond delay="0"/>
                                          </p:stCondLst>
                                        </p:cTn>
                                        <p:tgtEl>
                                          <p:spTgt spid="752"/>
                                        </p:tgtEl>
                                        <p:attrNameLst>
                                          <p:attrName>style.visibility</p:attrName>
                                        </p:attrNameLst>
                                      </p:cBhvr>
                                      <p:to>
                                        <p:strVal val="visible"/>
                                      </p:to>
                                    </p:set>
                                    <p:animEffect filter="fade" transition="in">
                                      <p:cBhvr>
                                        <p:cTn dur="500"/>
                                        <p:tgtEl>
                                          <p:spTgt spid="752"/>
                                        </p:tgtEl>
                                      </p:cBhvr>
                                    </p:animEffect>
                                  </p:childTnLst>
                                </p:cTn>
                              </p:par>
                              <p:par>
                                <p:cTn fill="hold" nodeType="withEffect" presetClass="entr" presetID="10" presetSubtype="0">
                                  <p:stCondLst>
                                    <p:cond delay="250"/>
                                  </p:stCondLst>
                                  <p:childTnLst>
                                    <p:set>
                                      <p:cBhvr>
                                        <p:cTn dur="1" fill="hold">
                                          <p:stCondLst>
                                            <p:cond delay="0"/>
                                          </p:stCondLst>
                                        </p:cTn>
                                        <p:tgtEl>
                                          <p:spTgt spid="757"/>
                                        </p:tgtEl>
                                        <p:attrNameLst>
                                          <p:attrName>style.visibility</p:attrName>
                                        </p:attrNameLst>
                                      </p:cBhvr>
                                      <p:to>
                                        <p:strVal val="visible"/>
                                      </p:to>
                                    </p:set>
                                    <p:animEffect filter="fade" transition="in">
                                      <p:cBhvr>
                                        <p:cTn dur="500"/>
                                        <p:tgtEl>
                                          <p:spTgt spid="757"/>
                                        </p:tgtEl>
                                      </p:cBhvr>
                                    </p:animEffect>
                                  </p:childTnLst>
                                </p:cTn>
                              </p:par>
                              <p:par>
                                <p:cTn fill="hold" nodeType="withEffect" presetClass="entr" presetID="10" presetSubtype="0">
                                  <p:stCondLst>
                                    <p:cond delay="750"/>
                                  </p:stCondLst>
                                  <p:childTnLst>
                                    <p:set>
                                      <p:cBhvr>
                                        <p:cTn dur="1" fill="hold">
                                          <p:stCondLst>
                                            <p:cond delay="0"/>
                                          </p:stCondLst>
                                        </p:cTn>
                                        <p:tgtEl>
                                          <p:spTgt spid="756"/>
                                        </p:tgtEl>
                                        <p:attrNameLst>
                                          <p:attrName>style.visibility</p:attrName>
                                        </p:attrNameLst>
                                      </p:cBhvr>
                                      <p:to>
                                        <p:strVal val="visible"/>
                                      </p:to>
                                    </p:set>
                                    <p:animEffect filter="fade" transition="in">
                                      <p:cBhvr>
                                        <p:cTn dur="500"/>
                                        <p:tgtEl>
                                          <p:spTgt spid="756"/>
                                        </p:tgtEl>
                                      </p:cBhvr>
                                    </p:animEffect>
                                  </p:childTnLst>
                                </p:cTn>
                              </p:par>
                              <p:par>
                                <p:cTn fill="hold" nodeType="withEffect" presetClass="entr" presetID="10" presetSubtype="0">
                                  <p:stCondLst>
                                    <p:cond delay="1250"/>
                                  </p:stCondLst>
                                  <p:childTnLst>
                                    <p:set>
                                      <p:cBhvr>
                                        <p:cTn dur="1" fill="hold">
                                          <p:stCondLst>
                                            <p:cond delay="0"/>
                                          </p:stCondLst>
                                        </p:cTn>
                                        <p:tgtEl>
                                          <p:spTgt spid="755"/>
                                        </p:tgtEl>
                                        <p:attrNameLst>
                                          <p:attrName>style.visibility</p:attrName>
                                        </p:attrNameLst>
                                      </p:cBhvr>
                                      <p:to>
                                        <p:strVal val="visible"/>
                                      </p:to>
                                    </p:set>
                                    <p:animEffect filter="fade" transition="in">
                                      <p:cBhvr>
                                        <p:cTn dur="500"/>
                                        <p:tgtEl>
                                          <p:spTgt spid="755"/>
                                        </p:tgtEl>
                                      </p:cBhvr>
                                    </p:animEffect>
                                  </p:childTnLst>
                                </p:cTn>
                              </p:par>
                              <p:par>
                                <p:cTn fill="hold" nodeType="withEffect" presetClass="entr" presetID="10" presetSubtype="0">
                                  <p:stCondLst>
                                    <p:cond delay="1000"/>
                                  </p:stCondLst>
                                  <p:childTnLst>
                                    <p:set>
                                      <p:cBhvr>
                                        <p:cTn dur="1" fill="hold">
                                          <p:stCondLst>
                                            <p:cond delay="0"/>
                                          </p:stCondLst>
                                        </p:cTn>
                                        <p:tgtEl>
                                          <p:spTgt spid="754"/>
                                        </p:tgtEl>
                                        <p:attrNameLst>
                                          <p:attrName>style.visibility</p:attrName>
                                        </p:attrNameLst>
                                      </p:cBhvr>
                                      <p:to>
                                        <p:strVal val="visible"/>
                                      </p:to>
                                    </p:set>
                                    <p:animEffect filter="fade" transition="in">
                                      <p:cBhvr>
                                        <p:cTn dur="500"/>
                                        <p:tgtEl>
                                          <p:spTgt spid="754"/>
                                        </p:tgtEl>
                                      </p:cBhvr>
                                    </p:animEffect>
                                  </p:childTnLst>
                                </p:cTn>
                              </p:par>
                              <p:par>
                                <p:cTn fill="hold" nodeType="withEffect" presetClass="entr" presetID="10" presetSubtype="0">
                                  <p:stCondLst>
                                    <p:cond delay="2000"/>
                                  </p:stCondLst>
                                  <p:childTnLst>
                                    <p:set>
                                      <p:cBhvr>
                                        <p:cTn dur="1" fill="hold">
                                          <p:stCondLst>
                                            <p:cond delay="0"/>
                                          </p:stCondLst>
                                        </p:cTn>
                                        <p:tgtEl>
                                          <p:spTgt spid="753"/>
                                        </p:tgtEl>
                                        <p:attrNameLst>
                                          <p:attrName>style.visibility</p:attrName>
                                        </p:attrNameLst>
                                      </p:cBhvr>
                                      <p:to>
                                        <p:strVal val="visible"/>
                                      </p:to>
                                    </p:set>
                                    <p:animEffect filter="fade" transition="in">
                                      <p:cBhvr>
                                        <p:cTn dur="500"/>
                                        <p:tgtEl>
                                          <p:spTgt spid="753"/>
                                        </p:tgtEl>
                                      </p:cBhvr>
                                    </p:animEffect>
                                  </p:childTnLst>
                                </p:cTn>
                              </p:par>
                            </p:childTnLst>
                          </p:cTn>
                        </p:par>
                        <p:par>
                          <p:cTn fill="hold">
                            <p:stCondLst>
                              <p:cond delay="500"/>
                            </p:stCondLst>
                            <p:childTnLst>
                              <p:par>
                                <p:cTn fill="hold" nodeType="afterEffect" presetClass="entr" presetID="2" presetSubtype="8">
                                  <p:stCondLst>
                                    <p:cond delay="250"/>
                                  </p:stCondLst>
                                  <p:childTnLst>
                                    <p:set>
                                      <p:cBhvr>
                                        <p:cTn dur="1" fill="hold">
                                          <p:stCondLst>
                                            <p:cond delay="0"/>
                                          </p:stCondLst>
                                        </p:cTn>
                                        <p:tgtEl>
                                          <p:spTgt spid="758"/>
                                        </p:tgtEl>
                                        <p:attrNameLst>
                                          <p:attrName>style.visibility</p:attrName>
                                        </p:attrNameLst>
                                      </p:cBhvr>
                                      <p:to>
                                        <p:strVal val="visible"/>
                                      </p:to>
                                    </p:set>
                                    <p:anim calcmode="lin" valueType="num">
                                      <p:cBhvr additive="base">
                                        <p:cTn dur="500"/>
                                        <p:tgtEl>
                                          <p:spTgt spid="7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759"/>
                                        </p:tgtEl>
                                        <p:attrNameLst>
                                          <p:attrName>style.visibility</p:attrName>
                                        </p:attrNameLst>
                                      </p:cBhvr>
                                      <p:to>
                                        <p:strVal val="visible"/>
                                      </p:to>
                                    </p:set>
                                    <p:anim calcmode="lin" valueType="num">
                                      <p:cBhvr additive="base">
                                        <p:cTn dur="500"/>
                                        <p:tgtEl>
                                          <p:spTgt spid="75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60">
                                            <p:txEl>
                                              <p:pRg end="0" st="0"/>
                                            </p:txEl>
                                          </p:spTgt>
                                        </p:tgtEl>
                                        <p:attrNameLst>
                                          <p:attrName>style.visibility</p:attrName>
                                        </p:attrNameLst>
                                      </p:cBhvr>
                                      <p:to>
                                        <p:strVal val="visible"/>
                                      </p:to>
                                    </p:set>
                                    <p:animEffect filter="fade" transition="in">
                                      <p:cBhvr>
                                        <p:cTn dur="500"/>
                                        <p:tgtEl>
                                          <p:spTgt spid="760">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60">
                                            <p:txEl>
                                              <p:pRg end="1" st="1"/>
                                            </p:txEl>
                                          </p:spTgt>
                                        </p:tgtEl>
                                        <p:attrNameLst>
                                          <p:attrName>style.visibility</p:attrName>
                                        </p:attrNameLst>
                                      </p:cBhvr>
                                      <p:to>
                                        <p:strVal val="visible"/>
                                      </p:to>
                                    </p:set>
                                    <p:animEffect filter="fade" transition="in">
                                      <p:cBhvr>
                                        <p:cTn dur="500"/>
                                        <p:tgtEl>
                                          <p:spTgt spid="760">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60">
                                            <p:txEl>
                                              <p:pRg end="2" st="2"/>
                                            </p:txEl>
                                          </p:spTgt>
                                        </p:tgtEl>
                                        <p:attrNameLst>
                                          <p:attrName>style.visibility</p:attrName>
                                        </p:attrNameLst>
                                      </p:cBhvr>
                                      <p:to>
                                        <p:strVal val="visible"/>
                                      </p:to>
                                    </p:set>
                                    <p:animEffect filter="fade" transition="in">
                                      <p:cBhvr>
                                        <p:cTn dur="500"/>
                                        <p:tgtEl>
                                          <p:spTgt spid="760">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60">
                                            <p:txEl>
                                              <p:pRg end="3" st="3"/>
                                            </p:txEl>
                                          </p:spTgt>
                                        </p:tgtEl>
                                        <p:attrNameLst>
                                          <p:attrName>style.visibility</p:attrName>
                                        </p:attrNameLst>
                                      </p:cBhvr>
                                      <p:to>
                                        <p:strVal val="visible"/>
                                      </p:to>
                                    </p:set>
                                    <p:animEffect filter="fade" transition="in">
                                      <p:cBhvr>
                                        <p:cTn dur="500"/>
                                        <p:tgtEl>
                                          <p:spTgt spid="760">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60">
                                            <p:txEl>
                                              <p:pRg end="4" st="4"/>
                                            </p:txEl>
                                          </p:spTgt>
                                        </p:tgtEl>
                                        <p:attrNameLst>
                                          <p:attrName>style.visibility</p:attrName>
                                        </p:attrNameLst>
                                      </p:cBhvr>
                                      <p:to>
                                        <p:strVal val="visible"/>
                                      </p:to>
                                    </p:set>
                                    <p:animEffect filter="fade" transition="in">
                                      <p:cBhvr>
                                        <p:cTn dur="500"/>
                                        <p:tgtEl>
                                          <p:spTgt spid="760">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760">
                                            <p:txEl>
                                              <p:pRg end="5" st="5"/>
                                            </p:txEl>
                                          </p:spTgt>
                                        </p:tgtEl>
                                        <p:attrNameLst>
                                          <p:attrName>style.visibility</p:attrName>
                                        </p:attrNameLst>
                                      </p:cBhvr>
                                      <p:to>
                                        <p:strVal val="visible"/>
                                      </p:to>
                                    </p:set>
                                    <p:animEffect filter="fade" transition="in">
                                      <p:cBhvr>
                                        <p:cTn dur="500"/>
                                        <p:tgtEl>
                                          <p:spTgt spid="760">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60">
                                            <p:txEl>
                                              <p:pRg end="6" st="6"/>
                                            </p:txEl>
                                          </p:spTgt>
                                        </p:tgtEl>
                                        <p:attrNameLst>
                                          <p:attrName>style.visibility</p:attrName>
                                        </p:attrNameLst>
                                      </p:cBhvr>
                                      <p:to>
                                        <p:strVal val="visible"/>
                                      </p:to>
                                    </p:set>
                                    <p:animEffect filter="fade" transition="in">
                                      <p:cBhvr>
                                        <p:cTn dur="500"/>
                                        <p:tgtEl>
                                          <p:spTgt spid="760">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760">
                                            <p:txEl>
                                              <p:pRg end="7" st="7"/>
                                            </p:txEl>
                                          </p:spTgt>
                                        </p:tgtEl>
                                        <p:attrNameLst>
                                          <p:attrName>style.visibility</p:attrName>
                                        </p:attrNameLst>
                                      </p:cBhvr>
                                      <p:to>
                                        <p:strVal val="visible"/>
                                      </p:to>
                                    </p:set>
                                    <p:animEffect filter="fade" transition="in">
                                      <p:cBhvr>
                                        <p:cTn dur="500"/>
                                        <p:tgtEl>
                                          <p:spTgt spid="760">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60">
                                            <p:txEl>
                                              <p:pRg end="8" st="8"/>
                                            </p:txEl>
                                          </p:spTgt>
                                        </p:tgtEl>
                                        <p:attrNameLst>
                                          <p:attrName>style.visibility</p:attrName>
                                        </p:attrNameLst>
                                      </p:cBhvr>
                                      <p:to>
                                        <p:strVal val="visible"/>
                                      </p:to>
                                    </p:set>
                                    <p:animEffect filter="fade" transition="in">
                                      <p:cBhvr>
                                        <p:cTn dur="500"/>
                                        <p:tgtEl>
                                          <p:spTgt spid="760">
                                            <p:txEl>
                                              <p:pRg end="8" st="8"/>
                                            </p:txEl>
                                          </p:spTgt>
                                        </p:tgtEl>
                                      </p:cBhvr>
                                    </p:animEffect>
                                  </p:childTnLst>
                                </p:cTn>
                              </p:par>
                              <p:par>
                                <p:cTn fill="hold" nodeType="withEffect" presetClass="entr" presetID="23" presetSubtype="16">
                                  <p:stCondLst>
                                    <p:cond delay="0"/>
                                  </p:stCondLst>
                                  <p:childTnLst>
                                    <p:set>
                                      <p:cBhvr>
                                        <p:cTn dur="1" fill="hold">
                                          <p:stCondLst>
                                            <p:cond delay="0"/>
                                          </p:stCondLst>
                                        </p:cTn>
                                        <p:tgtEl>
                                          <p:spTgt spid="745"/>
                                        </p:tgtEl>
                                        <p:attrNameLst>
                                          <p:attrName>style.visibility</p:attrName>
                                        </p:attrNameLst>
                                      </p:cBhvr>
                                      <p:to>
                                        <p:strVal val="visible"/>
                                      </p:to>
                                    </p:set>
                                    <p:anim calcmode="lin" valueType="num">
                                      <p:cBhvr additive="base">
                                        <p:cTn dur="400"/>
                                        <p:tgtEl>
                                          <p:spTgt spid="745"/>
                                        </p:tgtEl>
                                        <p:attrNameLst>
                                          <p:attrName>ppt_w</p:attrName>
                                        </p:attrNameLst>
                                      </p:cBhvr>
                                      <p:tavLst>
                                        <p:tav fmla="" tm="0">
                                          <p:val>
                                            <p:strVal val="0"/>
                                          </p:val>
                                        </p:tav>
                                        <p:tav fmla="" tm="100000">
                                          <p:val>
                                            <p:strVal val="#ppt_w"/>
                                          </p:val>
                                        </p:tav>
                                      </p:tavLst>
                                    </p:anim>
                                    <p:anim calcmode="lin" valueType="num">
                                      <p:cBhvr additive="base">
                                        <p:cTn dur="400"/>
                                        <p:tgtEl>
                                          <p:spTgt spid="74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00"/>
                                  </p:stCondLst>
                                  <p:childTnLst>
                                    <p:set>
                                      <p:cBhvr>
                                        <p:cTn dur="1" fill="hold">
                                          <p:stCondLst>
                                            <p:cond delay="0"/>
                                          </p:stCondLst>
                                        </p:cTn>
                                        <p:tgtEl>
                                          <p:spTgt spid="744"/>
                                        </p:tgtEl>
                                        <p:attrNameLst>
                                          <p:attrName>style.visibility</p:attrName>
                                        </p:attrNameLst>
                                      </p:cBhvr>
                                      <p:to>
                                        <p:strVal val="visible"/>
                                      </p:to>
                                    </p:set>
                                    <p:anim calcmode="lin" valueType="num">
                                      <p:cBhvr additive="base">
                                        <p:cTn dur="400"/>
                                        <p:tgtEl>
                                          <p:spTgt spid="744"/>
                                        </p:tgtEl>
                                        <p:attrNameLst>
                                          <p:attrName>ppt_w</p:attrName>
                                        </p:attrNameLst>
                                      </p:cBhvr>
                                      <p:tavLst>
                                        <p:tav fmla="" tm="0">
                                          <p:val>
                                            <p:strVal val="0"/>
                                          </p:val>
                                        </p:tav>
                                        <p:tav fmla="" tm="100000">
                                          <p:val>
                                            <p:strVal val="#ppt_w"/>
                                          </p:val>
                                        </p:tav>
                                      </p:tavLst>
                                    </p:anim>
                                    <p:anim calcmode="lin" valueType="num">
                                      <p:cBhvr additive="base">
                                        <p:cTn dur="400"/>
                                        <p:tgtEl>
                                          <p:spTgt spid="74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00"/>
                                  </p:stCondLst>
                                  <p:childTnLst>
                                    <p:set>
                                      <p:cBhvr>
                                        <p:cTn dur="1" fill="hold">
                                          <p:stCondLst>
                                            <p:cond delay="0"/>
                                          </p:stCondLst>
                                        </p:cTn>
                                        <p:tgtEl>
                                          <p:spTgt spid="746"/>
                                        </p:tgtEl>
                                        <p:attrNameLst>
                                          <p:attrName>style.visibility</p:attrName>
                                        </p:attrNameLst>
                                      </p:cBhvr>
                                      <p:to>
                                        <p:strVal val="visible"/>
                                      </p:to>
                                    </p:set>
                                    <p:anim calcmode="lin" valueType="num">
                                      <p:cBhvr additive="base">
                                        <p:cTn dur="400"/>
                                        <p:tgtEl>
                                          <p:spTgt spid="746"/>
                                        </p:tgtEl>
                                        <p:attrNameLst>
                                          <p:attrName>ppt_w</p:attrName>
                                        </p:attrNameLst>
                                      </p:cBhvr>
                                      <p:tavLst>
                                        <p:tav fmla="" tm="0">
                                          <p:val>
                                            <p:strVal val="0"/>
                                          </p:val>
                                        </p:tav>
                                        <p:tav fmla="" tm="100000">
                                          <p:val>
                                            <p:strVal val="#ppt_w"/>
                                          </p:val>
                                        </p:tav>
                                      </p:tavLst>
                                    </p:anim>
                                    <p:anim calcmode="lin" valueType="num">
                                      <p:cBhvr additive="base">
                                        <p:cTn dur="400"/>
                                        <p:tgtEl>
                                          <p:spTgt spid="74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00"/>
                                  </p:stCondLst>
                                  <p:childTnLst>
                                    <p:set>
                                      <p:cBhvr>
                                        <p:cTn dur="1" fill="hold">
                                          <p:stCondLst>
                                            <p:cond delay="0"/>
                                          </p:stCondLst>
                                        </p:cTn>
                                        <p:tgtEl>
                                          <p:spTgt spid="743"/>
                                        </p:tgtEl>
                                        <p:attrNameLst>
                                          <p:attrName>style.visibility</p:attrName>
                                        </p:attrNameLst>
                                      </p:cBhvr>
                                      <p:to>
                                        <p:strVal val="visible"/>
                                      </p:to>
                                    </p:set>
                                    <p:anim calcmode="lin" valueType="num">
                                      <p:cBhvr additive="base">
                                        <p:cTn dur="400"/>
                                        <p:tgtEl>
                                          <p:spTgt spid="743"/>
                                        </p:tgtEl>
                                        <p:attrNameLst>
                                          <p:attrName>ppt_w</p:attrName>
                                        </p:attrNameLst>
                                      </p:cBhvr>
                                      <p:tavLst>
                                        <p:tav fmla="" tm="0">
                                          <p:val>
                                            <p:strVal val="0"/>
                                          </p:val>
                                        </p:tav>
                                        <p:tav fmla="" tm="100000">
                                          <p:val>
                                            <p:strVal val="#ppt_w"/>
                                          </p:val>
                                        </p:tav>
                                      </p:tavLst>
                                    </p:anim>
                                    <p:anim calcmode="lin" valueType="num">
                                      <p:cBhvr additive="base">
                                        <p:cTn dur="400"/>
                                        <p:tgtEl>
                                          <p:spTgt spid="74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400"/>
                                  </p:stCondLst>
                                  <p:childTnLst>
                                    <p:set>
                                      <p:cBhvr>
                                        <p:cTn dur="1" fill="hold">
                                          <p:stCondLst>
                                            <p:cond delay="0"/>
                                          </p:stCondLst>
                                        </p:cTn>
                                        <p:tgtEl>
                                          <p:spTgt spid="747"/>
                                        </p:tgtEl>
                                        <p:attrNameLst>
                                          <p:attrName>style.visibility</p:attrName>
                                        </p:attrNameLst>
                                      </p:cBhvr>
                                      <p:to>
                                        <p:strVal val="visible"/>
                                      </p:to>
                                    </p:set>
                                    <p:anim calcmode="lin" valueType="num">
                                      <p:cBhvr additive="base">
                                        <p:cTn dur="400"/>
                                        <p:tgtEl>
                                          <p:spTgt spid="747"/>
                                        </p:tgtEl>
                                        <p:attrNameLst>
                                          <p:attrName>ppt_w</p:attrName>
                                        </p:attrNameLst>
                                      </p:cBhvr>
                                      <p:tavLst>
                                        <p:tav fmla="" tm="0">
                                          <p:val>
                                            <p:strVal val="0"/>
                                          </p:val>
                                        </p:tav>
                                        <p:tav fmla="" tm="100000">
                                          <p:val>
                                            <p:strVal val="#ppt_w"/>
                                          </p:val>
                                        </p:tav>
                                      </p:tavLst>
                                    </p:anim>
                                    <p:anim calcmode="lin" valueType="num">
                                      <p:cBhvr additive="base">
                                        <p:cTn dur="400"/>
                                        <p:tgtEl>
                                          <p:spTgt spid="74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500"/>
                                  </p:stCondLst>
                                  <p:childTnLst>
                                    <p:set>
                                      <p:cBhvr>
                                        <p:cTn dur="1" fill="hold">
                                          <p:stCondLst>
                                            <p:cond delay="0"/>
                                          </p:stCondLst>
                                        </p:cTn>
                                        <p:tgtEl>
                                          <p:spTgt spid="761"/>
                                        </p:tgtEl>
                                        <p:attrNameLst>
                                          <p:attrName>style.visibility</p:attrName>
                                        </p:attrNameLst>
                                      </p:cBhvr>
                                      <p:to>
                                        <p:strVal val="visible"/>
                                      </p:to>
                                    </p:set>
                                    <p:anim calcmode="lin" valueType="num">
                                      <p:cBhvr additive="base">
                                        <p:cTn dur="400"/>
                                        <p:tgtEl>
                                          <p:spTgt spid="761"/>
                                        </p:tgtEl>
                                        <p:attrNameLst>
                                          <p:attrName>ppt_w</p:attrName>
                                        </p:attrNameLst>
                                      </p:cBhvr>
                                      <p:tavLst>
                                        <p:tav fmla="" tm="0">
                                          <p:val>
                                            <p:strVal val="0"/>
                                          </p:val>
                                        </p:tav>
                                        <p:tav fmla="" tm="100000">
                                          <p:val>
                                            <p:strVal val="#ppt_w"/>
                                          </p:val>
                                        </p:tav>
                                      </p:tavLst>
                                    </p:anim>
                                    <p:anim calcmode="lin" valueType="num">
                                      <p:cBhvr additive="base">
                                        <p:cTn dur="400"/>
                                        <p:tgtEl>
                                          <p:spTgt spid="76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screen Image with Caption">
  <p:cSld name="Fullscreen Image with Caption">
    <p:spTree>
      <p:nvGrpSpPr>
        <p:cNvPr id="762" name="Shape 762"/>
        <p:cNvGrpSpPr/>
        <p:nvPr/>
      </p:nvGrpSpPr>
      <p:grpSpPr>
        <a:xfrm>
          <a:off x="0" y="0"/>
          <a:ext cx="0" cy="0"/>
          <a:chOff x="0" y="0"/>
          <a:chExt cx="0" cy="0"/>
        </a:xfrm>
      </p:grpSpPr>
      <p:sp>
        <p:nvSpPr>
          <p:cNvPr id="763" name="Google Shape;763;p40"/>
          <p:cNvSpPr/>
          <p:nvPr>
            <p:ph idx="2" type="pic"/>
          </p:nvPr>
        </p:nvSpPr>
        <p:spPr>
          <a:xfrm>
            <a:off x="0" y="-3175"/>
            <a:ext cx="18286413" cy="10287000"/>
          </a:xfrm>
          <a:prstGeom prst="rect">
            <a:avLst/>
          </a:prstGeom>
          <a:solidFill>
            <a:srgbClr val="C6F1F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64" name="Google Shape;764;p40"/>
          <p:cNvSpPr txBox="1"/>
          <p:nvPr>
            <p:ph type="title"/>
          </p:nvPr>
        </p:nvSpPr>
        <p:spPr>
          <a:xfrm>
            <a:off x="-1" y="8563429"/>
            <a:ext cx="9142413" cy="1170617"/>
          </a:xfrm>
          <a:prstGeom prst="rect">
            <a:avLst/>
          </a:prstGeom>
          <a:solidFill>
            <a:schemeClr val="dk2">
              <a:alpha val="69803"/>
            </a:schemeClr>
          </a:solidFill>
          <a:ln>
            <a:noFill/>
          </a:ln>
        </p:spPr>
        <p:txBody>
          <a:bodyPr anchorCtr="0" anchor="ctr" bIns="81625" lIns="163275" spcFirstLastPara="1" rIns="163275" wrap="square" tIns="81625"/>
          <a:lstStyle>
            <a:lvl1pPr lvl="0" algn="ctr">
              <a:spcBef>
                <a:spcPts val="0"/>
              </a:spcBef>
              <a:spcAft>
                <a:spcPts val="0"/>
              </a:spcAft>
              <a:buClr>
                <a:schemeClr val="lt1"/>
              </a:buClr>
              <a:buSzPts val="6000"/>
              <a:buFont typeface="Ultr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500"/>
                                        <p:tgtEl>
                                          <p:spTgt spid="763"/>
                                        </p:tgtEl>
                                      </p:cBhvr>
                                    </p:animEffect>
                                  </p:childTnLst>
                                </p:cTn>
                              </p:par>
                            </p:childTnLst>
                          </p:cTn>
                        </p:par>
                        <p:par>
                          <p:cTn fill="hold">
                            <p:stCondLst>
                              <p:cond delay="500"/>
                            </p:stCondLst>
                            <p:childTnLst>
                              <p:par>
                                <p:cTn fill="hold" nodeType="afterEffect" presetClass="entr" presetID="2" presetSubtype="8">
                                  <p:stCondLst>
                                    <p:cond delay="250"/>
                                  </p:stCondLst>
                                  <p:childTnLst>
                                    <p:set>
                                      <p:cBhvr>
                                        <p:cTn dur="1" fill="hold">
                                          <p:stCondLst>
                                            <p:cond delay="0"/>
                                          </p:stCondLst>
                                        </p:cTn>
                                        <p:tgtEl>
                                          <p:spTgt spid="764"/>
                                        </p:tgtEl>
                                        <p:attrNameLst>
                                          <p:attrName>style.visibility</p:attrName>
                                        </p:attrNameLst>
                                      </p:cBhvr>
                                      <p:to>
                                        <p:strVal val="visible"/>
                                      </p:to>
                                    </p:set>
                                    <p:anim calcmode="lin" valueType="num">
                                      <p:cBhvr additive="base">
                                        <p:cTn dur="500"/>
                                        <p:tgtEl>
                                          <p:spTgt spid="7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Break 2">
  <p:cSld name="Section Break 2">
    <p:spTree>
      <p:nvGrpSpPr>
        <p:cNvPr id="765" name="Shape 765"/>
        <p:cNvGrpSpPr/>
        <p:nvPr/>
      </p:nvGrpSpPr>
      <p:grpSpPr>
        <a:xfrm>
          <a:off x="0" y="0"/>
          <a:ext cx="0" cy="0"/>
          <a:chOff x="0" y="0"/>
          <a:chExt cx="0" cy="0"/>
        </a:xfrm>
      </p:grpSpPr>
      <p:sp>
        <p:nvSpPr>
          <p:cNvPr id="766" name="Google Shape;766;p41"/>
          <p:cNvSpPr/>
          <p:nvPr>
            <p:ph idx="2" type="pic"/>
          </p:nvPr>
        </p:nvSpPr>
        <p:spPr>
          <a:xfrm>
            <a:off x="0" y="0"/>
            <a:ext cx="18286413" cy="10287000"/>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67" name="Google Shape;767;p41"/>
          <p:cNvSpPr/>
          <p:nvPr>
            <p:ph idx="1" type="body"/>
          </p:nvPr>
        </p:nvSpPr>
        <p:spPr>
          <a:xfrm>
            <a:off x="10799390" y="2911252"/>
            <a:ext cx="6768554" cy="6768554"/>
          </a:xfrm>
          <a:prstGeom prst="ellipse">
            <a:avLst/>
          </a:prstGeom>
          <a:solidFill>
            <a:schemeClr val="accent1">
              <a:alpha val="80000"/>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8" name="Google Shape;768;p41"/>
          <p:cNvSpPr/>
          <p:nvPr>
            <p:ph idx="3" type="body"/>
          </p:nvPr>
        </p:nvSpPr>
        <p:spPr>
          <a:xfrm>
            <a:off x="16488022" y="2263180"/>
            <a:ext cx="1440160" cy="1440160"/>
          </a:xfrm>
          <a:prstGeom prst="ellipse">
            <a:avLst/>
          </a:prstGeom>
          <a:solidFill>
            <a:schemeClr val="accent3">
              <a:alpha val="80000"/>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9" name="Google Shape;769;p41"/>
          <p:cNvSpPr/>
          <p:nvPr>
            <p:ph idx="4" type="body"/>
          </p:nvPr>
        </p:nvSpPr>
        <p:spPr>
          <a:xfrm>
            <a:off x="6766942" y="7779029"/>
            <a:ext cx="936104" cy="936104"/>
          </a:xfrm>
          <a:prstGeom prst="ellipse">
            <a:avLst/>
          </a:prstGeom>
          <a:solidFill>
            <a:schemeClr val="accent2">
              <a:alpha val="80000"/>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0" name="Google Shape;770;p41"/>
          <p:cNvSpPr/>
          <p:nvPr>
            <p:ph idx="5" type="body"/>
          </p:nvPr>
        </p:nvSpPr>
        <p:spPr>
          <a:xfrm>
            <a:off x="8207102" y="8295804"/>
            <a:ext cx="1403177" cy="1403177"/>
          </a:xfrm>
          <a:prstGeom prst="ellipse">
            <a:avLst/>
          </a:prstGeom>
          <a:solidFill>
            <a:schemeClr val="accent5">
              <a:alpha val="80000"/>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1" name="Google Shape;771;p41"/>
          <p:cNvSpPr txBox="1"/>
          <p:nvPr>
            <p:ph idx="6" type="body"/>
          </p:nvPr>
        </p:nvSpPr>
        <p:spPr>
          <a:xfrm>
            <a:off x="16596034" y="2263180"/>
            <a:ext cx="1224136" cy="1440160"/>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5400"/>
              <a:buNone/>
              <a:defRPr sz="5400">
                <a:solidFill>
                  <a:schemeClr val="lt1"/>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2" name="Google Shape;772;p41"/>
          <p:cNvSpPr/>
          <p:nvPr>
            <p:ph idx="7" type="pic"/>
          </p:nvPr>
        </p:nvSpPr>
        <p:spPr>
          <a:xfrm>
            <a:off x="13607486" y="5143872"/>
            <a:ext cx="1152363" cy="1152363"/>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773" name="Google Shape;773;p41"/>
          <p:cNvSpPr txBox="1"/>
          <p:nvPr>
            <p:ph idx="8" type="body"/>
          </p:nvPr>
        </p:nvSpPr>
        <p:spPr>
          <a:xfrm>
            <a:off x="11015315" y="6439644"/>
            <a:ext cx="6336704" cy="1008112"/>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4400"/>
              <a:buNone/>
              <a:defRPr sz="44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4" name="Google Shape;774;p41"/>
          <p:cNvSpPr/>
          <p:nvPr>
            <p:ph idx="9" type="body"/>
          </p:nvPr>
        </p:nvSpPr>
        <p:spPr>
          <a:xfrm>
            <a:off x="9610279" y="7186443"/>
            <a:ext cx="1185172" cy="1185172"/>
          </a:xfrm>
          <a:prstGeom prst="ellipse">
            <a:avLst/>
          </a:prstGeom>
          <a:solidFill>
            <a:schemeClr val="accent6">
              <a:alpha val="80000"/>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5" name="Google Shape;775;p41"/>
          <p:cNvSpPr/>
          <p:nvPr>
            <p:ph idx="13" type="body"/>
          </p:nvPr>
        </p:nvSpPr>
        <p:spPr>
          <a:xfrm>
            <a:off x="15695934" y="1436231"/>
            <a:ext cx="792087" cy="792087"/>
          </a:xfrm>
          <a:prstGeom prst="ellipse">
            <a:avLst/>
          </a:prstGeom>
          <a:solidFill>
            <a:schemeClr val="accent4">
              <a:alpha val="80000"/>
            </a:schemeClr>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500"/>
                                        <p:tgtEl>
                                          <p:spTgt spid="766"/>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775"/>
                                        </p:tgtEl>
                                        <p:attrNameLst>
                                          <p:attrName>style.visibility</p:attrName>
                                        </p:attrNameLst>
                                      </p:cBhvr>
                                      <p:to>
                                        <p:strVal val="visible"/>
                                      </p:to>
                                    </p:set>
                                    <p:anim calcmode="lin" valueType="num">
                                      <p:cBhvr additive="base">
                                        <p:cTn dur="750"/>
                                        <p:tgtEl>
                                          <p:spTgt spid="77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750"/>
                                        <p:tgtEl>
                                          <p:spTgt spid="775"/>
                                        </p:tgtEl>
                                      </p:cBhvr>
                                    </p:animEffect>
                                  </p:childTnLst>
                                </p:cTn>
                              </p:par>
                              <p:par>
                                <p:cTn fill="hold" nodeType="withEffect" presetClass="entr" presetID="2" presetSubtype="8">
                                  <p:stCondLst>
                                    <p:cond delay="100"/>
                                  </p:stCondLst>
                                  <p:childTnLst>
                                    <p:set>
                                      <p:cBhvr>
                                        <p:cTn dur="1" fill="hold">
                                          <p:stCondLst>
                                            <p:cond delay="0"/>
                                          </p:stCondLst>
                                        </p:cTn>
                                        <p:tgtEl>
                                          <p:spTgt spid="771"/>
                                        </p:tgtEl>
                                        <p:attrNameLst>
                                          <p:attrName>style.visibility</p:attrName>
                                        </p:attrNameLst>
                                      </p:cBhvr>
                                      <p:to>
                                        <p:strVal val="visible"/>
                                      </p:to>
                                    </p:set>
                                    <p:anim calcmode="lin" valueType="num">
                                      <p:cBhvr additive="base">
                                        <p:cTn dur="750"/>
                                        <p:tgtEl>
                                          <p:spTgt spid="77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
                                  </p:stCondLst>
                                  <p:childTnLst>
                                    <p:set>
                                      <p:cBhvr>
                                        <p:cTn dur="1" fill="hold">
                                          <p:stCondLst>
                                            <p:cond delay="0"/>
                                          </p:stCondLst>
                                        </p:cTn>
                                        <p:tgtEl>
                                          <p:spTgt spid="768"/>
                                        </p:tgtEl>
                                        <p:attrNameLst>
                                          <p:attrName>style.visibility</p:attrName>
                                        </p:attrNameLst>
                                      </p:cBhvr>
                                      <p:to>
                                        <p:strVal val="visible"/>
                                      </p:to>
                                    </p:set>
                                    <p:animEffect filter="fade" transition="in">
                                      <p:cBhvr>
                                        <p:cTn dur="750"/>
                                        <p:tgtEl>
                                          <p:spTgt spid="768"/>
                                        </p:tgtEl>
                                      </p:cBhvr>
                                    </p:animEffect>
                                  </p:childTnLst>
                                </p:cTn>
                              </p:par>
                              <p:par>
                                <p:cTn fill="hold" nodeType="withEffect" presetClass="entr" presetID="2" presetSubtype="8">
                                  <p:stCondLst>
                                    <p:cond delay="100"/>
                                  </p:stCondLst>
                                  <p:childTnLst>
                                    <p:set>
                                      <p:cBhvr>
                                        <p:cTn dur="1" fill="hold">
                                          <p:stCondLst>
                                            <p:cond delay="0"/>
                                          </p:stCondLst>
                                        </p:cTn>
                                        <p:tgtEl>
                                          <p:spTgt spid="768"/>
                                        </p:tgtEl>
                                        <p:attrNameLst>
                                          <p:attrName>style.visibility</p:attrName>
                                        </p:attrNameLst>
                                      </p:cBhvr>
                                      <p:to>
                                        <p:strVal val="visible"/>
                                      </p:to>
                                    </p:set>
                                    <p:anim calcmode="lin" valueType="num">
                                      <p:cBhvr additive="base">
                                        <p:cTn dur="750"/>
                                        <p:tgtEl>
                                          <p:spTgt spid="76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00"/>
                                  </p:stCondLst>
                                  <p:childTnLst>
                                    <p:set>
                                      <p:cBhvr>
                                        <p:cTn dur="1" fill="hold">
                                          <p:stCondLst>
                                            <p:cond delay="0"/>
                                          </p:stCondLst>
                                        </p:cTn>
                                        <p:tgtEl>
                                          <p:spTgt spid="769"/>
                                        </p:tgtEl>
                                        <p:attrNameLst>
                                          <p:attrName>style.visibility</p:attrName>
                                        </p:attrNameLst>
                                      </p:cBhvr>
                                      <p:to>
                                        <p:strVal val="visible"/>
                                      </p:to>
                                    </p:set>
                                    <p:animEffect filter="fade" transition="in">
                                      <p:cBhvr>
                                        <p:cTn dur="750"/>
                                        <p:tgtEl>
                                          <p:spTgt spid="769"/>
                                        </p:tgtEl>
                                      </p:cBhvr>
                                    </p:animEffect>
                                  </p:childTnLst>
                                </p:cTn>
                              </p:par>
                              <p:par>
                                <p:cTn fill="hold" nodeType="withEffect" presetClass="entr" presetID="2" presetSubtype="8">
                                  <p:stCondLst>
                                    <p:cond delay="200"/>
                                  </p:stCondLst>
                                  <p:childTnLst>
                                    <p:set>
                                      <p:cBhvr>
                                        <p:cTn dur="1" fill="hold">
                                          <p:stCondLst>
                                            <p:cond delay="0"/>
                                          </p:stCondLst>
                                        </p:cTn>
                                        <p:tgtEl>
                                          <p:spTgt spid="769"/>
                                        </p:tgtEl>
                                        <p:attrNameLst>
                                          <p:attrName>style.visibility</p:attrName>
                                        </p:attrNameLst>
                                      </p:cBhvr>
                                      <p:to>
                                        <p:strVal val="visible"/>
                                      </p:to>
                                    </p:set>
                                    <p:anim calcmode="lin" valueType="num">
                                      <p:cBhvr additive="base">
                                        <p:cTn dur="750"/>
                                        <p:tgtEl>
                                          <p:spTgt spid="7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00"/>
                                  </p:stCondLst>
                                  <p:childTnLst>
                                    <p:set>
                                      <p:cBhvr>
                                        <p:cTn dur="1" fill="hold">
                                          <p:stCondLst>
                                            <p:cond delay="0"/>
                                          </p:stCondLst>
                                        </p:cTn>
                                        <p:tgtEl>
                                          <p:spTgt spid="770"/>
                                        </p:tgtEl>
                                        <p:attrNameLst>
                                          <p:attrName>style.visibility</p:attrName>
                                        </p:attrNameLst>
                                      </p:cBhvr>
                                      <p:to>
                                        <p:strVal val="visible"/>
                                      </p:to>
                                    </p:set>
                                    <p:anim calcmode="lin" valueType="num">
                                      <p:cBhvr additive="base">
                                        <p:cTn dur="750"/>
                                        <p:tgtEl>
                                          <p:spTgt spid="77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300"/>
                                  </p:stCondLst>
                                  <p:childTnLst>
                                    <p:set>
                                      <p:cBhvr>
                                        <p:cTn dur="1" fill="hold">
                                          <p:stCondLst>
                                            <p:cond delay="0"/>
                                          </p:stCondLst>
                                        </p:cTn>
                                        <p:tgtEl>
                                          <p:spTgt spid="770"/>
                                        </p:tgtEl>
                                        <p:attrNameLst>
                                          <p:attrName>style.visibility</p:attrName>
                                        </p:attrNameLst>
                                      </p:cBhvr>
                                      <p:to>
                                        <p:strVal val="visible"/>
                                      </p:to>
                                    </p:set>
                                    <p:animEffect filter="fade" transition="in">
                                      <p:cBhvr>
                                        <p:cTn dur="750"/>
                                        <p:tgtEl>
                                          <p:spTgt spid="770"/>
                                        </p:tgtEl>
                                      </p:cBhvr>
                                    </p:animEffect>
                                  </p:childTnLst>
                                </p:cTn>
                              </p:par>
                              <p:par>
                                <p:cTn fill="hold" nodeType="withEffect" presetClass="entr" presetID="2" presetSubtype="8">
                                  <p:stCondLst>
                                    <p:cond delay="400"/>
                                  </p:stCondLst>
                                  <p:childTnLst>
                                    <p:set>
                                      <p:cBhvr>
                                        <p:cTn dur="1" fill="hold">
                                          <p:stCondLst>
                                            <p:cond delay="0"/>
                                          </p:stCondLst>
                                        </p:cTn>
                                        <p:tgtEl>
                                          <p:spTgt spid="774"/>
                                        </p:tgtEl>
                                        <p:attrNameLst>
                                          <p:attrName>style.visibility</p:attrName>
                                        </p:attrNameLst>
                                      </p:cBhvr>
                                      <p:to>
                                        <p:strVal val="visible"/>
                                      </p:to>
                                    </p:set>
                                    <p:anim calcmode="lin" valueType="num">
                                      <p:cBhvr additive="base">
                                        <p:cTn dur="750"/>
                                        <p:tgtEl>
                                          <p:spTgt spid="77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400"/>
                                  </p:stCondLst>
                                  <p:childTnLst>
                                    <p:set>
                                      <p:cBhvr>
                                        <p:cTn dur="1" fill="hold">
                                          <p:stCondLst>
                                            <p:cond delay="0"/>
                                          </p:stCondLst>
                                        </p:cTn>
                                        <p:tgtEl>
                                          <p:spTgt spid="774"/>
                                        </p:tgtEl>
                                        <p:attrNameLst>
                                          <p:attrName>style.visibility</p:attrName>
                                        </p:attrNameLst>
                                      </p:cBhvr>
                                      <p:to>
                                        <p:strVal val="visible"/>
                                      </p:to>
                                    </p:set>
                                    <p:animEffect filter="fade" transition="in">
                                      <p:cBhvr>
                                        <p:cTn dur="750"/>
                                        <p:tgtEl>
                                          <p:spTgt spid="774"/>
                                        </p:tgtEl>
                                      </p:cBhvr>
                                    </p:animEffect>
                                  </p:childTnLst>
                                </p:cTn>
                              </p:par>
                              <p:par>
                                <p:cTn fill="hold" nodeType="withEffect" presetClass="entr" presetID="2" presetSubtype="8">
                                  <p:stCondLst>
                                    <p:cond delay="500"/>
                                  </p:stCondLst>
                                  <p:childTnLst>
                                    <p:set>
                                      <p:cBhvr>
                                        <p:cTn dur="1" fill="hold">
                                          <p:stCondLst>
                                            <p:cond delay="0"/>
                                          </p:stCondLst>
                                        </p:cTn>
                                        <p:tgtEl>
                                          <p:spTgt spid="767"/>
                                        </p:tgtEl>
                                        <p:attrNameLst>
                                          <p:attrName>style.visibility</p:attrName>
                                        </p:attrNameLst>
                                      </p:cBhvr>
                                      <p:to>
                                        <p:strVal val="visible"/>
                                      </p:to>
                                    </p:set>
                                    <p:anim calcmode="lin" valueType="num">
                                      <p:cBhvr additive="base">
                                        <p:cTn dur="750"/>
                                        <p:tgtEl>
                                          <p:spTgt spid="767"/>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500"/>
                                        <p:tgtEl>
                                          <p:spTgt spid="772"/>
                                        </p:tgtEl>
                                      </p:cBhvr>
                                    </p:animEffect>
                                  </p:childTnLst>
                                </p:cTn>
                              </p:par>
                            </p:childTnLst>
                          </p:cTn>
                        </p:par>
                        <p:par>
                          <p:cTn fill="hold">
                            <p:stCondLst>
                              <p:cond delay="1750"/>
                            </p:stCondLst>
                            <p:childTnLst>
                              <p:par>
                                <p:cTn fill="hold" nodeType="afterEffect" presetClass="entr" presetID="2" presetSubtype="8">
                                  <p:stCondLst>
                                    <p:cond delay="0"/>
                                  </p:stCondLst>
                                  <p:childTnLst>
                                    <p:set>
                                      <p:cBhvr>
                                        <p:cTn dur="1" fill="hold">
                                          <p:stCondLst>
                                            <p:cond delay="0"/>
                                          </p:stCondLst>
                                        </p:cTn>
                                        <p:tgtEl>
                                          <p:spTgt spid="773">
                                            <p:txEl>
                                              <p:pRg end="0" st="0"/>
                                            </p:txEl>
                                          </p:spTgt>
                                        </p:tgtEl>
                                        <p:attrNameLst>
                                          <p:attrName>style.visibility</p:attrName>
                                        </p:attrNameLst>
                                      </p:cBhvr>
                                      <p:to>
                                        <p:strVal val="visible"/>
                                      </p:to>
                                    </p:set>
                                    <p:anim calcmode="lin" valueType="num">
                                      <p:cBhvr additive="base">
                                        <p:cTn dur="500"/>
                                        <p:tgtEl>
                                          <p:spTgt spid="77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8">
                                  <p:stCondLst>
                                    <p:cond delay="0"/>
                                  </p:stCondLst>
                                  <p:childTnLst>
                                    <p:set>
                                      <p:cBhvr>
                                        <p:cTn dur="1" fill="hold">
                                          <p:stCondLst>
                                            <p:cond delay="0"/>
                                          </p:stCondLst>
                                        </p:cTn>
                                        <p:tgtEl>
                                          <p:spTgt spid="773">
                                            <p:txEl>
                                              <p:pRg end="1" st="1"/>
                                            </p:txEl>
                                          </p:spTgt>
                                        </p:tgtEl>
                                        <p:attrNameLst>
                                          <p:attrName>style.visibility</p:attrName>
                                        </p:attrNameLst>
                                      </p:cBhvr>
                                      <p:to>
                                        <p:strVal val="visible"/>
                                      </p:to>
                                    </p:set>
                                    <p:anim calcmode="lin" valueType="num">
                                      <p:cBhvr additive="base">
                                        <p:cTn dur="500"/>
                                        <p:tgtEl>
                                          <p:spTgt spid="77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8">
                                  <p:stCondLst>
                                    <p:cond delay="0"/>
                                  </p:stCondLst>
                                  <p:childTnLst>
                                    <p:set>
                                      <p:cBhvr>
                                        <p:cTn dur="1" fill="hold">
                                          <p:stCondLst>
                                            <p:cond delay="0"/>
                                          </p:stCondLst>
                                        </p:cTn>
                                        <p:tgtEl>
                                          <p:spTgt spid="773">
                                            <p:txEl>
                                              <p:pRg end="2" st="2"/>
                                            </p:txEl>
                                          </p:spTgt>
                                        </p:tgtEl>
                                        <p:attrNameLst>
                                          <p:attrName>style.visibility</p:attrName>
                                        </p:attrNameLst>
                                      </p:cBhvr>
                                      <p:to>
                                        <p:strVal val="visible"/>
                                      </p:to>
                                    </p:set>
                                    <p:anim calcmode="lin" valueType="num">
                                      <p:cBhvr additive="base">
                                        <p:cTn dur="500"/>
                                        <p:tgtEl>
                                          <p:spTgt spid="77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8">
                                  <p:stCondLst>
                                    <p:cond delay="0"/>
                                  </p:stCondLst>
                                  <p:childTnLst>
                                    <p:set>
                                      <p:cBhvr>
                                        <p:cTn dur="1" fill="hold">
                                          <p:stCondLst>
                                            <p:cond delay="0"/>
                                          </p:stCondLst>
                                        </p:cTn>
                                        <p:tgtEl>
                                          <p:spTgt spid="773">
                                            <p:txEl>
                                              <p:pRg end="3" st="3"/>
                                            </p:txEl>
                                          </p:spTgt>
                                        </p:tgtEl>
                                        <p:attrNameLst>
                                          <p:attrName>style.visibility</p:attrName>
                                        </p:attrNameLst>
                                      </p:cBhvr>
                                      <p:to>
                                        <p:strVal val="visible"/>
                                      </p:to>
                                    </p:set>
                                    <p:anim calcmode="lin" valueType="num">
                                      <p:cBhvr additive="base">
                                        <p:cTn dur="500"/>
                                        <p:tgtEl>
                                          <p:spTgt spid="77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8">
                                  <p:stCondLst>
                                    <p:cond delay="0"/>
                                  </p:stCondLst>
                                  <p:childTnLst>
                                    <p:set>
                                      <p:cBhvr>
                                        <p:cTn dur="1" fill="hold">
                                          <p:stCondLst>
                                            <p:cond delay="0"/>
                                          </p:stCondLst>
                                        </p:cTn>
                                        <p:tgtEl>
                                          <p:spTgt spid="773">
                                            <p:txEl>
                                              <p:pRg end="4" st="4"/>
                                            </p:txEl>
                                          </p:spTgt>
                                        </p:tgtEl>
                                        <p:attrNameLst>
                                          <p:attrName>style.visibility</p:attrName>
                                        </p:attrNameLst>
                                      </p:cBhvr>
                                      <p:to>
                                        <p:strVal val="visible"/>
                                      </p:to>
                                    </p:set>
                                    <p:anim calcmode="lin" valueType="num">
                                      <p:cBhvr additive="base">
                                        <p:cTn dur="500"/>
                                        <p:tgtEl>
                                          <p:spTgt spid="77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8">
                                  <p:stCondLst>
                                    <p:cond delay="0"/>
                                  </p:stCondLst>
                                  <p:childTnLst>
                                    <p:set>
                                      <p:cBhvr>
                                        <p:cTn dur="1" fill="hold">
                                          <p:stCondLst>
                                            <p:cond delay="0"/>
                                          </p:stCondLst>
                                        </p:cTn>
                                        <p:tgtEl>
                                          <p:spTgt spid="773">
                                            <p:txEl>
                                              <p:pRg end="5" st="5"/>
                                            </p:txEl>
                                          </p:spTgt>
                                        </p:tgtEl>
                                        <p:attrNameLst>
                                          <p:attrName>style.visibility</p:attrName>
                                        </p:attrNameLst>
                                      </p:cBhvr>
                                      <p:to>
                                        <p:strVal val="visible"/>
                                      </p:to>
                                    </p:set>
                                    <p:anim calcmode="lin" valueType="num">
                                      <p:cBhvr additive="base">
                                        <p:cTn dur="500"/>
                                        <p:tgtEl>
                                          <p:spTgt spid="77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8">
                                  <p:stCondLst>
                                    <p:cond delay="0"/>
                                  </p:stCondLst>
                                  <p:childTnLst>
                                    <p:set>
                                      <p:cBhvr>
                                        <p:cTn dur="1" fill="hold">
                                          <p:stCondLst>
                                            <p:cond delay="0"/>
                                          </p:stCondLst>
                                        </p:cTn>
                                        <p:tgtEl>
                                          <p:spTgt spid="773">
                                            <p:txEl>
                                              <p:pRg end="6" st="6"/>
                                            </p:txEl>
                                          </p:spTgt>
                                        </p:tgtEl>
                                        <p:attrNameLst>
                                          <p:attrName>style.visibility</p:attrName>
                                        </p:attrNameLst>
                                      </p:cBhvr>
                                      <p:to>
                                        <p:strVal val="visible"/>
                                      </p:to>
                                    </p:set>
                                    <p:anim calcmode="lin" valueType="num">
                                      <p:cBhvr additive="base">
                                        <p:cTn dur="500"/>
                                        <p:tgtEl>
                                          <p:spTgt spid="77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773">
                                            <p:txEl>
                                              <p:pRg end="7" st="7"/>
                                            </p:txEl>
                                          </p:spTgt>
                                        </p:tgtEl>
                                        <p:attrNameLst>
                                          <p:attrName>style.visibility</p:attrName>
                                        </p:attrNameLst>
                                      </p:cBhvr>
                                      <p:to>
                                        <p:strVal val="visible"/>
                                      </p:to>
                                    </p:set>
                                    <p:anim calcmode="lin" valueType="num">
                                      <p:cBhvr additive="base">
                                        <p:cTn dur="500"/>
                                        <p:tgtEl>
                                          <p:spTgt spid="77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8">
                                  <p:stCondLst>
                                    <p:cond delay="0"/>
                                  </p:stCondLst>
                                  <p:childTnLst>
                                    <p:set>
                                      <p:cBhvr>
                                        <p:cTn dur="1" fill="hold">
                                          <p:stCondLst>
                                            <p:cond delay="0"/>
                                          </p:stCondLst>
                                        </p:cTn>
                                        <p:tgtEl>
                                          <p:spTgt spid="773">
                                            <p:txEl>
                                              <p:pRg end="8" st="8"/>
                                            </p:txEl>
                                          </p:spTgt>
                                        </p:tgtEl>
                                        <p:attrNameLst>
                                          <p:attrName>style.visibility</p:attrName>
                                        </p:attrNameLst>
                                      </p:cBhvr>
                                      <p:to>
                                        <p:strVal val="visible"/>
                                      </p:to>
                                    </p:set>
                                    <p:anim calcmode="lin" valueType="num">
                                      <p:cBhvr additive="base">
                                        <p:cTn dur="500"/>
                                        <p:tgtEl>
                                          <p:spTgt spid="77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eyword 1">
  <p:cSld name="Keyword 1">
    <p:spTree>
      <p:nvGrpSpPr>
        <p:cNvPr id="66" name="Shape 66"/>
        <p:cNvGrpSpPr/>
        <p:nvPr/>
      </p:nvGrpSpPr>
      <p:grpSpPr>
        <a:xfrm>
          <a:off x="0" y="0"/>
          <a:ext cx="0" cy="0"/>
          <a:chOff x="0" y="0"/>
          <a:chExt cx="0" cy="0"/>
        </a:xfrm>
      </p:grpSpPr>
      <p:sp>
        <p:nvSpPr>
          <p:cNvPr id="67" name="Google Shape;67;p5"/>
          <p:cNvSpPr txBox="1"/>
          <p:nvPr>
            <p:ph type="title"/>
          </p:nvPr>
        </p:nvSpPr>
        <p:spPr>
          <a:xfrm>
            <a:off x="1143471" y="3055269"/>
            <a:ext cx="6140652" cy="1748684"/>
          </a:xfrm>
          <a:prstGeom prst="rect">
            <a:avLst/>
          </a:prstGeom>
          <a:noFill/>
          <a:ln>
            <a:noFill/>
          </a:ln>
        </p:spPr>
        <p:txBody>
          <a:bodyPr anchorCtr="0" anchor="ctr" bIns="81625" lIns="163275" spcFirstLastPara="1" rIns="163275" wrap="square" tIns="81625"/>
          <a:lstStyle>
            <a:lvl1pPr lvl="0" algn="r">
              <a:spcBef>
                <a:spcPts val="0"/>
              </a:spcBef>
              <a:spcAft>
                <a:spcPts val="0"/>
              </a:spcAft>
              <a:buClr>
                <a:srgbClr val="545454"/>
              </a:buClr>
              <a:buSzPts val="8000"/>
              <a:buFont typeface="Ultra"/>
              <a:buNone/>
              <a:defRPr sz="8000">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
          <p:cNvSpPr/>
          <p:nvPr/>
        </p:nvSpPr>
        <p:spPr>
          <a:xfrm>
            <a:off x="6348019" y="5915094"/>
            <a:ext cx="679093" cy="67909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70" name="Google Shape;70;p5"/>
          <p:cNvSpPr/>
          <p:nvPr/>
        </p:nvSpPr>
        <p:spPr>
          <a:xfrm>
            <a:off x="7623670" y="3721840"/>
            <a:ext cx="864096" cy="864096"/>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71" name="Google Shape;71;p5"/>
          <p:cNvSpPr/>
          <p:nvPr/>
        </p:nvSpPr>
        <p:spPr>
          <a:xfrm>
            <a:off x="7287819" y="4896455"/>
            <a:ext cx="1358186" cy="135818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72" name="Google Shape;72;p5"/>
          <p:cNvSpPr/>
          <p:nvPr/>
        </p:nvSpPr>
        <p:spPr>
          <a:xfrm>
            <a:off x="8945661" y="3271292"/>
            <a:ext cx="599312" cy="59931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73" name="Google Shape;73;p5"/>
          <p:cNvSpPr txBox="1"/>
          <p:nvPr>
            <p:ph idx="1" type="body"/>
          </p:nvPr>
        </p:nvSpPr>
        <p:spPr>
          <a:xfrm>
            <a:off x="9156331" y="4293198"/>
            <a:ext cx="7763739" cy="308255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5"/>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75" name="Google Shape;75;p5"/>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b="0" i="0" sz="2800" u="none" cap="none" strike="noStrike">
                <a:solidFill>
                  <a:schemeClr val="lt1"/>
                </a:solidFill>
                <a:latin typeface="Open Sans"/>
                <a:ea typeface="Open Sans"/>
                <a:cs typeface="Open Sans"/>
                <a:sym typeface="Open Sans"/>
              </a:defRPr>
            </a:lvl1pPr>
            <a:lvl2pPr indent="0" lvl="1" marL="0" algn="ctr">
              <a:spcBef>
                <a:spcPts val="0"/>
              </a:spcBef>
              <a:buNone/>
              <a:defRPr b="0" i="0" sz="2800" u="none" cap="none" strike="noStrike">
                <a:solidFill>
                  <a:schemeClr val="lt1"/>
                </a:solidFill>
                <a:latin typeface="Open Sans"/>
                <a:ea typeface="Open Sans"/>
                <a:cs typeface="Open Sans"/>
                <a:sym typeface="Open Sans"/>
              </a:defRPr>
            </a:lvl2pPr>
            <a:lvl3pPr indent="0" lvl="2" marL="0" algn="ctr">
              <a:spcBef>
                <a:spcPts val="0"/>
              </a:spcBef>
              <a:buNone/>
              <a:defRPr b="0" i="0" sz="2800" u="none" cap="none" strike="noStrike">
                <a:solidFill>
                  <a:schemeClr val="lt1"/>
                </a:solidFill>
                <a:latin typeface="Open Sans"/>
                <a:ea typeface="Open Sans"/>
                <a:cs typeface="Open Sans"/>
                <a:sym typeface="Open Sans"/>
              </a:defRPr>
            </a:lvl3pPr>
            <a:lvl4pPr indent="0" lvl="3" marL="0" algn="ctr">
              <a:spcBef>
                <a:spcPts val="0"/>
              </a:spcBef>
              <a:buNone/>
              <a:defRPr b="0" i="0" sz="2800" u="none" cap="none" strike="noStrike">
                <a:solidFill>
                  <a:schemeClr val="lt1"/>
                </a:solidFill>
                <a:latin typeface="Open Sans"/>
                <a:ea typeface="Open Sans"/>
                <a:cs typeface="Open Sans"/>
                <a:sym typeface="Open Sans"/>
              </a:defRPr>
            </a:lvl4pPr>
            <a:lvl5pPr indent="0" lvl="4" marL="0" algn="ctr">
              <a:spcBef>
                <a:spcPts val="0"/>
              </a:spcBef>
              <a:buNone/>
              <a:defRPr b="0" i="0" sz="2800" u="none" cap="none" strike="noStrike">
                <a:solidFill>
                  <a:schemeClr val="lt1"/>
                </a:solidFill>
                <a:latin typeface="Open Sans"/>
                <a:ea typeface="Open Sans"/>
                <a:cs typeface="Open Sans"/>
                <a:sym typeface="Open Sans"/>
              </a:defRPr>
            </a:lvl5pPr>
            <a:lvl6pPr indent="0" lvl="5" marL="0" algn="ctr">
              <a:spcBef>
                <a:spcPts val="0"/>
              </a:spcBef>
              <a:buNone/>
              <a:defRPr b="0" i="0" sz="2800" u="none" cap="none" strike="noStrike">
                <a:solidFill>
                  <a:schemeClr val="lt1"/>
                </a:solidFill>
                <a:latin typeface="Open Sans"/>
                <a:ea typeface="Open Sans"/>
                <a:cs typeface="Open Sans"/>
                <a:sym typeface="Open Sans"/>
              </a:defRPr>
            </a:lvl6pPr>
            <a:lvl7pPr indent="0" lvl="6" marL="0" algn="ctr">
              <a:spcBef>
                <a:spcPts val="0"/>
              </a:spcBef>
              <a:buNone/>
              <a:defRPr b="0" i="0" sz="2800" u="none" cap="none" strike="noStrike">
                <a:solidFill>
                  <a:schemeClr val="lt1"/>
                </a:solidFill>
                <a:latin typeface="Open Sans"/>
                <a:ea typeface="Open Sans"/>
                <a:cs typeface="Open Sans"/>
                <a:sym typeface="Open Sans"/>
              </a:defRPr>
            </a:lvl7pPr>
            <a:lvl8pPr indent="0" lvl="7" marL="0" algn="ctr">
              <a:spcBef>
                <a:spcPts val="0"/>
              </a:spcBef>
              <a:buNone/>
              <a:defRPr b="0" i="0" sz="2800" u="none" cap="none" strike="noStrike">
                <a:solidFill>
                  <a:schemeClr val="lt1"/>
                </a:solidFill>
                <a:latin typeface="Open Sans"/>
                <a:ea typeface="Open Sans"/>
                <a:cs typeface="Open Sans"/>
                <a:sym typeface="Open Sans"/>
              </a:defRPr>
            </a:lvl8pPr>
            <a:lvl9pPr indent="0" lvl="8" marL="0" algn="ctr">
              <a:spcBef>
                <a:spcPts val="0"/>
              </a:spcBef>
              <a:buNone/>
              <a:defRPr b="0" i="0" sz="2800" u="none" cap="none" strike="noStrike">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p:tgtEl>
                                          <p:spTgt spid="67"/>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30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750"/>
                                        <p:tgtEl>
                                          <p:spTgt spid="6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300"/>
                                  </p:stCondLst>
                                  <p:childTnLst>
                                    <p:set>
                                      <p:cBhvr>
                                        <p:cTn dur="1" fill="hold">
                                          <p:stCondLst>
                                            <p:cond delay="0"/>
                                          </p:stCondLst>
                                        </p:cTn>
                                        <p:tgtEl>
                                          <p:spTgt spid="69"/>
                                        </p:tgtEl>
                                        <p:attrNameLst>
                                          <p:attrName>style.visibility</p:attrName>
                                        </p:attrNameLst>
                                      </p:cBhvr>
                                      <p:to>
                                        <p:strVal val="visible"/>
                                      </p:to>
                                    </p:set>
                                    <p:animEffect filter="fade" transition="in">
                                      <p:cBhvr>
                                        <p:cTn dur="750"/>
                                        <p:tgtEl>
                                          <p:spTgt spid="69"/>
                                        </p:tgtEl>
                                      </p:cBhvr>
                                    </p:animEffect>
                                  </p:childTnLst>
                                </p:cTn>
                              </p:par>
                              <p:par>
                                <p:cTn fill="hold" nodeType="withEffect" presetClass="entr" presetID="2" presetSubtype="8">
                                  <p:stCondLst>
                                    <p:cond delay="10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750"/>
                                        <p:tgtEl>
                                          <p:spTgt spid="7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
                                  </p:stCondLst>
                                  <p:childTnLst>
                                    <p:set>
                                      <p:cBhvr>
                                        <p:cTn dur="1" fill="hold">
                                          <p:stCondLst>
                                            <p:cond delay="0"/>
                                          </p:stCondLst>
                                        </p:cTn>
                                        <p:tgtEl>
                                          <p:spTgt spid="70"/>
                                        </p:tgtEl>
                                        <p:attrNameLst>
                                          <p:attrName>style.visibility</p:attrName>
                                        </p:attrNameLst>
                                      </p:cBhvr>
                                      <p:to>
                                        <p:strVal val="visible"/>
                                      </p:to>
                                    </p:set>
                                    <p:animEffect filter="fade" transition="in">
                                      <p:cBhvr>
                                        <p:cTn dur="750"/>
                                        <p:tgtEl>
                                          <p:spTgt spid="70"/>
                                        </p:tgtEl>
                                      </p:cBhvr>
                                    </p:animEffect>
                                  </p:childTnLst>
                                </p:cTn>
                              </p:par>
                              <p:par>
                                <p:cTn fill="hold" nodeType="withEffect" presetClass="entr" presetID="2" presetSubtype="8">
                                  <p:stCondLst>
                                    <p:cond delay="20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p:tgtEl>
                                          <p:spTgt spid="7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00"/>
                                  </p:stCondLst>
                                  <p:childTnLst>
                                    <p:set>
                                      <p:cBhvr>
                                        <p:cTn dur="1" fill="hold">
                                          <p:stCondLst>
                                            <p:cond delay="0"/>
                                          </p:stCondLst>
                                        </p:cTn>
                                        <p:tgtEl>
                                          <p:spTgt spid="71"/>
                                        </p:tgtEl>
                                        <p:attrNameLst>
                                          <p:attrName>style.visibility</p:attrName>
                                        </p:attrNameLst>
                                      </p:cBhvr>
                                      <p:to>
                                        <p:strVal val="visible"/>
                                      </p:to>
                                    </p:set>
                                    <p:animEffect filter="fade" transition="in">
                                      <p:cBhvr>
                                        <p:cTn dur="750"/>
                                        <p:tgtEl>
                                          <p:spTgt spid="71"/>
                                        </p:tgtEl>
                                      </p:cBhvr>
                                    </p:animEffect>
                                  </p:childTnLst>
                                </p:cTn>
                              </p:par>
                              <p:par>
                                <p:cTn fill="hold" nodeType="withEffect" presetClass="entr" presetID="2" presetSubtype="8">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750"/>
                                        <p:tgtEl>
                                          <p:spTgt spid="7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750"/>
                                        <p:tgtEl>
                                          <p:spTgt spid="72"/>
                                        </p:tgtEl>
                                      </p:cBhvr>
                                    </p:animEffect>
                                  </p:childTnLst>
                                </p:cTn>
                              </p:par>
                            </p:childTnLst>
                          </p:cTn>
                        </p:par>
                        <p:par>
                          <p:cTn fill="hold">
                            <p:stCondLst>
                              <p:cond delay="1250"/>
                            </p:stCondLst>
                            <p:childTnLst>
                              <p:par>
                                <p:cTn fill="hold" nodeType="afterEffect" presetClass="entr" presetID="2" presetSubtype="2">
                                  <p:stCondLst>
                                    <p:cond delay="25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p:tgtEl>
                                          <p:spTgt spid="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rategy">
  <p:cSld name="Strategy">
    <p:spTree>
      <p:nvGrpSpPr>
        <p:cNvPr id="776" name="Shape 776"/>
        <p:cNvGrpSpPr/>
        <p:nvPr/>
      </p:nvGrpSpPr>
      <p:grpSpPr>
        <a:xfrm>
          <a:off x="0" y="0"/>
          <a:ext cx="0" cy="0"/>
          <a:chOff x="0" y="0"/>
          <a:chExt cx="0" cy="0"/>
        </a:xfrm>
      </p:grpSpPr>
      <p:sp>
        <p:nvSpPr>
          <p:cNvPr id="777" name="Google Shape;777;p42"/>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78" name="Google Shape;778;p42"/>
          <p:cNvSpPr/>
          <p:nvPr/>
        </p:nvSpPr>
        <p:spPr>
          <a:xfrm>
            <a:off x="0" y="5965370"/>
            <a:ext cx="18286413" cy="432162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pic>
        <p:nvPicPr>
          <p:cNvPr id="779" name="Google Shape;779;p42"/>
          <p:cNvPicPr preferRelativeResize="0"/>
          <p:nvPr/>
        </p:nvPicPr>
        <p:blipFill rotWithShape="1">
          <a:blip r:embed="rId2">
            <a:alphaModFix/>
          </a:blip>
          <a:srcRect b="0" l="0" r="0" t="0"/>
          <a:stretch/>
        </p:blipFill>
        <p:spPr>
          <a:xfrm>
            <a:off x="2718462" y="4451598"/>
            <a:ext cx="1009181" cy="1513772"/>
          </a:xfrm>
          <a:prstGeom prst="rect">
            <a:avLst/>
          </a:prstGeom>
          <a:noFill/>
          <a:ln>
            <a:noFill/>
          </a:ln>
        </p:spPr>
      </p:pic>
      <p:pic>
        <p:nvPicPr>
          <p:cNvPr id="780" name="Google Shape;780;p42"/>
          <p:cNvPicPr preferRelativeResize="0"/>
          <p:nvPr/>
        </p:nvPicPr>
        <p:blipFill rotWithShape="1">
          <a:blip r:embed="rId3">
            <a:alphaModFix/>
          </a:blip>
          <a:srcRect b="0" l="0" r="0" t="0"/>
          <a:stretch/>
        </p:blipFill>
        <p:spPr>
          <a:xfrm>
            <a:off x="4941034" y="4457082"/>
            <a:ext cx="981758" cy="1508288"/>
          </a:xfrm>
          <a:prstGeom prst="rect">
            <a:avLst/>
          </a:prstGeom>
          <a:noFill/>
          <a:ln>
            <a:noFill/>
          </a:ln>
        </p:spPr>
      </p:pic>
      <p:pic>
        <p:nvPicPr>
          <p:cNvPr id="781" name="Google Shape;781;p42"/>
          <p:cNvPicPr preferRelativeResize="0"/>
          <p:nvPr/>
        </p:nvPicPr>
        <p:blipFill rotWithShape="1">
          <a:blip r:embed="rId4">
            <a:alphaModFix/>
          </a:blip>
          <a:srcRect b="0" l="0" r="0" t="0"/>
          <a:stretch/>
        </p:blipFill>
        <p:spPr>
          <a:xfrm>
            <a:off x="7165154" y="4160910"/>
            <a:ext cx="1206628" cy="1804459"/>
          </a:xfrm>
          <a:prstGeom prst="rect">
            <a:avLst/>
          </a:prstGeom>
          <a:noFill/>
          <a:ln>
            <a:noFill/>
          </a:ln>
        </p:spPr>
      </p:pic>
      <p:pic>
        <p:nvPicPr>
          <p:cNvPr id="782" name="Google Shape;782;p42"/>
          <p:cNvPicPr preferRelativeResize="0"/>
          <p:nvPr/>
        </p:nvPicPr>
        <p:blipFill rotWithShape="1">
          <a:blip r:embed="rId5">
            <a:alphaModFix/>
          </a:blip>
          <a:srcRect b="0" l="0" r="0" t="0"/>
          <a:stretch/>
        </p:blipFill>
        <p:spPr>
          <a:xfrm>
            <a:off x="9595418" y="3705682"/>
            <a:ext cx="1061284" cy="2259688"/>
          </a:xfrm>
          <a:prstGeom prst="rect">
            <a:avLst/>
          </a:prstGeom>
          <a:noFill/>
          <a:ln>
            <a:noFill/>
          </a:ln>
        </p:spPr>
      </p:pic>
      <p:pic>
        <p:nvPicPr>
          <p:cNvPr id="783" name="Google Shape;783;p42"/>
          <p:cNvPicPr preferRelativeResize="0"/>
          <p:nvPr/>
        </p:nvPicPr>
        <p:blipFill rotWithShape="1">
          <a:blip r:embed="rId6">
            <a:alphaModFix/>
          </a:blip>
          <a:srcRect b="0" l="0" r="0" t="0"/>
          <a:stretch/>
        </p:blipFill>
        <p:spPr>
          <a:xfrm>
            <a:off x="11894825" y="3628895"/>
            <a:ext cx="1173721" cy="2336475"/>
          </a:xfrm>
          <a:prstGeom prst="rect">
            <a:avLst/>
          </a:prstGeom>
          <a:noFill/>
          <a:ln>
            <a:noFill/>
          </a:ln>
        </p:spPr>
      </p:pic>
      <p:pic>
        <p:nvPicPr>
          <p:cNvPr id="784" name="Google Shape;784;p42"/>
          <p:cNvPicPr preferRelativeResize="0"/>
          <p:nvPr/>
        </p:nvPicPr>
        <p:blipFill rotWithShape="1">
          <a:blip r:embed="rId7">
            <a:alphaModFix/>
          </a:blip>
          <a:srcRect b="0" l="0" r="0" t="0"/>
          <a:stretch/>
        </p:blipFill>
        <p:spPr>
          <a:xfrm>
            <a:off x="14306314" y="3283360"/>
            <a:ext cx="1170979" cy="2682009"/>
          </a:xfrm>
          <a:prstGeom prst="rect">
            <a:avLst/>
          </a:prstGeom>
          <a:noFill/>
          <a:ln>
            <a:noFill/>
          </a:ln>
        </p:spPr>
      </p:pic>
      <p:sp>
        <p:nvSpPr>
          <p:cNvPr id="785" name="Google Shape;785;p42"/>
          <p:cNvSpPr txBox="1"/>
          <p:nvPr>
            <p:ph idx="1" type="body"/>
          </p:nvPr>
        </p:nvSpPr>
        <p:spPr>
          <a:xfrm>
            <a:off x="1042793" y="2918326"/>
            <a:ext cx="4389120" cy="720080"/>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accent1"/>
              </a:buClr>
              <a:buSzPts val="2800"/>
              <a:buNone/>
              <a:defRPr i="0" sz="28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6" name="Google Shape;786;p42"/>
          <p:cNvSpPr txBox="1"/>
          <p:nvPr>
            <p:ph idx="2" type="body"/>
          </p:nvPr>
        </p:nvSpPr>
        <p:spPr>
          <a:xfrm>
            <a:off x="3223052" y="2062221"/>
            <a:ext cx="4389120" cy="720080"/>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accent3"/>
              </a:buClr>
              <a:buSzPts val="2800"/>
              <a:buNone/>
              <a:defRPr i="0"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7" name="Google Shape;787;p42"/>
          <p:cNvSpPr txBox="1"/>
          <p:nvPr>
            <p:ph idx="3" type="body"/>
          </p:nvPr>
        </p:nvSpPr>
        <p:spPr>
          <a:xfrm>
            <a:off x="10287125" y="1516812"/>
            <a:ext cx="4389120" cy="720080"/>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accent5"/>
              </a:buClr>
              <a:buSzPts val="2800"/>
              <a:buNone/>
              <a:defRPr i="0" sz="28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8" name="Google Shape;788;p42"/>
          <p:cNvSpPr txBox="1"/>
          <p:nvPr>
            <p:ph idx="4" type="body"/>
          </p:nvPr>
        </p:nvSpPr>
        <p:spPr>
          <a:xfrm>
            <a:off x="7884580" y="2386311"/>
            <a:ext cx="4389120" cy="720080"/>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accent4"/>
              </a:buClr>
              <a:buSzPts val="2800"/>
              <a:buNone/>
              <a:defRPr i="0" sz="28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9" name="Google Shape;789;p42"/>
          <p:cNvSpPr txBox="1"/>
          <p:nvPr>
            <p:ph idx="5" type="body"/>
          </p:nvPr>
        </p:nvSpPr>
        <p:spPr>
          <a:xfrm>
            <a:off x="5726308" y="1206116"/>
            <a:ext cx="4389120" cy="720080"/>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accent2"/>
              </a:buClr>
              <a:buSzPts val="2800"/>
              <a:buNone/>
              <a:defRPr i="0"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0" name="Google Shape;790;p42"/>
          <p:cNvSpPr txBox="1"/>
          <p:nvPr>
            <p:ph idx="6" type="body"/>
          </p:nvPr>
        </p:nvSpPr>
        <p:spPr>
          <a:xfrm>
            <a:off x="12697243" y="647313"/>
            <a:ext cx="4389120" cy="720080"/>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accent6"/>
              </a:buClr>
              <a:buSzPts val="2800"/>
              <a:buNone/>
              <a:defRPr i="0" sz="2800">
                <a:solidFill>
                  <a:schemeClr val="accent6"/>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791" name="Google Shape;791;p42"/>
          <p:cNvCxnSpPr>
            <a:stCxn id="785" idx="2"/>
          </p:cNvCxnSpPr>
          <p:nvPr/>
        </p:nvCxnSpPr>
        <p:spPr>
          <a:xfrm>
            <a:off x="3237353" y="3638406"/>
            <a:ext cx="0" cy="672300"/>
          </a:xfrm>
          <a:prstGeom prst="straightConnector1">
            <a:avLst/>
          </a:prstGeom>
          <a:noFill/>
          <a:ln cap="flat" cmpd="sng" w="28575">
            <a:solidFill>
              <a:srgbClr val="00AAE1"/>
            </a:solidFill>
            <a:prstDash val="dot"/>
            <a:round/>
            <a:headEnd len="lg" w="lg" type="oval"/>
            <a:tailEnd len="lg" w="lg" type="oval"/>
          </a:ln>
        </p:spPr>
      </p:cxnSp>
      <p:cxnSp>
        <p:nvCxnSpPr>
          <p:cNvPr id="792" name="Google Shape;792;p42"/>
          <p:cNvCxnSpPr/>
          <p:nvPr/>
        </p:nvCxnSpPr>
        <p:spPr>
          <a:xfrm>
            <a:off x="5425323" y="2917371"/>
            <a:ext cx="0" cy="1383775"/>
          </a:xfrm>
          <a:prstGeom prst="straightConnector1">
            <a:avLst/>
          </a:prstGeom>
          <a:noFill/>
          <a:ln cap="flat" cmpd="sng" w="28575">
            <a:solidFill>
              <a:schemeClr val="accent3"/>
            </a:solidFill>
            <a:prstDash val="dot"/>
            <a:round/>
            <a:headEnd len="lg" w="lg" type="oval"/>
            <a:tailEnd len="lg" w="lg" type="oval"/>
          </a:ln>
        </p:spPr>
      </p:cxnSp>
      <p:cxnSp>
        <p:nvCxnSpPr>
          <p:cNvPr id="793" name="Google Shape;793;p42"/>
          <p:cNvCxnSpPr/>
          <p:nvPr/>
        </p:nvCxnSpPr>
        <p:spPr>
          <a:xfrm>
            <a:off x="7903696" y="2046514"/>
            <a:ext cx="0" cy="1898912"/>
          </a:xfrm>
          <a:prstGeom prst="straightConnector1">
            <a:avLst/>
          </a:prstGeom>
          <a:noFill/>
          <a:ln cap="flat" cmpd="sng" w="28575">
            <a:solidFill>
              <a:schemeClr val="accent2"/>
            </a:solidFill>
            <a:prstDash val="dot"/>
            <a:round/>
            <a:headEnd len="lg" w="lg" type="oval"/>
            <a:tailEnd len="lg" w="lg" type="oval"/>
          </a:ln>
        </p:spPr>
      </p:cxnSp>
      <p:cxnSp>
        <p:nvCxnSpPr>
          <p:cNvPr id="794" name="Google Shape;794;p42"/>
          <p:cNvCxnSpPr/>
          <p:nvPr/>
        </p:nvCxnSpPr>
        <p:spPr>
          <a:xfrm>
            <a:off x="10068670" y="3148370"/>
            <a:ext cx="0" cy="335059"/>
          </a:xfrm>
          <a:prstGeom prst="straightConnector1">
            <a:avLst/>
          </a:prstGeom>
          <a:noFill/>
          <a:ln cap="flat" cmpd="sng" w="28575">
            <a:solidFill>
              <a:schemeClr val="accent4"/>
            </a:solidFill>
            <a:prstDash val="dot"/>
            <a:round/>
            <a:headEnd len="lg" w="lg" type="oval"/>
            <a:tailEnd len="lg" w="lg" type="oval"/>
          </a:ln>
        </p:spPr>
      </p:cxnSp>
      <p:cxnSp>
        <p:nvCxnSpPr>
          <p:cNvPr id="795" name="Google Shape;795;p42"/>
          <p:cNvCxnSpPr/>
          <p:nvPr/>
        </p:nvCxnSpPr>
        <p:spPr>
          <a:xfrm>
            <a:off x="12481685" y="2261998"/>
            <a:ext cx="0" cy="1221431"/>
          </a:xfrm>
          <a:prstGeom prst="straightConnector1">
            <a:avLst/>
          </a:prstGeom>
          <a:noFill/>
          <a:ln cap="flat" cmpd="sng" w="28575">
            <a:solidFill>
              <a:schemeClr val="accent5"/>
            </a:solidFill>
            <a:prstDash val="dot"/>
            <a:round/>
            <a:headEnd len="lg" w="lg" type="oval"/>
            <a:tailEnd len="lg" w="lg" type="oval"/>
          </a:ln>
        </p:spPr>
      </p:cxnSp>
      <p:cxnSp>
        <p:nvCxnSpPr>
          <p:cNvPr id="796" name="Google Shape;796;p42"/>
          <p:cNvCxnSpPr/>
          <p:nvPr/>
        </p:nvCxnSpPr>
        <p:spPr>
          <a:xfrm>
            <a:off x="14906984" y="1384448"/>
            <a:ext cx="0" cy="1763922"/>
          </a:xfrm>
          <a:prstGeom prst="straightConnector1">
            <a:avLst/>
          </a:prstGeom>
          <a:noFill/>
          <a:ln cap="flat" cmpd="sng" w="28575">
            <a:solidFill>
              <a:schemeClr val="accent6"/>
            </a:solidFill>
            <a:prstDash val="dot"/>
            <a:round/>
            <a:headEnd len="lg" w="lg" type="oval"/>
            <a:tailEnd len="lg" w="lg" type="oval"/>
          </a:ln>
        </p:spPr>
      </p:cxnSp>
      <p:sp>
        <p:nvSpPr>
          <p:cNvPr id="797" name="Google Shape;797;p42"/>
          <p:cNvSpPr txBox="1"/>
          <p:nvPr>
            <p:ph type="title"/>
          </p:nvPr>
        </p:nvSpPr>
        <p:spPr>
          <a:xfrm>
            <a:off x="725714" y="6321681"/>
            <a:ext cx="16822057" cy="1350907"/>
          </a:xfrm>
          <a:prstGeom prst="rect">
            <a:avLst/>
          </a:prstGeom>
          <a:noFill/>
          <a:ln>
            <a:noFill/>
          </a:ln>
        </p:spPr>
        <p:txBody>
          <a:bodyPr anchorCtr="0" anchor="b" bIns="81625" lIns="163275" spcFirstLastPara="1" rIns="163275" wrap="square" tIns="81625"/>
          <a:lstStyle>
            <a:lvl1pPr lvl="0" algn="ctr">
              <a:spcBef>
                <a:spcPts val="0"/>
              </a:spcBef>
              <a:spcAft>
                <a:spcPts val="0"/>
              </a:spcAft>
              <a:buClr>
                <a:schemeClr val="lt1"/>
              </a:buClr>
              <a:buSzPts val="6600"/>
              <a:buFont typeface="Ultra"/>
              <a:buNone/>
              <a:defRPr sz="66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8" name="Google Shape;798;p42"/>
          <p:cNvSpPr/>
          <p:nvPr/>
        </p:nvSpPr>
        <p:spPr>
          <a:xfrm>
            <a:off x="7522233" y="7687812"/>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799" name="Google Shape;799;p42"/>
          <p:cNvSpPr txBox="1"/>
          <p:nvPr>
            <p:ph idx="7" type="body"/>
          </p:nvPr>
        </p:nvSpPr>
        <p:spPr>
          <a:xfrm>
            <a:off x="430238" y="7982857"/>
            <a:ext cx="17425936" cy="1669143"/>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2000"/>
              <a:buNone/>
              <a:defRPr b="0" i="0" sz="2000" u="none">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500"/>
                                        <p:tgtEl>
                                          <p:spTgt spid="778"/>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779"/>
                                        </p:tgtEl>
                                        <p:attrNameLst>
                                          <p:attrName>style.visibility</p:attrName>
                                        </p:attrNameLst>
                                      </p:cBhvr>
                                      <p:to>
                                        <p:strVal val="visible"/>
                                      </p:to>
                                    </p:set>
                                    <p:anim calcmode="lin" valueType="num">
                                      <p:cBhvr additive="base">
                                        <p:cTn dur="750"/>
                                        <p:tgtEl>
                                          <p:spTgt spid="779"/>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500"/>
                                        <p:tgtEl>
                                          <p:spTgt spid="791"/>
                                        </p:tgtEl>
                                      </p:cBhvr>
                                    </p:animEffect>
                                  </p:childTnLst>
                                </p:cTn>
                              </p:par>
                            </p:childTnLst>
                          </p:cTn>
                        </p:par>
                        <p:par>
                          <p:cTn fill="hold">
                            <p:stCondLst>
                              <p:cond delay="1750"/>
                            </p:stCondLst>
                            <p:childTnLst>
                              <p:par>
                                <p:cTn fill="hold" nodeType="afterEffect" presetClass="entr" presetID="23" presetSubtype="16">
                                  <p:stCondLst>
                                    <p:cond delay="0"/>
                                  </p:stCondLst>
                                  <p:childTnLst>
                                    <p:set>
                                      <p:cBhvr>
                                        <p:cTn dur="1" fill="hold">
                                          <p:stCondLst>
                                            <p:cond delay="0"/>
                                          </p:stCondLst>
                                        </p:cTn>
                                        <p:tgtEl>
                                          <p:spTgt spid="785">
                                            <p:txEl>
                                              <p:pRg end="0" st="0"/>
                                            </p:txEl>
                                          </p:spTgt>
                                        </p:tgtEl>
                                        <p:attrNameLst>
                                          <p:attrName>style.visibility</p:attrName>
                                        </p:attrNameLst>
                                      </p:cBhvr>
                                      <p:to>
                                        <p:strVal val="visible"/>
                                      </p:to>
                                    </p:set>
                                    <p:anim calcmode="lin" valueType="num">
                                      <p:cBhvr additive="base">
                                        <p:cTn dur="500"/>
                                        <p:tgtEl>
                                          <p:spTgt spid="785">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785">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2250"/>
                            </p:stCondLst>
                            <p:childTnLst>
                              <p:par>
                                <p:cTn fill="hold" nodeType="afterEffect" presetClass="entr" presetID="23" presetSubtype="16">
                                  <p:stCondLst>
                                    <p:cond delay="0"/>
                                  </p:stCondLst>
                                  <p:childTnLst>
                                    <p:set>
                                      <p:cBhvr>
                                        <p:cTn dur="1" fill="hold">
                                          <p:stCondLst>
                                            <p:cond delay="0"/>
                                          </p:stCondLst>
                                        </p:cTn>
                                        <p:tgtEl>
                                          <p:spTgt spid="785">
                                            <p:txEl>
                                              <p:pRg end="1" st="1"/>
                                            </p:txEl>
                                          </p:spTgt>
                                        </p:tgtEl>
                                        <p:attrNameLst>
                                          <p:attrName>style.visibility</p:attrName>
                                        </p:attrNameLst>
                                      </p:cBhvr>
                                      <p:to>
                                        <p:strVal val="visible"/>
                                      </p:to>
                                    </p:set>
                                    <p:anim calcmode="lin" valueType="num">
                                      <p:cBhvr additive="base">
                                        <p:cTn dur="500"/>
                                        <p:tgtEl>
                                          <p:spTgt spid="785">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785">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2750"/>
                            </p:stCondLst>
                            <p:childTnLst>
                              <p:par>
                                <p:cTn fill="hold" nodeType="afterEffect" presetClass="entr" presetID="23" presetSubtype="16">
                                  <p:stCondLst>
                                    <p:cond delay="0"/>
                                  </p:stCondLst>
                                  <p:childTnLst>
                                    <p:set>
                                      <p:cBhvr>
                                        <p:cTn dur="1" fill="hold">
                                          <p:stCondLst>
                                            <p:cond delay="0"/>
                                          </p:stCondLst>
                                        </p:cTn>
                                        <p:tgtEl>
                                          <p:spTgt spid="785">
                                            <p:txEl>
                                              <p:pRg end="2" st="2"/>
                                            </p:txEl>
                                          </p:spTgt>
                                        </p:tgtEl>
                                        <p:attrNameLst>
                                          <p:attrName>style.visibility</p:attrName>
                                        </p:attrNameLst>
                                      </p:cBhvr>
                                      <p:to>
                                        <p:strVal val="visible"/>
                                      </p:to>
                                    </p:set>
                                    <p:anim calcmode="lin" valueType="num">
                                      <p:cBhvr additive="base">
                                        <p:cTn dur="500"/>
                                        <p:tgtEl>
                                          <p:spTgt spid="785">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785">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3250"/>
                            </p:stCondLst>
                            <p:childTnLst>
                              <p:par>
                                <p:cTn fill="hold" nodeType="afterEffect" presetClass="entr" presetID="23" presetSubtype="16">
                                  <p:stCondLst>
                                    <p:cond delay="0"/>
                                  </p:stCondLst>
                                  <p:childTnLst>
                                    <p:set>
                                      <p:cBhvr>
                                        <p:cTn dur="1" fill="hold">
                                          <p:stCondLst>
                                            <p:cond delay="0"/>
                                          </p:stCondLst>
                                        </p:cTn>
                                        <p:tgtEl>
                                          <p:spTgt spid="785">
                                            <p:txEl>
                                              <p:pRg end="3" st="3"/>
                                            </p:txEl>
                                          </p:spTgt>
                                        </p:tgtEl>
                                        <p:attrNameLst>
                                          <p:attrName>style.visibility</p:attrName>
                                        </p:attrNameLst>
                                      </p:cBhvr>
                                      <p:to>
                                        <p:strVal val="visible"/>
                                      </p:to>
                                    </p:set>
                                    <p:anim calcmode="lin" valueType="num">
                                      <p:cBhvr additive="base">
                                        <p:cTn dur="500"/>
                                        <p:tgtEl>
                                          <p:spTgt spid="785">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785">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3750"/>
                            </p:stCondLst>
                            <p:childTnLst>
                              <p:par>
                                <p:cTn fill="hold" nodeType="afterEffect" presetClass="entr" presetID="23" presetSubtype="16">
                                  <p:stCondLst>
                                    <p:cond delay="0"/>
                                  </p:stCondLst>
                                  <p:childTnLst>
                                    <p:set>
                                      <p:cBhvr>
                                        <p:cTn dur="1" fill="hold">
                                          <p:stCondLst>
                                            <p:cond delay="0"/>
                                          </p:stCondLst>
                                        </p:cTn>
                                        <p:tgtEl>
                                          <p:spTgt spid="785">
                                            <p:txEl>
                                              <p:pRg end="4" st="4"/>
                                            </p:txEl>
                                          </p:spTgt>
                                        </p:tgtEl>
                                        <p:attrNameLst>
                                          <p:attrName>style.visibility</p:attrName>
                                        </p:attrNameLst>
                                      </p:cBhvr>
                                      <p:to>
                                        <p:strVal val="visible"/>
                                      </p:to>
                                    </p:set>
                                    <p:anim calcmode="lin" valueType="num">
                                      <p:cBhvr additive="base">
                                        <p:cTn dur="500"/>
                                        <p:tgtEl>
                                          <p:spTgt spid="785">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785">
                                            <p:txEl>
                                              <p:pRg end="4" st="4"/>
                                            </p:txEl>
                                          </p:spTgt>
                                        </p:tgtEl>
                                        <p:attrNameLst>
                                          <p:attrName>ppt_h</p:attrName>
                                        </p:attrNameLst>
                                      </p:cBhvr>
                                      <p:tavLst>
                                        <p:tav fmla="" tm="0">
                                          <p:val>
                                            <p:strVal val="0"/>
                                          </p:val>
                                        </p:tav>
                                        <p:tav fmla="" tm="100000">
                                          <p:val>
                                            <p:strVal val="#ppt_h"/>
                                          </p:val>
                                        </p:tav>
                                      </p:tavLst>
                                    </p:anim>
                                  </p:childTnLst>
                                </p:cTn>
                              </p:par>
                            </p:childTnLst>
                          </p:cTn>
                        </p:par>
                        <p:par>
                          <p:cTn fill="hold">
                            <p:stCondLst>
                              <p:cond delay="4250"/>
                            </p:stCondLst>
                            <p:childTnLst>
                              <p:par>
                                <p:cTn fill="hold" nodeType="afterEffect" presetClass="entr" presetID="23" presetSubtype="16">
                                  <p:stCondLst>
                                    <p:cond delay="0"/>
                                  </p:stCondLst>
                                  <p:childTnLst>
                                    <p:set>
                                      <p:cBhvr>
                                        <p:cTn dur="1" fill="hold">
                                          <p:stCondLst>
                                            <p:cond delay="0"/>
                                          </p:stCondLst>
                                        </p:cTn>
                                        <p:tgtEl>
                                          <p:spTgt spid="785">
                                            <p:txEl>
                                              <p:pRg end="5" st="5"/>
                                            </p:txEl>
                                          </p:spTgt>
                                        </p:tgtEl>
                                        <p:attrNameLst>
                                          <p:attrName>style.visibility</p:attrName>
                                        </p:attrNameLst>
                                      </p:cBhvr>
                                      <p:to>
                                        <p:strVal val="visible"/>
                                      </p:to>
                                    </p:set>
                                    <p:anim calcmode="lin" valueType="num">
                                      <p:cBhvr additive="base">
                                        <p:cTn dur="500"/>
                                        <p:tgtEl>
                                          <p:spTgt spid="785">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785">
                                            <p:txEl>
                                              <p:pRg end="5" st="5"/>
                                            </p:txEl>
                                          </p:spTgt>
                                        </p:tgtEl>
                                        <p:attrNameLst>
                                          <p:attrName>ppt_h</p:attrName>
                                        </p:attrNameLst>
                                      </p:cBhvr>
                                      <p:tavLst>
                                        <p:tav fmla="" tm="0">
                                          <p:val>
                                            <p:strVal val="0"/>
                                          </p:val>
                                        </p:tav>
                                        <p:tav fmla="" tm="100000">
                                          <p:val>
                                            <p:strVal val="#ppt_h"/>
                                          </p:val>
                                        </p:tav>
                                      </p:tavLst>
                                    </p:anim>
                                  </p:childTnLst>
                                </p:cTn>
                              </p:par>
                            </p:childTnLst>
                          </p:cTn>
                        </p:par>
                        <p:par>
                          <p:cTn fill="hold">
                            <p:stCondLst>
                              <p:cond delay="4750"/>
                            </p:stCondLst>
                            <p:childTnLst>
                              <p:par>
                                <p:cTn fill="hold" nodeType="afterEffect" presetClass="entr" presetID="23" presetSubtype="16">
                                  <p:stCondLst>
                                    <p:cond delay="0"/>
                                  </p:stCondLst>
                                  <p:childTnLst>
                                    <p:set>
                                      <p:cBhvr>
                                        <p:cTn dur="1" fill="hold">
                                          <p:stCondLst>
                                            <p:cond delay="0"/>
                                          </p:stCondLst>
                                        </p:cTn>
                                        <p:tgtEl>
                                          <p:spTgt spid="785">
                                            <p:txEl>
                                              <p:pRg end="6" st="6"/>
                                            </p:txEl>
                                          </p:spTgt>
                                        </p:tgtEl>
                                        <p:attrNameLst>
                                          <p:attrName>style.visibility</p:attrName>
                                        </p:attrNameLst>
                                      </p:cBhvr>
                                      <p:to>
                                        <p:strVal val="visible"/>
                                      </p:to>
                                    </p:set>
                                    <p:anim calcmode="lin" valueType="num">
                                      <p:cBhvr additive="base">
                                        <p:cTn dur="500"/>
                                        <p:tgtEl>
                                          <p:spTgt spid="785">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785">
                                            <p:txEl>
                                              <p:pRg end="6" st="6"/>
                                            </p:txEl>
                                          </p:spTgt>
                                        </p:tgtEl>
                                        <p:attrNameLst>
                                          <p:attrName>ppt_h</p:attrName>
                                        </p:attrNameLst>
                                      </p:cBhvr>
                                      <p:tavLst>
                                        <p:tav fmla="" tm="0">
                                          <p:val>
                                            <p:strVal val="0"/>
                                          </p:val>
                                        </p:tav>
                                        <p:tav fmla="" tm="100000">
                                          <p:val>
                                            <p:strVal val="#ppt_h"/>
                                          </p:val>
                                        </p:tav>
                                      </p:tavLst>
                                    </p:anim>
                                  </p:childTnLst>
                                </p:cTn>
                              </p:par>
                            </p:childTnLst>
                          </p:cTn>
                        </p:par>
                        <p:par>
                          <p:cTn fill="hold">
                            <p:stCondLst>
                              <p:cond delay="5250"/>
                            </p:stCondLst>
                            <p:childTnLst>
                              <p:par>
                                <p:cTn fill="hold" nodeType="afterEffect" presetClass="entr" presetID="23" presetSubtype="16">
                                  <p:stCondLst>
                                    <p:cond delay="0"/>
                                  </p:stCondLst>
                                  <p:childTnLst>
                                    <p:set>
                                      <p:cBhvr>
                                        <p:cTn dur="1" fill="hold">
                                          <p:stCondLst>
                                            <p:cond delay="0"/>
                                          </p:stCondLst>
                                        </p:cTn>
                                        <p:tgtEl>
                                          <p:spTgt spid="785">
                                            <p:txEl>
                                              <p:pRg end="7" st="7"/>
                                            </p:txEl>
                                          </p:spTgt>
                                        </p:tgtEl>
                                        <p:attrNameLst>
                                          <p:attrName>style.visibility</p:attrName>
                                        </p:attrNameLst>
                                      </p:cBhvr>
                                      <p:to>
                                        <p:strVal val="visible"/>
                                      </p:to>
                                    </p:set>
                                    <p:anim calcmode="lin" valueType="num">
                                      <p:cBhvr additive="base">
                                        <p:cTn dur="500"/>
                                        <p:tgtEl>
                                          <p:spTgt spid="785">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785">
                                            <p:txEl>
                                              <p:pRg end="7" st="7"/>
                                            </p:txEl>
                                          </p:spTgt>
                                        </p:tgtEl>
                                        <p:attrNameLst>
                                          <p:attrName>ppt_h</p:attrName>
                                        </p:attrNameLst>
                                      </p:cBhvr>
                                      <p:tavLst>
                                        <p:tav fmla="" tm="0">
                                          <p:val>
                                            <p:strVal val="0"/>
                                          </p:val>
                                        </p:tav>
                                        <p:tav fmla="" tm="100000">
                                          <p:val>
                                            <p:strVal val="#ppt_h"/>
                                          </p:val>
                                        </p:tav>
                                      </p:tavLst>
                                    </p:anim>
                                  </p:childTnLst>
                                </p:cTn>
                              </p:par>
                            </p:childTnLst>
                          </p:cTn>
                        </p:par>
                        <p:par>
                          <p:cTn fill="hold">
                            <p:stCondLst>
                              <p:cond delay="5750"/>
                            </p:stCondLst>
                            <p:childTnLst>
                              <p:par>
                                <p:cTn fill="hold" nodeType="afterEffect" presetClass="entr" presetID="23" presetSubtype="16">
                                  <p:stCondLst>
                                    <p:cond delay="0"/>
                                  </p:stCondLst>
                                  <p:childTnLst>
                                    <p:set>
                                      <p:cBhvr>
                                        <p:cTn dur="1" fill="hold">
                                          <p:stCondLst>
                                            <p:cond delay="0"/>
                                          </p:stCondLst>
                                        </p:cTn>
                                        <p:tgtEl>
                                          <p:spTgt spid="785">
                                            <p:txEl>
                                              <p:pRg end="8" st="8"/>
                                            </p:txEl>
                                          </p:spTgt>
                                        </p:tgtEl>
                                        <p:attrNameLst>
                                          <p:attrName>style.visibility</p:attrName>
                                        </p:attrNameLst>
                                      </p:cBhvr>
                                      <p:to>
                                        <p:strVal val="visible"/>
                                      </p:to>
                                    </p:set>
                                    <p:anim calcmode="lin" valueType="num">
                                      <p:cBhvr additive="base">
                                        <p:cTn dur="500"/>
                                        <p:tgtEl>
                                          <p:spTgt spid="785">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785">
                                            <p:txEl>
                                              <p:pRg end="8" st="8"/>
                                            </p:txEl>
                                          </p:spTgt>
                                        </p:tgtEl>
                                        <p:attrNameLst>
                                          <p:attrName>ppt_h</p:attrName>
                                        </p:attrNameLst>
                                      </p:cBhvr>
                                      <p:tavLst>
                                        <p:tav fmla="" tm="0">
                                          <p:val>
                                            <p:strVal val="0"/>
                                          </p:val>
                                        </p:tav>
                                        <p:tav fmla="" tm="100000">
                                          <p:val>
                                            <p:strVal val="#ppt_h"/>
                                          </p:val>
                                        </p:tav>
                                      </p:tavLst>
                                    </p:anim>
                                  </p:childTnLst>
                                </p:cTn>
                              </p:par>
                            </p:childTnLst>
                          </p:cTn>
                        </p:par>
                        <p:par>
                          <p:cTn fill="hold">
                            <p:stCondLst>
                              <p:cond delay="6250"/>
                            </p:stCondLst>
                            <p:childTnLst>
                              <p:par>
                                <p:cTn fill="hold" nodeType="afterEffect" presetClass="entr" presetID="2" presetSubtype="1">
                                  <p:stCondLst>
                                    <p:cond delay="0"/>
                                  </p:stCondLst>
                                  <p:childTnLst>
                                    <p:set>
                                      <p:cBhvr>
                                        <p:cTn dur="1" fill="hold">
                                          <p:stCondLst>
                                            <p:cond delay="0"/>
                                          </p:stCondLst>
                                        </p:cTn>
                                        <p:tgtEl>
                                          <p:spTgt spid="780"/>
                                        </p:tgtEl>
                                        <p:attrNameLst>
                                          <p:attrName>style.visibility</p:attrName>
                                        </p:attrNameLst>
                                      </p:cBhvr>
                                      <p:to>
                                        <p:strVal val="visible"/>
                                      </p:to>
                                    </p:set>
                                    <p:anim calcmode="lin" valueType="num">
                                      <p:cBhvr additive="base">
                                        <p:cTn dur="750"/>
                                        <p:tgtEl>
                                          <p:spTgt spid="780"/>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500"/>
                                        <p:tgtEl>
                                          <p:spTgt spid="792"/>
                                        </p:tgtEl>
                                      </p:cBhvr>
                                    </p:animEffect>
                                  </p:childTnLst>
                                </p:cTn>
                              </p:par>
                            </p:childTnLst>
                          </p:cTn>
                        </p:par>
                        <p:par>
                          <p:cTn fill="hold">
                            <p:stCondLst>
                              <p:cond delay="7500"/>
                            </p:stCondLst>
                            <p:childTnLst>
                              <p:par>
                                <p:cTn fill="hold" nodeType="afterEffect" presetClass="entr" presetID="23" presetSubtype="16">
                                  <p:stCondLst>
                                    <p:cond delay="0"/>
                                  </p:stCondLst>
                                  <p:childTnLst>
                                    <p:set>
                                      <p:cBhvr>
                                        <p:cTn dur="1" fill="hold">
                                          <p:stCondLst>
                                            <p:cond delay="0"/>
                                          </p:stCondLst>
                                        </p:cTn>
                                        <p:tgtEl>
                                          <p:spTgt spid="786">
                                            <p:txEl>
                                              <p:pRg end="0" st="0"/>
                                            </p:txEl>
                                          </p:spTgt>
                                        </p:tgtEl>
                                        <p:attrNameLst>
                                          <p:attrName>style.visibility</p:attrName>
                                        </p:attrNameLst>
                                      </p:cBhvr>
                                      <p:to>
                                        <p:strVal val="visible"/>
                                      </p:to>
                                    </p:set>
                                    <p:anim calcmode="lin" valueType="num">
                                      <p:cBhvr additive="base">
                                        <p:cTn dur="500"/>
                                        <p:tgtEl>
                                          <p:spTgt spid="786">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786">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8000"/>
                            </p:stCondLst>
                            <p:childTnLst>
                              <p:par>
                                <p:cTn fill="hold" nodeType="afterEffect" presetClass="entr" presetID="23" presetSubtype="16">
                                  <p:stCondLst>
                                    <p:cond delay="0"/>
                                  </p:stCondLst>
                                  <p:childTnLst>
                                    <p:set>
                                      <p:cBhvr>
                                        <p:cTn dur="1" fill="hold">
                                          <p:stCondLst>
                                            <p:cond delay="0"/>
                                          </p:stCondLst>
                                        </p:cTn>
                                        <p:tgtEl>
                                          <p:spTgt spid="786">
                                            <p:txEl>
                                              <p:pRg end="1" st="1"/>
                                            </p:txEl>
                                          </p:spTgt>
                                        </p:tgtEl>
                                        <p:attrNameLst>
                                          <p:attrName>style.visibility</p:attrName>
                                        </p:attrNameLst>
                                      </p:cBhvr>
                                      <p:to>
                                        <p:strVal val="visible"/>
                                      </p:to>
                                    </p:set>
                                    <p:anim calcmode="lin" valueType="num">
                                      <p:cBhvr additive="base">
                                        <p:cTn dur="500"/>
                                        <p:tgtEl>
                                          <p:spTgt spid="786">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786">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8500"/>
                            </p:stCondLst>
                            <p:childTnLst>
                              <p:par>
                                <p:cTn fill="hold" nodeType="afterEffect" presetClass="entr" presetID="23" presetSubtype="16">
                                  <p:stCondLst>
                                    <p:cond delay="0"/>
                                  </p:stCondLst>
                                  <p:childTnLst>
                                    <p:set>
                                      <p:cBhvr>
                                        <p:cTn dur="1" fill="hold">
                                          <p:stCondLst>
                                            <p:cond delay="0"/>
                                          </p:stCondLst>
                                        </p:cTn>
                                        <p:tgtEl>
                                          <p:spTgt spid="786">
                                            <p:txEl>
                                              <p:pRg end="2" st="2"/>
                                            </p:txEl>
                                          </p:spTgt>
                                        </p:tgtEl>
                                        <p:attrNameLst>
                                          <p:attrName>style.visibility</p:attrName>
                                        </p:attrNameLst>
                                      </p:cBhvr>
                                      <p:to>
                                        <p:strVal val="visible"/>
                                      </p:to>
                                    </p:set>
                                    <p:anim calcmode="lin" valueType="num">
                                      <p:cBhvr additive="base">
                                        <p:cTn dur="500"/>
                                        <p:tgtEl>
                                          <p:spTgt spid="786">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786">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9000"/>
                            </p:stCondLst>
                            <p:childTnLst>
                              <p:par>
                                <p:cTn fill="hold" nodeType="afterEffect" presetClass="entr" presetID="23" presetSubtype="16">
                                  <p:stCondLst>
                                    <p:cond delay="0"/>
                                  </p:stCondLst>
                                  <p:childTnLst>
                                    <p:set>
                                      <p:cBhvr>
                                        <p:cTn dur="1" fill="hold">
                                          <p:stCondLst>
                                            <p:cond delay="0"/>
                                          </p:stCondLst>
                                        </p:cTn>
                                        <p:tgtEl>
                                          <p:spTgt spid="786">
                                            <p:txEl>
                                              <p:pRg end="3" st="3"/>
                                            </p:txEl>
                                          </p:spTgt>
                                        </p:tgtEl>
                                        <p:attrNameLst>
                                          <p:attrName>style.visibility</p:attrName>
                                        </p:attrNameLst>
                                      </p:cBhvr>
                                      <p:to>
                                        <p:strVal val="visible"/>
                                      </p:to>
                                    </p:set>
                                    <p:anim calcmode="lin" valueType="num">
                                      <p:cBhvr additive="base">
                                        <p:cTn dur="500"/>
                                        <p:tgtEl>
                                          <p:spTgt spid="786">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786">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9500"/>
                            </p:stCondLst>
                            <p:childTnLst>
                              <p:par>
                                <p:cTn fill="hold" nodeType="afterEffect" presetClass="entr" presetID="23" presetSubtype="16">
                                  <p:stCondLst>
                                    <p:cond delay="0"/>
                                  </p:stCondLst>
                                  <p:childTnLst>
                                    <p:set>
                                      <p:cBhvr>
                                        <p:cTn dur="1" fill="hold">
                                          <p:stCondLst>
                                            <p:cond delay="0"/>
                                          </p:stCondLst>
                                        </p:cTn>
                                        <p:tgtEl>
                                          <p:spTgt spid="786">
                                            <p:txEl>
                                              <p:pRg end="4" st="4"/>
                                            </p:txEl>
                                          </p:spTgt>
                                        </p:tgtEl>
                                        <p:attrNameLst>
                                          <p:attrName>style.visibility</p:attrName>
                                        </p:attrNameLst>
                                      </p:cBhvr>
                                      <p:to>
                                        <p:strVal val="visible"/>
                                      </p:to>
                                    </p:set>
                                    <p:anim calcmode="lin" valueType="num">
                                      <p:cBhvr additive="base">
                                        <p:cTn dur="500"/>
                                        <p:tgtEl>
                                          <p:spTgt spid="786">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786">
                                            <p:txEl>
                                              <p:pRg end="4" st="4"/>
                                            </p:txEl>
                                          </p:spTgt>
                                        </p:tgtEl>
                                        <p:attrNameLst>
                                          <p:attrName>ppt_h</p:attrName>
                                        </p:attrNameLst>
                                      </p:cBhvr>
                                      <p:tavLst>
                                        <p:tav fmla="" tm="0">
                                          <p:val>
                                            <p:strVal val="0"/>
                                          </p:val>
                                        </p:tav>
                                        <p:tav fmla="" tm="100000">
                                          <p:val>
                                            <p:strVal val="#ppt_h"/>
                                          </p:val>
                                        </p:tav>
                                      </p:tavLst>
                                    </p:anim>
                                  </p:childTnLst>
                                </p:cTn>
                              </p:par>
                            </p:childTnLst>
                          </p:cTn>
                        </p:par>
                        <p:par>
                          <p:cTn fill="hold">
                            <p:stCondLst>
                              <p:cond delay="10000"/>
                            </p:stCondLst>
                            <p:childTnLst>
                              <p:par>
                                <p:cTn fill="hold" nodeType="afterEffect" presetClass="entr" presetID="23" presetSubtype="16">
                                  <p:stCondLst>
                                    <p:cond delay="0"/>
                                  </p:stCondLst>
                                  <p:childTnLst>
                                    <p:set>
                                      <p:cBhvr>
                                        <p:cTn dur="1" fill="hold">
                                          <p:stCondLst>
                                            <p:cond delay="0"/>
                                          </p:stCondLst>
                                        </p:cTn>
                                        <p:tgtEl>
                                          <p:spTgt spid="786">
                                            <p:txEl>
                                              <p:pRg end="5" st="5"/>
                                            </p:txEl>
                                          </p:spTgt>
                                        </p:tgtEl>
                                        <p:attrNameLst>
                                          <p:attrName>style.visibility</p:attrName>
                                        </p:attrNameLst>
                                      </p:cBhvr>
                                      <p:to>
                                        <p:strVal val="visible"/>
                                      </p:to>
                                    </p:set>
                                    <p:anim calcmode="lin" valueType="num">
                                      <p:cBhvr additive="base">
                                        <p:cTn dur="500"/>
                                        <p:tgtEl>
                                          <p:spTgt spid="786">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786">
                                            <p:txEl>
                                              <p:pRg end="5" st="5"/>
                                            </p:txEl>
                                          </p:spTgt>
                                        </p:tgtEl>
                                        <p:attrNameLst>
                                          <p:attrName>ppt_h</p:attrName>
                                        </p:attrNameLst>
                                      </p:cBhvr>
                                      <p:tavLst>
                                        <p:tav fmla="" tm="0">
                                          <p:val>
                                            <p:strVal val="0"/>
                                          </p:val>
                                        </p:tav>
                                        <p:tav fmla="" tm="100000">
                                          <p:val>
                                            <p:strVal val="#ppt_h"/>
                                          </p:val>
                                        </p:tav>
                                      </p:tavLst>
                                    </p:anim>
                                  </p:childTnLst>
                                </p:cTn>
                              </p:par>
                            </p:childTnLst>
                          </p:cTn>
                        </p:par>
                        <p:par>
                          <p:cTn fill="hold">
                            <p:stCondLst>
                              <p:cond delay="10500"/>
                            </p:stCondLst>
                            <p:childTnLst>
                              <p:par>
                                <p:cTn fill="hold" nodeType="afterEffect" presetClass="entr" presetID="23" presetSubtype="16">
                                  <p:stCondLst>
                                    <p:cond delay="0"/>
                                  </p:stCondLst>
                                  <p:childTnLst>
                                    <p:set>
                                      <p:cBhvr>
                                        <p:cTn dur="1" fill="hold">
                                          <p:stCondLst>
                                            <p:cond delay="0"/>
                                          </p:stCondLst>
                                        </p:cTn>
                                        <p:tgtEl>
                                          <p:spTgt spid="786">
                                            <p:txEl>
                                              <p:pRg end="6" st="6"/>
                                            </p:txEl>
                                          </p:spTgt>
                                        </p:tgtEl>
                                        <p:attrNameLst>
                                          <p:attrName>style.visibility</p:attrName>
                                        </p:attrNameLst>
                                      </p:cBhvr>
                                      <p:to>
                                        <p:strVal val="visible"/>
                                      </p:to>
                                    </p:set>
                                    <p:anim calcmode="lin" valueType="num">
                                      <p:cBhvr additive="base">
                                        <p:cTn dur="500"/>
                                        <p:tgtEl>
                                          <p:spTgt spid="786">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786">
                                            <p:txEl>
                                              <p:pRg end="6" st="6"/>
                                            </p:txEl>
                                          </p:spTgt>
                                        </p:tgtEl>
                                        <p:attrNameLst>
                                          <p:attrName>ppt_h</p:attrName>
                                        </p:attrNameLst>
                                      </p:cBhvr>
                                      <p:tavLst>
                                        <p:tav fmla="" tm="0">
                                          <p:val>
                                            <p:strVal val="0"/>
                                          </p:val>
                                        </p:tav>
                                        <p:tav fmla="" tm="100000">
                                          <p:val>
                                            <p:strVal val="#ppt_h"/>
                                          </p:val>
                                        </p:tav>
                                      </p:tavLst>
                                    </p:anim>
                                  </p:childTnLst>
                                </p:cTn>
                              </p:par>
                            </p:childTnLst>
                          </p:cTn>
                        </p:par>
                        <p:par>
                          <p:cTn fill="hold">
                            <p:stCondLst>
                              <p:cond delay="11000"/>
                            </p:stCondLst>
                            <p:childTnLst>
                              <p:par>
                                <p:cTn fill="hold" nodeType="afterEffect" presetClass="entr" presetID="23" presetSubtype="16">
                                  <p:stCondLst>
                                    <p:cond delay="0"/>
                                  </p:stCondLst>
                                  <p:childTnLst>
                                    <p:set>
                                      <p:cBhvr>
                                        <p:cTn dur="1" fill="hold">
                                          <p:stCondLst>
                                            <p:cond delay="0"/>
                                          </p:stCondLst>
                                        </p:cTn>
                                        <p:tgtEl>
                                          <p:spTgt spid="786">
                                            <p:txEl>
                                              <p:pRg end="7" st="7"/>
                                            </p:txEl>
                                          </p:spTgt>
                                        </p:tgtEl>
                                        <p:attrNameLst>
                                          <p:attrName>style.visibility</p:attrName>
                                        </p:attrNameLst>
                                      </p:cBhvr>
                                      <p:to>
                                        <p:strVal val="visible"/>
                                      </p:to>
                                    </p:set>
                                    <p:anim calcmode="lin" valueType="num">
                                      <p:cBhvr additive="base">
                                        <p:cTn dur="500"/>
                                        <p:tgtEl>
                                          <p:spTgt spid="786">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786">
                                            <p:txEl>
                                              <p:pRg end="7" st="7"/>
                                            </p:txEl>
                                          </p:spTgt>
                                        </p:tgtEl>
                                        <p:attrNameLst>
                                          <p:attrName>ppt_h</p:attrName>
                                        </p:attrNameLst>
                                      </p:cBhvr>
                                      <p:tavLst>
                                        <p:tav fmla="" tm="0">
                                          <p:val>
                                            <p:strVal val="0"/>
                                          </p:val>
                                        </p:tav>
                                        <p:tav fmla="" tm="100000">
                                          <p:val>
                                            <p:strVal val="#ppt_h"/>
                                          </p:val>
                                        </p:tav>
                                      </p:tavLst>
                                    </p:anim>
                                  </p:childTnLst>
                                </p:cTn>
                              </p:par>
                            </p:childTnLst>
                          </p:cTn>
                        </p:par>
                        <p:par>
                          <p:cTn fill="hold">
                            <p:stCondLst>
                              <p:cond delay="11500"/>
                            </p:stCondLst>
                            <p:childTnLst>
                              <p:par>
                                <p:cTn fill="hold" nodeType="afterEffect" presetClass="entr" presetID="23" presetSubtype="16">
                                  <p:stCondLst>
                                    <p:cond delay="0"/>
                                  </p:stCondLst>
                                  <p:childTnLst>
                                    <p:set>
                                      <p:cBhvr>
                                        <p:cTn dur="1" fill="hold">
                                          <p:stCondLst>
                                            <p:cond delay="0"/>
                                          </p:stCondLst>
                                        </p:cTn>
                                        <p:tgtEl>
                                          <p:spTgt spid="786">
                                            <p:txEl>
                                              <p:pRg end="8" st="8"/>
                                            </p:txEl>
                                          </p:spTgt>
                                        </p:tgtEl>
                                        <p:attrNameLst>
                                          <p:attrName>style.visibility</p:attrName>
                                        </p:attrNameLst>
                                      </p:cBhvr>
                                      <p:to>
                                        <p:strVal val="visible"/>
                                      </p:to>
                                    </p:set>
                                    <p:anim calcmode="lin" valueType="num">
                                      <p:cBhvr additive="base">
                                        <p:cTn dur="500"/>
                                        <p:tgtEl>
                                          <p:spTgt spid="786">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786">
                                            <p:txEl>
                                              <p:pRg end="8" st="8"/>
                                            </p:txEl>
                                          </p:spTgt>
                                        </p:tgtEl>
                                        <p:attrNameLst>
                                          <p:attrName>ppt_h</p:attrName>
                                        </p:attrNameLst>
                                      </p:cBhvr>
                                      <p:tavLst>
                                        <p:tav fmla="" tm="0">
                                          <p:val>
                                            <p:strVal val="0"/>
                                          </p:val>
                                        </p:tav>
                                        <p:tav fmla="" tm="100000">
                                          <p:val>
                                            <p:strVal val="#ppt_h"/>
                                          </p:val>
                                        </p:tav>
                                      </p:tavLst>
                                    </p:anim>
                                  </p:childTnLst>
                                </p:cTn>
                              </p:par>
                            </p:childTnLst>
                          </p:cTn>
                        </p:par>
                        <p:par>
                          <p:cTn fill="hold">
                            <p:stCondLst>
                              <p:cond delay="12000"/>
                            </p:stCondLst>
                            <p:childTnLst>
                              <p:par>
                                <p:cTn fill="hold" nodeType="afterEffect" presetClass="entr" presetID="2" presetSubtype="1">
                                  <p:stCondLst>
                                    <p:cond delay="0"/>
                                  </p:stCondLst>
                                  <p:childTnLst>
                                    <p:set>
                                      <p:cBhvr>
                                        <p:cTn dur="1" fill="hold">
                                          <p:stCondLst>
                                            <p:cond delay="0"/>
                                          </p:stCondLst>
                                        </p:cTn>
                                        <p:tgtEl>
                                          <p:spTgt spid="781"/>
                                        </p:tgtEl>
                                        <p:attrNameLst>
                                          <p:attrName>style.visibility</p:attrName>
                                        </p:attrNameLst>
                                      </p:cBhvr>
                                      <p:to>
                                        <p:strVal val="visible"/>
                                      </p:to>
                                    </p:set>
                                    <p:anim calcmode="lin" valueType="num">
                                      <p:cBhvr additive="base">
                                        <p:cTn dur="750"/>
                                        <p:tgtEl>
                                          <p:spTgt spid="781"/>
                                        </p:tgtEl>
                                        <p:attrNameLst>
                                          <p:attrName>ppt_y</p:attrName>
                                        </p:attrNameLst>
                                      </p:cBhvr>
                                      <p:tavLst>
                                        <p:tav fmla="" tm="0">
                                          <p:val>
                                            <p:strVal val="#ppt_y-1"/>
                                          </p:val>
                                        </p:tav>
                                        <p:tav fmla="" tm="100000">
                                          <p:val>
                                            <p:strVal val="#ppt_y"/>
                                          </p:val>
                                        </p:tav>
                                      </p:tavLst>
                                    </p:anim>
                                  </p:childTnLst>
                                </p:cTn>
                              </p:par>
                            </p:childTnLst>
                          </p:cTn>
                        </p:par>
                        <p:par>
                          <p:cTn fill="hold">
                            <p:stCondLst>
                              <p:cond delay="12750"/>
                            </p:stCondLst>
                            <p:childTnLst>
                              <p:par>
                                <p:cTn fill="hold" nodeType="after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500"/>
                                        <p:tgtEl>
                                          <p:spTgt spid="793"/>
                                        </p:tgtEl>
                                      </p:cBhvr>
                                    </p:animEffect>
                                  </p:childTnLst>
                                </p:cTn>
                              </p:par>
                            </p:childTnLst>
                          </p:cTn>
                        </p:par>
                        <p:par>
                          <p:cTn fill="hold">
                            <p:stCondLst>
                              <p:cond delay="13250"/>
                            </p:stCondLst>
                            <p:childTnLst>
                              <p:par>
                                <p:cTn fill="hold" nodeType="afterEffect" presetClass="entr" presetID="23" presetSubtype="16">
                                  <p:stCondLst>
                                    <p:cond delay="0"/>
                                  </p:stCondLst>
                                  <p:childTnLst>
                                    <p:set>
                                      <p:cBhvr>
                                        <p:cTn dur="1" fill="hold">
                                          <p:stCondLst>
                                            <p:cond delay="0"/>
                                          </p:stCondLst>
                                        </p:cTn>
                                        <p:tgtEl>
                                          <p:spTgt spid="789">
                                            <p:txEl>
                                              <p:pRg end="0" st="0"/>
                                            </p:txEl>
                                          </p:spTgt>
                                        </p:tgtEl>
                                        <p:attrNameLst>
                                          <p:attrName>style.visibility</p:attrName>
                                        </p:attrNameLst>
                                      </p:cBhvr>
                                      <p:to>
                                        <p:strVal val="visible"/>
                                      </p:to>
                                    </p:set>
                                    <p:anim calcmode="lin" valueType="num">
                                      <p:cBhvr additive="base">
                                        <p:cTn dur="500"/>
                                        <p:tgtEl>
                                          <p:spTgt spid="789">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789">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3750"/>
                            </p:stCondLst>
                            <p:childTnLst>
                              <p:par>
                                <p:cTn fill="hold" nodeType="afterEffect" presetClass="entr" presetID="23" presetSubtype="16">
                                  <p:stCondLst>
                                    <p:cond delay="0"/>
                                  </p:stCondLst>
                                  <p:childTnLst>
                                    <p:set>
                                      <p:cBhvr>
                                        <p:cTn dur="1" fill="hold">
                                          <p:stCondLst>
                                            <p:cond delay="0"/>
                                          </p:stCondLst>
                                        </p:cTn>
                                        <p:tgtEl>
                                          <p:spTgt spid="789">
                                            <p:txEl>
                                              <p:pRg end="1" st="1"/>
                                            </p:txEl>
                                          </p:spTgt>
                                        </p:tgtEl>
                                        <p:attrNameLst>
                                          <p:attrName>style.visibility</p:attrName>
                                        </p:attrNameLst>
                                      </p:cBhvr>
                                      <p:to>
                                        <p:strVal val="visible"/>
                                      </p:to>
                                    </p:set>
                                    <p:anim calcmode="lin" valueType="num">
                                      <p:cBhvr additive="base">
                                        <p:cTn dur="500"/>
                                        <p:tgtEl>
                                          <p:spTgt spid="789">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789">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14250"/>
                            </p:stCondLst>
                            <p:childTnLst>
                              <p:par>
                                <p:cTn fill="hold" nodeType="afterEffect" presetClass="entr" presetID="23" presetSubtype="16">
                                  <p:stCondLst>
                                    <p:cond delay="0"/>
                                  </p:stCondLst>
                                  <p:childTnLst>
                                    <p:set>
                                      <p:cBhvr>
                                        <p:cTn dur="1" fill="hold">
                                          <p:stCondLst>
                                            <p:cond delay="0"/>
                                          </p:stCondLst>
                                        </p:cTn>
                                        <p:tgtEl>
                                          <p:spTgt spid="789">
                                            <p:txEl>
                                              <p:pRg end="2" st="2"/>
                                            </p:txEl>
                                          </p:spTgt>
                                        </p:tgtEl>
                                        <p:attrNameLst>
                                          <p:attrName>style.visibility</p:attrName>
                                        </p:attrNameLst>
                                      </p:cBhvr>
                                      <p:to>
                                        <p:strVal val="visible"/>
                                      </p:to>
                                    </p:set>
                                    <p:anim calcmode="lin" valueType="num">
                                      <p:cBhvr additive="base">
                                        <p:cTn dur="500"/>
                                        <p:tgtEl>
                                          <p:spTgt spid="789">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789">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14750"/>
                            </p:stCondLst>
                            <p:childTnLst>
                              <p:par>
                                <p:cTn fill="hold" nodeType="afterEffect" presetClass="entr" presetID="23" presetSubtype="16">
                                  <p:stCondLst>
                                    <p:cond delay="0"/>
                                  </p:stCondLst>
                                  <p:childTnLst>
                                    <p:set>
                                      <p:cBhvr>
                                        <p:cTn dur="1" fill="hold">
                                          <p:stCondLst>
                                            <p:cond delay="0"/>
                                          </p:stCondLst>
                                        </p:cTn>
                                        <p:tgtEl>
                                          <p:spTgt spid="789">
                                            <p:txEl>
                                              <p:pRg end="3" st="3"/>
                                            </p:txEl>
                                          </p:spTgt>
                                        </p:tgtEl>
                                        <p:attrNameLst>
                                          <p:attrName>style.visibility</p:attrName>
                                        </p:attrNameLst>
                                      </p:cBhvr>
                                      <p:to>
                                        <p:strVal val="visible"/>
                                      </p:to>
                                    </p:set>
                                    <p:anim calcmode="lin" valueType="num">
                                      <p:cBhvr additive="base">
                                        <p:cTn dur="500"/>
                                        <p:tgtEl>
                                          <p:spTgt spid="789">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789">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15250"/>
                            </p:stCondLst>
                            <p:childTnLst>
                              <p:par>
                                <p:cTn fill="hold" nodeType="afterEffect" presetClass="entr" presetID="23" presetSubtype="16">
                                  <p:stCondLst>
                                    <p:cond delay="0"/>
                                  </p:stCondLst>
                                  <p:childTnLst>
                                    <p:set>
                                      <p:cBhvr>
                                        <p:cTn dur="1" fill="hold">
                                          <p:stCondLst>
                                            <p:cond delay="0"/>
                                          </p:stCondLst>
                                        </p:cTn>
                                        <p:tgtEl>
                                          <p:spTgt spid="789">
                                            <p:txEl>
                                              <p:pRg end="4" st="4"/>
                                            </p:txEl>
                                          </p:spTgt>
                                        </p:tgtEl>
                                        <p:attrNameLst>
                                          <p:attrName>style.visibility</p:attrName>
                                        </p:attrNameLst>
                                      </p:cBhvr>
                                      <p:to>
                                        <p:strVal val="visible"/>
                                      </p:to>
                                    </p:set>
                                    <p:anim calcmode="lin" valueType="num">
                                      <p:cBhvr additive="base">
                                        <p:cTn dur="500"/>
                                        <p:tgtEl>
                                          <p:spTgt spid="789">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789">
                                            <p:txEl>
                                              <p:pRg end="4" st="4"/>
                                            </p:txEl>
                                          </p:spTgt>
                                        </p:tgtEl>
                                        <p:attrNameLst>
                                          <p:attrName>ppt_h</p:attrName>
                                        </p:attrNameLst>
                                      </p:cBhvr>
                                      <p:tavLst>
                                        <p:tav fmla="" tm="0">
                                          <p:val>
                                            <p:strVal val="0"/>
                                          </p:val>
                                        </p:tav>
                                        <p:tav fmla="" tm="100000">
                                          <p:val>
                                            <p:strVal val="#ppt_h"/>
                                          </p:val>
                                        </p:tav>
                                      </p:tavLst>
                                    </p:anim>
                                  </p:childTnLst>
                                </p:cTn>
                              </p:par>
                            </p:childTnLst>
                          </p:cTn>
                        </p:par>
                        <p:par>
                          <p:cTn fill="hold">
                            <p:stCondLst>
                              <p:cond delay="15750"/>
                            </p:stCondLst>
                            <p:childTnLst>
                              <p:par>
                                <p:cTn fill="hold" nodeType="afterEffect" presetClass="entr" presetID="23" presetSubtype="16">
                                  <p:stCondLst>
                                    <p:cond delay="0"/>
                                  </p:stCondLst>
                                  <p:childTnLst>
                                    <p:set>
                                      <p:cBhvr>
                                        <p:cTn dur="1" fill="hold">
                                          <p:stCondLst>
                                            <p:cond delay="0"/>
                                          </p:stCondLst>
                                        </p:cTn>
                                        <p:tgtEl>
                                          <p:spTgt spid="789">
                                            <p:txEl>
                                              <p:pRg end="5" st="5"/>
                                            </p:txEl>
                                          </p:spTgt>
                                        </p:tgtEl>
                                        <p:attrNameLst>
                                          <p:attrName>style.visibility</p:attrName>
                                        </p:attrNameLst>
                                      </p:cBhvr>
                                      <p:to>
                                        <p:strVal val="visible"/>
                                      </p:to>
                                    </p:set>
                                    <p:anim calcmode="lin" valueType="num">
                                      <p:cBhvr additive="base">
                                        <p:cTn dur="500"/>
                                        <p:tgtEl>
                                          <p:spTgt spid="789">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789">
                                            <p:txEl>
                                              <p:pRg end="5" st="5"/>
                                            </p:txEl>
                                          </p:spTgt>
                                        </p:tgtEl>
                                        <p:attrNameLst>
                                          <p:attrName>ppt_h</p:attrName>
                                        </p:attrNameLst>
                                      </p:cBhvr>
                                      <p:tavLst>
                                        <p:tav fmla="" tm="0">
                                          <p:val>
                                            <p:strVal val="0"/>
                                          </p:val>
                                        </p:tav>
                                        <p:tav fmla="" tm="100000">
                                          <p:val>
                                            <p:strVal val="#ppt_h"/>
                                          </p:val>
                                        </p:tav>
                                      </p:tavLst>
                                    </p:anim>
                                  </p:childTnLst>
                                </p:cTn>
                              </p:par>
                            </p:childTnLst>
                          </p:cTn>
                        </p:par>
                        <p:par>
                          <p:cTn fill="hold">
                            <p:stCondLst>
                              <p:cond delay="16250"/>
                            </p:stCondLst>
                            <p:childTnLst>
                              <p:par>
                                <p:cTn fill="hold" nodeType="afterEffect" presetClass="entr" presetID="23" presetSubtype="16">
                                  <p:stCondLst>
                                    <p:cond delay="0"/>
                                  </p:stCondLst>
                                  <p:childTnLst>
                                    <p:set>
                                      <p:cBhvr>
                                        <p:cTn dur="1" fill="hold">
                                          <p:stCondLst>
                                            <p:cond delay="0"/>
                                          </p:stCondLst>
                                        </p:cTn>
                                        <p:tgtEl>
                                          <p:spTgt spid="789">
                                            <p:txEl>
                                              <p:pRg end="6" st="6"/>
                                            </p:txEl>
                                          </p:spTgt>
                                        </p:tgtEl>
                                        <p:attrNameLst>
                                          <p:attrName>style.visibility</p:attrName>
                                        </p:attrNameLst>
                                      </p:cBhvr>
                                      <p:to>
                                        <p:strVal val="visible"/>
                                      </p:to>
                                    </p:set>
                                    <p:anim calcmode="lin" valueType="num">
                                      <p:cBhvr additive="base">
                                        <p:cTn dur="500"/>
                                        <p:tgtEl>
                                          <p:spTgt spid="789">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789">
                                            <p:txEl>
                                              <p:pRg end="6" st="6"/>
                                            </p:txEl>
                                          </p:spTgt>
                                        </p:tgtEl>
                                        <p:attrNameLst>
                                          <p:attrName>ppt_h</p:attrName>
                                        </p:attrNameLst>
                                      </p:cBhvr>
                                      <p:tavLst>
                                        <p:tav fmla="" tm="0">
                                          <p:val>
                                            <p:strVal val="0"/>
                                          </p:val>
                                        </p:tav>
                                        <p:tav fmla="" tm="100000">
                                          <p:val>
                                            <p:strVal val="#ppt_h"/>
                                          </p:val>
                                        </p:tav>
                                      </p:tavLst>
                                    </p:anim>
                                  </p:childTnLst>
                                </p:cTn>
                              </p:par>
                            </p:childTnLst>
                          </p:cTn>
                        </p:par>
                        <p:par>
                          <p:cTn fill="hold">
                            <p:stCondLst>
                              <p:cond delay="16750"/>
                            </p:stCondLst>
                            <p:childTnLst>
                              <p:par>
                                <p:cTn fill="hold" nodeType="afterEffect" presetClass="entr" presetID="23" presetSubtype="16">
                                  <p:stCondLst>
                                    <p:cond delay="0"/>
                                  </p:stCondLst>
                                  <p:childTnLst>
                                    <p:set>
                                      <p:cBhvr>
                                        <p:cTn dur="1" fill="hold">
                                          <p:stCondLst>
                                            <p:cond delay="0"/>
                                          </p:stCondLst>
                                        </p:cTn>
                                        <p:tgtEl>
                                          <p:spTgt spid="789">
                                            <p:txEl>
                                              <p:pRg end="7" st="7"/>
                                            </p:txEl>
                                          </p:spTgt>
                                        </p:tgtEl>
                                        <p:attrNameLst>
                                          <p:attrName>style.visibility</p:attrName>
                                        </p:attrNameLst>
                                      </p:cBhvr>
                                      <p:to>
                                        <p:strVal val="visible"/>
                                      </p:to>
                                    </p:set>
                                    <p:anim calcmode="lin" valueType="num">
                                      <p:cBhvr additive="base">
                                        <p:cTn dur="500"/>
                                        <p:tgtEl>
                                          <p:spTgt spid="789">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789">
                                            <p:txEl>
                                              <p:pRg end="7" st="7"/>
                                            </p:txEl>
                                          </p:spTgt>
                                        </p:tgtEl>
                                        <p:attrNameLst>
                                          <p:attrName>ppt_h</p:attrName>
                                        </p:attrNameLst>
                                      </p:cBhvr>
                                      <p:tavLst>
                                        <p:tav fmla="" tm="0">
                                          <p:val>
                                            <p:strVal val="0"/>
                                          </p:val>
                                        </p:tav>
                                        <p:tav fmla="" tm="100000">
                                          <p:val>
                                            <p:strVal val="#ppt_h"/>
                                          </p:val>
                                        </p:tav>
                                      </p:tavLst>
                                    </p:anim>
                                  </p:childTnLst>
                                </p:cTn>
                              </p:par>
                            </p:childTnLst>
                          </p:cTn>
                        </p:par>
                        <p:par>
                          <p:cTn fill="hold">
                            <p:stCondLst>
                              <p:cond delay="17250"/>
                            </p:stCondLst>
                            <p:childTnLst>
                              <p:par>
                                <p:cTn fill="hold" nodeType="afterEffect" presetClass="entr" presetID="23" presetSubtype="16">
                                  <p:stCondLst>
                                    <p:cond delay="0"/>
                                  </p:stCondLst>
                                  <p:childTnLst>
                                    <p:set>
                                      <p:cBhvr>
                                        <p:cTn dur="1" fill="hold">
                                          <p:stCondLst>
                                            <p:cond delay="0"/>
                                          </p:stCondLst>
                                        </p:cTn>
                                        <p:tgtEl>
                                          <p:spTgt spid="789">
                                            <p:txEl>
                                              <p:pRg end="8" st="8"/>
                                            </p:txEl>
                                          </p:spTgt>
                                        </p:tgtEl>
                                        <p:attrNameLst>
                                          <p:attrName>style.visibility</p:attrName>
                                        </p:attrNameLst>
                                      </p:cBhvr>
                                      <p:to>
                                        <p:strVal val="visible"/>
                                      </p:to>
                                    </p:set>
                                    <p:anim calcmode="lin" valueType="num">
                                      <p:cBhvr additive="base">
                                        <p:cTn dur="500"/>
                                        <p:tgtEl>
                                          <p:spTgt spid="789">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789">
                                            <p:txEl>
                                              <p:pRg end="8" st="8"/>
                                            </p:txEl>
                                          </p:spTgt>
                                        </p:tgtEl>
                                        <p:attrNameLst>
                                          <p:attrName>ppt_h</p:attrName>
                                        </p:attrNameLst>
                                      </p:cBhvr>
                                      <p:tavLst>
                                        <p:tav fmla="" tm="0">
                                          <p:val>
                                            <p:strVal val="0"/>
                                          </p:val>
                                        </p:tav>
                                        <p:tav fmla="" tm="100000">
                                          <p:val>
                                            <p:strVal val="#ppt_h"/>
                                          </p:val>
                                        </p:tav>
                                      </p:tavLst>
                                    </p:anim>
                                  </p:childTnLst>
                                </p:cTn>
                              </p:par>
                            </p:childTnLst>
                          </p:cTn>
                        </p:par>
                        <p:par>
                          <p:cTn fill="hold">
                            <p:stCondLst>
                              <p:cond delay="17750"/>
                            </p:stCondLst>
                            <p:childTnLst>
                              <p:par>
                                <p:cTn fill="hold" nodeType="afterEffect" presetClass="entr" presetID="2" presetSubtype="1">
                                  <p:stCondLst>
                                    <p:cond delay="0"/>
                                  </p:stCondLst>
                                  <p:childTnLst>
                                    <p:set>
                                      <p:cBhvr>
                                        <p:cTn dur="1" fill="hold">
                                          <p:stCondLst>
                                            <p:cond delay="0"/>
                                          </p:stCondLst>
                                        </p:cTn>
                                        <p:tgtEl>
                                          <p:spTgt spid="782"/>
                                        </p:tgtEl>
                                        <p:attrNameLst>
                                          <p:attrName>style.visibility</p:attrName>
                                        </p:attrNameLst>
                                      </p:cBhvr>
                                      <p:to>
                                        <p:strVal val="visible"/>
                                      </p:to>
                                    </p:set>
                                    <p:anim calcmode="lin" valueType="num">
                                      <p:cBhvr additive="base">
                                        <p:cTn dur="750"/>
                                        <p:tgtEl>
                                          <p:spTgt spid="782"/>
                                        </p:tgtEl>
                                        <p:attrNameLst>
                                          <p:attrName>ppt_y</p:attrName>
                                        </p:attrNameLst>
                                      </p:cBhvr>
                                      <p:tavLst>
                                        <p:tav fmla="" tm="0">
                                          <p:val>
                                            <p:strVal val="#ppt_y-1"/>
                                          </p:val>
                                        </p:tav>
                                        <p:tav fmla="" tm="100000">
                                          <p:val>
                                            <p:strVal val="#ppt_y"/>
                                          </p:val>
                                        </p:tav>
                                      </p:tavLst>
                                    </p:anim>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500"/>
                                        <p:tgtEl>
                                          <p:spTgt spid="794"/>
                                        </p:tgtEl>
                                      </p:cBhvr>
                                    </p:animEffect>
                                  </p:childTnLst>
                                </p:cTn>
                              </p:par>
                            </p:childTnLst>
                          </p:cTn>
                        </p:par>
                        <p:par>
                          <p:cTn fill="hold">
                            <p:stCondLst>
                              <p:cond delay="19000"/>
                            </p:stCondLst>
                            <p:childTnLst>
                              <p:par>
                                <p:cTn fill="hold" nodeType="afterEffect" presetClass="entr" presetID="23" presetSubtype="16">
                                  <p:stCondLst>
                                    <p:cond delay="0"/>
                                  </p:stCondLst>
                                  <p:childTnLst>
                                    <p:set>
                                      <p:cBhvr>
                                        <p:cTn dur="1" fill="hold">
                                          <p:stCondLst>
                                            <p:cond delay="0"/>
                                          </p:stCondLst>
                                        </p:cTn>
                                        <p:tgtEl>
                                          <p:spTgt spid="788">
                                            <p:txEl>
                                              <p:pRg end="0" st="0"/>
                                            </p:txEl>
                                          </p:spTgt>
                                        </p:tgtEl>
                                        <p:attrNameLst>
                                          <p:attrName>style.visibility</p:attrName>
                                        </p:attrNameLst>
                                      </p:cBhvr>
                                      <p:to>
                                        <p:strVal val="visible"/>
                                      </p:to>
                                    </p:set>
                                    <p:anim calcmode="lin" valueType="num">
                                      <p:cBhvr additive="base">
                                        <p:cTn dur="500"/>
                                        <p:tgtEl>
                                          <p:spTgt spid="788">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788">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9500"/>
                            </p:stCondLst>
                            <p:childTnLst>
                              <p:par>
                                <p:cTn fill="hold" nodeType="afterEffect" presetClass="entr" presetID="23" presetSubtype="16">
                                  <p:stCondLst>
                                    <p:cond delay="0"/>
                                  </p:stCondLst>
                                  <p:childTnLst>
                                    <p:set>
                                      <p:cBhvr>
                                        <p:cTn dur="1" fill="hold">
                                          <p:stCondLst>
                                            <p:cond delay="0"/>
                                          </p:stCondLst>
                                        </p:cTn>
                                        <p:tgtEl>
                                          <p:spTgt spid="788">
                                            <p:txEl>
                                              <p:pRg end="1" st="1"/>
                                            </p:txEl>
                                          </p:spTgt>
                                        </p:tgtEl>
                                        <p:attrNameLst>
                                          <p:attrName>style.visibility</p:attrName>
                                        </p:attrNameLst>
                                      </p:cBhvr>
                                      <p:to>
                                        <p:strVal val="visible"/>
                                      </p:to>
                                    </p:set>
                                    <p:anim calcmode="lin" valueType="num">
                                      <p:cBhvr additive="base">
                                        <p:cTn dur="500"/>
                                        <p:tgtEl>
                                          <p:spTgt spid="788">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788">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20000"/>
                            </p:stCondLst>
                            <p:childTnLst>
                              <p:par>
                                <p:cTn fill="hold" nodeType="afterEffect" presetClass="entr" presetID="23" presetSubtype="16">
                                  <p:stCondLst>
                                    <p:cond delay="0"/>
                                  </p:stCondLst>
                                  <p:childTnLst>
                                    <p:set>
                                      <p:cBhvr>
                                        <p:cTn dur="1" fill="hold">
                                          <p:stCondLst>
                                            <p:cond delay="0"/>
                                          </p:stCondLst>
                                        </p:cTn>
                                        <p:tgtEl>
                                          <p:spTgt spid="788">
                                            <p:txEl>
                                              <p:pRg end="2" st="2"/>
                                            </p:txEl>
                                          </p:spTgt>
                                        </p:tgtEl>
                                        <p:attrNameLst>
                                          <p:attrName>style.visibility</p:attrName>
                                        </p:attrNameLst>
                                      </p:cBhvr>
                                      <p:to>
                                        <p:strVal val="visible"/>
                                      </p:to>
                                    </p:set>
                                    <p:anim calcmode="lin" valueType="num">
                                      <p:cBhvr additive="base">
                                        <p:cTn dur="500"/>
                                        <p:tgtEl>
                                          <p:spTgt spid="788">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788">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20500"/>
                            </p:stCondLst>
                            <p:childTnLst>
                              <p:par>
                                <p:cTn fill="hold" nodeType="afterEffect" presetClass="entr" presetID="23" presetSubtype="16">
                                  <p:stCondLst>
                                    <p:cond delay="0"/>
                                  </p:stCondLst>
                                  <p:childTnLst>
                                    <p:set>
                                      <p:cBhvr>
                                        <p:cTn dur="1" fill="hold">
                                          <p:stCondLst>
                                            <p:cond delay="0"/>
                                          </p:stCondLst>
                                        </p:cTn>
                                        <p:tgtEl>
                                          <p:spTgt spid="788">
                                            <p:txEl>
                                              <p:pRg end="3" st="3"/>
                                            </p:txEl>
                                          </p:spTgt>
                                        </p:tgtEl>
                                        <p:attrNameLst>
                                          <p:attrName>style.visibility</p:attrName>
                                        </p:attrNameLst>
                                      </p:cBhvr>
                                      <p:to>
                                        <p:strVal val="visible"/>
                                      </p:to>
                                    </p:set>
                                    <p:anim calcmode="lin" valueType="num">
                                      <p:cBhvr additive="base">
                                        <p:cTn dur="500"/>
                                        <p:tgtEl>
                                          <p:spTgt spid="788">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788">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21000"/>
                            </p:stCondLst>
                            <p:childTnLst>
                              <p:par>
                                <p:cTn fill="hold" nodeType="afterEffect" presetClass="entr" presetID="23" presetSubtype="16">
                                  <p:stCondLst>
                                    <p:cond delay="0"/>
                                  </p:stCondLst>
                                  <p:childTnLst>
                                    <p:set>
                                      <p:cBhvr>
                                        <p:cTn dur="1" fill="hold">
                                          <p:stCondLst>
                                            <p:cond delay="0"/>
                                          </p:stCondLst>
                                        </p:cTn>
                                        <p:tgtEl>
                                          <p:spTgt spid="788">
                                            <p:txEl>
                                              <p:pRg end="4" st="4"/>
                                            </p:txEl>
                                          </p:spTgt>
                                        </p:tgtEl>
                                        <p:attrNameLst>
                                          <p:attrName>style.visibility</p:attrName>
                                        </p:attrNameLst>
                                      </p:cBhvr>
                                      <p:to>
                                        <p:strVal val="visible"/>
                                      </p:to>
                                    </p:set>
                                    <p:anim calcmode="lin" valueType="num">
                                      <p:cBhvr additive="base">
                                        <p:cTn dur="500"/>
                                        <p:tgtEl>
                                          <p:spTgt spid="788">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788">
                                            <p:txEl>
                                              <p:pRg end="4" st="4"/>
                                            </p:txEl>
                                          </p:spTgt>
                                        </p:tgtEl>
                                        <p:attrNameLst>
                                          <p:attrName>ppt_h</p:attrName>
                                        </p:attrNameLst>
                                      </p:cBhvr>
                                      <p:tavLst>
                                        <p:tav fmla="" tm="0">
                                          <p:val>
                                            <p:strVal val="0"/>
                                          </p:val>
                                        </p:tav>
                                        <p:tav fmla="" tm="100000">
                                          <p:val>
                                            <p:strVal val="#ppt_h"/>
                                          </p:val>
                                        </p:tav>
                                      </p:tavLst>
                                    </p:anim>
                                  </p:childTnLst>
                                </p:cTn>
                              </p:par>
                            </p:childTnLst>
                          </p:cTn>
                        </p:par>
                        <p:par>
                          <p:cTn fill="hold">
                            <p:stCondLst>
                              <p:cond delay="21500"/>
                            </p:stCondLst>
                            <p:childTnLst>
                              <p:par>
                                <p:cTn fill="hold" nodeType="afterEffect" presetClass="entr" presetID="23" presetSubtype="16">
                                  <p:stCondLst>
                                    <p:cond delay="0"/>
                                  </p:stCondLst>
                                  <p:childTnLst>
                                    <p:set>
                                      <p:cBhvr>
                                        <p:cTn dur="1" fill="hold">
                                          <p:stCondLst>
                                            <p:cond delay="0"/>
                                          </p:stCondLst>
                                        </p:cTn>
                                        <p:tgtEl>
                                          <p:spTgt spid="788">
                                            <p:txEl>
                                              <p:pRg end="5" st="5"/>
                                            </p:txEl>
                                          </p:spTgt>
                                        </p:tgtEl>
                                        <p:attrNameLst>
                                          <p:attrName>style.visibility</p:attrName>
                                        </p:attrNameLst>
                                      </p:cBhvr>
                                      <p:to>
                                        <p:strVal val="visible"/>
                                      </p:to>
                                    </p:set>
                                    <p:anim calcmode="lin" valueType="num">
                                      <p:cBhvr additive="base">
                                        <p:cTn dur="500"/>
                                        <p:tgtEl>
                                          <p:spTgt spid="788">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788">
                                            <p:txEl>
                                              <p:pRg end="5" st="5"/>
                                            </p:txEl>
                                          </p:spTgt>
                                        </p:tgtEl>
                                        <p:attrNameLst>
                                          <p:attrName>ppt_h</p:attrName>
                                        </p:attrNameLst>
                                      </p:cBhvr>
                                      <p:tavLst>
                                        <p:tav fmla="" tm="0">
                                          <p:val>
                                            <p:strVal val="0"/>
                                          </p:val>
                                        </p:tav>
                                        <p:tav fmla="" tm="100000">
                                          <p:val>
                                            <p:strVal val="#ppt_h"/>
                                          </p:val>
                                        </p:tav>
                                      </p:tavLst>
                                    </p:anim>
                                  </p:childTnLst>
                                </p:cTn>
                              </p:par>
                            </p:childTnLst>
                          </p:cTn>
                        </p:par>
                        <p:par>
                          <p:cTn fill="hold">
                            <p:stCondLst>
                              <p:cond delay="22000"/>
                            </p:stCondLst>
                            <p:childTnLst>
                              <p:par>
                                <p:cTn fill="hold" nodeType="afterEffect" presetClass="entr" presetID="23" presetSubtype="16">
                                  <p:stCondLst>
                                    <p:cond delay="0"/>
                                  </p:stCondLst>
                                  <p:childTnLst>
                                    <p:set>
                                      <p:cBhvr>
                                        <p:cTn dur="1" fill="hold">
                                          <p:stCondLst>
                                            <p:cond delay="0"/>
                                          </p:stCondLst>
                                        </p:cTn>
                                        <p:tgtEl>
                                          <p:spTgt spid="788">
                                            <p:txEl>
                                              <p:pRg end="6" st="6"/>
                                            </p:txEl>
                                          </p:spTgt>
                                        </p:tgtEl>
                                        <p:attrNameLst>
                                          <p:attrName>style.visibility</p:attrName>
                                        </p:attrNameLst>
                                      </p:cBhvr>
                                      <p:to>
                                        <p:strVal val="visible"/>
                                      </p:to>
                                    </p:set>
                                    <p:anim calcmode="lin" valueType="num">
                                      <p:cBhvr additive="base">
                                        <p:cTn dur="500"/>
                                        <p:tgtEl>
                                          <p:spTgt spid="788">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788">
                                            <p:txEl>
                                              <p:pRg end="6" st="6"/>
                                            </p:txEl>
                                          </p:spTgt>
                                        </p:tgtEl>
                                        <p:attrNameLst>
                                          <p:attrName>ppt_h</p:attrName>
                                        </p:attrNameLst>
                                      </p:cBhvr>
                                      <p:tavLst>
                                        <p:tav fmla="" tm="0">
                                          <p:val>
                                            <p:strVal val="0"/>
                                          </p:val>
                                        </p:tav>
                                        <p:tav fmla="" tm="100000">
                                          <p:val>
                                            <p:strVal val="#ppt_h"/>
                                          </p:val>
                                        </p:tav>
                                      </p:tavLst>
                                    </p:anim>
                                  </p:childTnLst>
                                </p:cTn>
                              </p:par>
                            </p:childTnLst>
                          </p:cTn>
                        </p:par>
                        <p:par>
                          <p:cTn fill="hold">
                            <p:stCondLst>
                              <p:cond delay="22500"/>
                            </p:stCondLst>
                            <p:childTnLst>
                              <p:par>
                                <p:cTn fill="hold" nodeType="afterEffect" presetClass="entr" presetID="23" presetSubtype="16">
                                  <p:stCondLst>
                                    <p:cond delay="0"/>
                                  </p:stCondLst>
                                  <p:childTnLst>
                                    <p:set>
                                      <p:cBhvr>
                                        <p:cTn dur="1" fill="hold">
                                          <p:stCondLst>
                                            <p:cond delay="0"/>
                                          </p:stCondLst>
                                        </p:cTn>
                                        <p:tgtEl>
                                          <p:spTgt spid="788">
                                            <p:txEl>
                                              <p:pRg end="7" st="7"/>
                                            </p:txEl>
                                          </p:spTgt>
                                        </p:tgtEl>
                                        <p:attrNameLst>
                                          <p:attrName>style.visibility</p:attrName>
                                        </p:attrNameLst>
                                      </p:cBhvr>
                                      <p:to>
                                        <p:strVal val="visible"/>
                                      </p:to>
                                    </p:set>
                                    <p:anim calcmode="lin" valueType="num">
                                      <p:cBhvr additive="base">
                                        <p:cTn dur="500"/>
                                        <p:tgtEl>
                                          <p:spTgt spid="788">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788">
                                            <p:txEl>
                                              <p:pRg end="7" st="7"/>
                                            </p:txEl>
                                          </p:spTgt>
                                        </p:tgtEl>
                                        <p:attrNameLst>
                                          <p:attrName>ppt_h</p:attrName>
                                        </p:attrNameLst>
                                      </p:cBhvr>
                                      <p:tavLst>
                                        <p:tav fmla="" tm="0">
                                          <p:val>
                                            <p:strVal val="0"/>
                                          </p:val>
                                        </p:tav>
                                        <p:tav fmla="" tm="100000">
                                          <p:val>
                                            <p:strVal val="#ppt_h"/>
                                          </p:val>
                                        </p:tav>
                                      </p:tavLst>
                                    </p:anim>
                                  </p:childTnLst>
                                </p:cTn>
                              </p:par>
                            </p:childTnLst>
                          </p:cTn>
                        </p:par>
                        <p:par>
                          <p:cTn fill="hold">
                            <p:stCondLst>
                              <p:cond delay="23000"/>
                            </p:stCondLst>
                            <p:childTnLst>
                              <p:par>
                                <p:cTn fill="hold" nodeType="afterEffect" presetClass="entr" presetID="23" presetSubtype="16">
                                  <p:stCondLst>
                                    <p:cond delay="0"/>
                                  </p:stCondLst>
                                  <p:childTnLst>
                                    <p:set>
                                      <p:cBhvr>
                                        <p:cTn dur="1" fill="hold">
                                          <p:stCondLst>
                                            <p:cond delay="0"/>
                                          </p:stCondLst>
                                        </p:cTn>
                                        <p:tgtEl>
                                          <p:spTgt spid="788">
                                            <p:txEl>
                                              <p:pRg end="8" st="8"/>
                                            </p:txEl>
                                          </p:spTgt>
                                        </p:tgtEl>
                                        <p:attrNameLst>
                                          <p:attrName>style.visibility</p:attrName>
                                        </p:attrNameLst>
                                      </p:cBhvr>
                                      <p:to>
                                        <p:strVal val="visible"/>
                                      </p:to>
                                    </p:set>
                                    <p:anim calcmode="lin" valueType="num">
                                      <p:cBhvr additive="base">
                                        <p:cTn dur="500"/>
                                        <p:tgtEl>
                                          <p:spTgt spid="788">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788">
                                            <p:txEl>
                                              <p:pRg end="8" st="8"/>
                                            </p:txEl>
                                          </p:spTgt>
                                        </p:tgtEl>
                                        <p:attrNameLst>
                                          <p:attrName>ppt_h</p:attrName>
                                        </p:attrNameLst>
                                      </p:cBhvr>
                                      <p:tavLst>
                                        <p:tav fmla="" tm="0">
                                          <p:val>
                                            <p:strVal val="0"/>
                                          </p:val>
                                        </p:tav>
                                        <p:tav fmla="" tm="100000">
                                          <p:val>
                                            <p:strVal val="#ppt_h"/>
                                          </p:val>
                                        </p:tav>
                                      </p:tavLst>
                                    </p:anim>
                                  </p:childTnLst>
                                </p:cTn>
                              </p:par>
                            </p:childTnLst>
                          </p:cTn>
                        </p:par>
                        <p:par>
                          <p:cTn fill="hold">
                            <p:stCondLst>
                              <p:cond delay="23500"/>
                            </p:stCondLst>
                            <p:childTnLst>
                              <p:par>
                                <p:cTn fill="hold" nodeType="afterEffect" presetClass="entr" presetID="2" presetSubtype="1">
                                  <p:stCondLst>
                                    <p:cond delay="0"/>
                                  </p:stCondLst>
                                  <p:childTnLst>
                                    <p:set>
                                      <p:cBhvr>
                                        <p:cTn dur="1" fill="hold">
                                          <p:stCondLst>
                                            <p:cond delay="0"/>
                                          </p:stCondLst>
                                        </p:cTn>
                                        <p:tgtEl>
                                          <p:spTgt spid="783"/>
                                        </p:tgtEl>
                                        <p:attrNameLst>
                                          <p:attrName>style.visibility</p:attrName>
                                        </p:attrNameLst>
                                      </p:cBhvr>
                                      <p:to>
                                        <p:strVal val="visible"/>
                                      </p:to>
                                    </p:set>
                                    <p:anim calcmode="lin" valueType="num">
                                      <p:cBhvr additive="base">
                                        <p:cTn dur="750"/>
                                        <p:tgtEl>
                                          <p:spTgt spid="783"/>
                                        </p:tgtEl>
                                        <p:attrNameLst>
                                          <p:attrName>ppt_y</p:attrName>
                                        </p:attrNameLst>
                                      </p:cBhvr>
                                      <p:tavLst>
                                        <p:tav fmla="" tm="0">
                                          <p:val>
                                            <p:strVal val="#ppt_y-1"/>
                                          </p:val>
                                        </p:tav>
                                        <p:tav fmla="" tm="100000">
                                          <p:val>
                                            <p:strVal val="#ppt_y"/>
                                          </p:val>
                                        </p:tav>
                                      </p:tavLst>
                                    </p:anim>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500"/>
                                        <p:tgtEl>
                                          <p:spTgt spid="795"/>
                                        </p:tgtEl>
                                      </p:cBhvr>
                                    </p:animEffect>
                                  </p:childTnLst>
                                </p:cTn>
                              </p:par>
                            </p:childTnLst>
                          </p:cTn>
                        </p:par>
                        <p:par>
                          <p:cTn fill="hold">
                            <p:stCondLst>
                              <p:cond delay="24750"/>
                            </p:stCondLst>
                            <p:childTnLst>
                              <p:par>
                                <p:cTn fill="hold" nodeType="afterEffect" presetClass="entr" presetID="23" presetSubtype="16">
                                  <p:stCondLst>
                                    <p:cond delay="0"/>
                                  </p:stCondLst>
                                  <p:childTnLst>
                                    <p:set>
                                      <p:cBhvr>
                                        <p:cTn dur="1" fill="hold">
                                          <p:stCondLst>
                                            <p:cond delay="0"/>
                                          </p:stCondLst>
                                        </p:cTn>
                                        <p:tgtEl>
                                          <p:spTgt spid="787">
                                            <p:txEl>
                                              <p:pRg end="0" st="0"/>
                                            </p:txEl>
                                          </p:spTgt>
                                        </p:tgtEl>
                                        <p:attrNameLst>
                                          <p:attrName>style.visibility</p:attrName>
                                        </p:attrNameLst>
                                      </p:cBhvr>
                                      <p:to>
                                        <p:strVal val="visible"/>
                                      </p:to>
                                    </p:set>
                                    <p:anim calcmode="lin" valueType="num">
                                      <p:cBhvr additive="base">
                                        <p:cTn dur="500"/>
                                        <p:tgtEl>
                                          <p:spTgt spid="787">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787">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25250"/>
                            </p:stCondLst>
                            <p:childTnLst>
                              <p:par>
                                <p:cTn fill="hold" nodeType="afterEffect" presetClass="entr" presetID="23" presetSubtype="16">
                                  <p:stCondLst>
                                    <p:cond delay="0"/>
                                  </p:stCondLst>
                                  <p:childTnLst>
                                    <p:set>
                                      <p:cBhvr>
                                        <p:cTn dur="1" fill="hold">
                                          <p:stCondLst>
                                            <p:cond delay="0"/>
                                          </p:stCondLst>
                                        </p:cTn>
                                        <p:tgtEl>
                                          <p:spTgt spid="787">
                                            <p:txEl>
                                              <p:pRg end="1" st="1"/>
                                            </p:txEl>
                                          </p:spTgt>
                                        </p:tgtEl>
                                        <p:attrNameLst>
                                          <p:attrName>style.visibility</p:attrName>
                                        </p:attrNameLst>
                                      </p:cBhvr>
                                      <p:to>
                                        <p:strVal val="visible"/>
                                      </p:to>
                                    </p:set>
                                    <p:anim calcmode="lin" valueType="num">
                                      <p:cBhvr additive="base">
                                        <p:cTn dur="500"/>
                                        <p:tgtEl>
                                          <p:spTgt spid="787">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787">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25750"/>
                            </p:stCondLst>
                            <p:childTnLst>
                              <p:par>
                                <p:cTn fill="hold" nodeType="afterEffect" presetClass="entr" presetID="23" presetSubtype="16">
                                  <p:stCondLst>
                                    <p:cond delay="0"/>
                                  </p:stCondLst>
                                  <p:childTnLst>
                                    <p:set>
                                      <p:cBhvr>
                                        <p:cTn dur="1" fill="hold">
                                          <p:stCondLst>
                                            <p:cond delay="0"/>
                                          </p:stCondLst>
                                        </p:cTn>
                                        <p:tgtEl>
                                          <p:spTgt spid="787">
                                            <p:txEl>
                                              <p:pRg end="2" st="2"/>
                                            </p:txEl>
                                          </p:spTgt>
                                        </p:tgtEl>
                                        <p:attrNameLst>
                                          <p:attrName>style.visibility</p:attrName>
                                        </p:attrNameLst>
                                      </p:cBhvr>
                                      <p:to>
                                        <p:strVal val="visible"/>
                                      </p:to>
                                    </p:set>
                                    <p:anim calcmode="lin" valueType="num">
                                      <p:cBhvr additive="base">
                                        <p:cTn dur="500"/>
                                        <p:tgtEl>
                                          <p:spTgt spid="787">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787">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26250"/>
                            </p:stCondLst>
                            <p:childTnLst>
                              <p:par>
                                <p:cTn fill="hold" nodeType="afterEffect" presetClass="entr" presetID="23" presetSubtype="16">
                                  <p:stCondLst>
                                    <p:cond delay="0"/>
                                  </p:stCondLst>
                                  <p:childTnLst>
                                    <p:set>
                                      <p:cBhvr>
                                        <p:cTn dur="1" fill="hold">
                                          <p:stCondLst>
                                            <p:cond delay="0"/>
                                          </p:stCondLst>
                                        </p:cTn>
                                        <p:tgtEl>
                                          <p:spTgt spid="787">
                                            <p:txEl>
                                              <p:pRg end="3" st="3"/>
                                            </p:txEl>
                                          </p:spTgt>
                                        </p:tgtEl>
                                        <p:attrNameLst>
                                          <p:attrName>style.visibility</p:attrName>
                                        </p:attrNameLst>
                                      </p:cBhvr>
                                      <p:to>
                                        <p:strVal val="visible"/>
                                      </p:to>
                                    </p:set>
                                    <p:anim calcmode="lin" valueType="num">
                                      <p:cBhvr additive="base">
                                        <p:cTn dur="500"/>
                                        <p:tgtEl>
                                          <p:spTgt spid="787">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787">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26750"/>
                            </p:stCondLst>
                            <p:childTnLst>
                              <p:par>
                                <p:cTn fill="hold" nodeType="afterEffect" presetClass="entr" presetID="23" presetSubtype="16">
                                  <p:stCondLst>
                                    <p:cond delay="0"/>
                                  </p:stCondLst>
                                  <p:childTnLst>
                                    <p:set>
                                      <p:cBhvr>
                                        <p:cTn dur="1" fill="hold">
                                          <p:stCondLst>
                                            <p:cond delay="0"/>
                                          </p:stCondLst>
                                        </p:cTn>
                                        <p:tgtEl>
                                          <p:spTgt spid="787">
                                            <p:txEl>
                                              <p:pRg end="4" st="4"/>
                                            </p:txEl>
                                          </p:spTgt>
                                        </p:tgtEl>
                                        <p:attrNameLst>
                                          <p:attrName>style.visibility</p:attrName>
                                        </p:attrNameLst>
                                      </p:cBhvr>
                                      <p:to>
                                        <p:strVal val="visible"/>
                                      </p:to>
                                    </p:set>
                                    <p:anim calcmode="lin" valueType="num">
                                      <p:cBhvr additive="base">
                                        <p:cTn dur="500"/>
                                        <p:tgtEl>
                                          <p:spTgt spid="787">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787">
                                            <p:txEl>
                                              <p:pRg end="4" st="4"/>
                                            </p:txEl>
                                          </p:spTgt>
                                        </p:tgtEl>
                                        <p:attrNameLst>
                                          <p:attrName>ppt_h</p:attrName>
                                        </p:attrNameLst>
                                      </p:cBhvr>
                                      <p:tavLst>
                                        <p:tav fmla="" tm="0">
                                          <p:val>
                                            <p:strVal val="0"/>
                                          </p:val>
                                        </p:tav>
                                        <p:tav fmla="" tm="100000">
                                          <p:val>
                                            <p:strVal val="#ppt_h"/>
                                          </p:val>
                                        </p:tav>
                                      </p:tavLst>
                                    </p:anim>
                                  </p:childTnLst>
                                </p:cTn>
                              </p:par>
                            </p:childTnLst>
                          </p:cTn>
                        </p:par>
                        <p:par>
                          <p:cTn fill="hold">
                            <p:stCondLst>
                              <p:cond delay="27250"/>
                            </p:stCondLst>
                            <p:childTnLst>
                              <p:par>
                                <p:cTn fill="hold" nodeType="afterEffect" presetClass="entr" presetID="23" presetSubtype="16">
                                  <p:stCondLst>
                                    <p:cond delay="0"/>
                                  </p:stCondLst>
                                  <p:childTnLst>
                                    <p:set>
                                      <p:cBhvr>
                                        <p:cTn dur="1" fill="hold">
                                          <p:stCondLst>
                                            <p:cond delay="0"/>
                                          </p:stCondLst>
                                        </p:cTn>
                                        <p:tgtEl>
                                          <p:spTgt spid="787">
                                            <p:txEl>
                                              <p:pRg end="5" st="5"/>
                                            </p:txEl>
                                          </p:spTgt>
                                        </p:tgtEl>
                                        <p:attrNameLst>
                                          <p:attrName>style.visibility</p:attrName>
                                        </p:attrNameLst>
                                      </p:cBhvr>
                                      <p:to>
                                        <p:strVal val="visible"/>
                                      </p:to>
                                    </p:set>
                                    <p:anim calcmode="lin" valueType="num">
                                      <p:cBhvr additive="base">
                                        <p:cTn dur="500"/>
                                        <p:tgtEl>
                                          <p:spTgt spid="787">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787">
                                            <p:txEl>
                                              <p:pRg end="5" st="5"/>
                                            </p:txEl>
                                          </p:spTgt>
                                        </p:tgtEl>
                                        <p:attrNameLst>
                                          <p:attrName>ppt_h</p:attrName>
                                        </p:attrNameLst>
                                      </p:cBhvr>
                                      <p:tavLst>
                                        <p:tav fmla="" tm="0">
                                          <p:val>
                                            <p:strVal val="0"/>
                                          </p:val>
                                        </p:tav>
                                        <p:tav fmla="" tm="100000">
                                          <p:val>
                                            <p:strVal val="#ppt_h"/>
                                          </p:val>
                                        </p:tav>
                                      </p:tavLst>
                                    </p:anim>
                                  </p:childTnLst>
                                </p:cTn>
                              </p:par>
                            </p:childTnLst>
                          </p:cTn>
                        </p:par>
                        <p:par>
                          <p:cTn fill="hold">
                            <p:stCondLst>
                              <p:cond delay="27750"/>
                            </p:stCondLst>
                            <p:childTnLst>
                              <p:par>
                                <p:cTn fill="hold" nodeType="afterEffect" presetClass="entr" presetID="23" presetSubtype="16">
                                  <p:stCondLst>
                                    <p:cond delay="0"/>
                                  </p:stCondLst>
                                  <p:childTnLst>
                                    <p:set>
                                      <p:cBhvr>
                                        <p:cTn dur="1" fill="hold">
                                          <p:stCondLst>
                                            <p:cond delay="0"/>
                                          </p:stCondLst>
                                        </p:cTn>
                                        <p:tgtEl>
                                          <p:spTgt spid="787">
                                            <p:txEl>
                                              <p:pRg end="6" st="6"/>
                                            </p:txEl>
                                          </p:spTgt>
                                        </p:tgtEl>
                                        <p:attrNameLst>
                                          <p:attrName>style.visibility</p:attrName>
                                        </p:attrNameLst>
                                      </p:cBhvr>
                                      <p:to>
                                        <p:strVal val="visible"/>
                                      </p:to>
                                    </p:set>
                                    <p:anim calcmode="lin" valueType="num">
                                      <p:cBhvr additive="base">
                                        <p:cTn dur="500"/>
                                        <p:tgtEl>
                                          <p:spTgt spid="787">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787">
                                            <p:txEl>
                                              <p:pRg end="6" st="6"/>
                                            </p:txEl>
                                          </p:spTgt>
                                        </p:tgtEl>
                                        <p:attrNameLst>
                                          <p:attrName>ppt_h</p:attrName>
                                        </p:attrNameLst>
                                      </p:cBhvr>
                                      <p:tavLst>
                                        <p:tav fmla="" tm="0">
                                          <p:val>
                                            <p:strVal val="0"/>
                                          </p:val>
                                        </p:tav>
                                        <p:tav fmla="" tm="100000">
                                          <p:val>
                                            <p:strVal val="#ppt_h"/>
                                          </p:val>
                                        </p:tav>
                                      </p:tavLst>
                                    </p:anim>
                                  </p:childTnLst>
                                </p:cTn>
                              </p:par>
                            </p:childTnLst>
                          </p:cTn>
                        </p:par>
                        <p:par>
                          <p:cTn fill="hold">
                            <p:stCondLst>
                              <p:cond delay="28250"/>
                            </p:stCondLst>
                            <p:childTnLst>
                              <p:par>
                                <p:cTn fill="hold" nodeType="afterEffect" presetClass="entr" presetID="23" presetSubtype="16">
                                  <p:stCondLst>
                                    <p:cond delay="0"/>
                                  </p:stCondLst>
                                  <p:childTnLst>
                                    <p:set>
                                      <p:cBhvr>
                                        <p:cTn dur="1" fill="hold">
                                          <p:stCondLst>
                                            <p:cond delay="0"/>
                                          </p:stCondLst>
                                        </p:cTn>
                                        <p:tgtEl>
                                          <p:spTgt spid="787">
                                            <p:txEl>
                                              <p:pRg end="7" st="7"/>
                                            </p:txEl>
                                          </p:spTgt>
                                        </p:tgtEl>
                                        <p:attrNameLst>
                                          <p:attrName>style.visibility</p:attrName>
                                        </p:attrNameLst>
                                      </p:cBhvr>
                                      <p:to>
                                        <p:strVal val="visible"/>
                                      </p:to>
                                    </p:set>
                                    <p:anim calcmode="lin" valueType="num">
                                      <p:cBhvr additive="base">
                                        <p:cTn dur="500"/>
                                        <p:tgtEl>
                                          <p:spTgt spid="787">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787">
                                            <p:txEl>
                                              <p:pRg end="7" st="7"/>
                                            </p:txEl>
                                          </p:spTgt>
                                        </p:tgtEl>
                                        <p:attrNameLst>
                                          <p:attrName>ppt_h</p:attrName>
                                        </p:attrNameLst>
                                      </p:cBhvr>
                                      <p:tavLst>
                                        <p:tav fmla="" tm="0">
                                          <p:val>
                                            <p:strVal val="0"/>
                                          </p:val>
                                        </p:tav>
                                        <p:tav fmla="" tm="100000">
                                          <p:val>
                                            <p:strVal val="#ppt_h"/>
                                          </p:val>
                                        </p:tav>
                                      </p:tavLst>
                                    </p:anim>
                                  </p:childTnLst>
                                </p:cTn>
                              </p:par>
                            </p:childTnLst>
                          </p:cTn>
                        </p:par>
                        <p:par>
                          <p:cTn fill="hold">
                            <p:stCondLst>
                              <p:cond delay="28750"/>
                            </p:stCondLst>
                            <p:childTnLst>
                              <p:par>
                                <p:cTn fill="hold" nodeType="afterEffect" presetClass="entr" presetID="23" presetSubtype="16">
                                  <p:stCondLst>
                                    <p:cond delay="0"/>
                                  </p:stCondLst>
                                  <p:childTnLst>
                                    <p:set>
                                      <p:cBhvr>
                                        <p:cTn dur="1" fill="hold">
                                          <p:stCondLst>
                                            <p:cond delay="0"/>
                                          </p:stCondLst>
                                        </p:cTn>
                                        <p:tgtEl>
                                          <p:spTgt spid="787">
                                            <p:txEl>
                                              <p:pRg end="8" st="8"/>
                                            </p:txEl>
                                          </p:spTgt>
                                        </p:tgtEl>
                                        <p:attrNameLst>
                                          <p:attrName>style.visibility</p:attrName>
                                        </p:attrNameLst>
                                      </p:cBhvr>
                                      <p:to>
                                        <p:strVal val="visible"/>
                                      </p:to>
                                    </p:set>
                                    <p:anim calcmode="lin" valueType="num">
                                      <p:cBhvr additive="base">
                                        <p:cTn dur="500"/>
                                        <p:tgtEl>
                                          <p:spTgt spid="787">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787">
                                            <p:txEl>
                                              <p:pRg end="8" st="8"/>
                                            </p:txEl>
                                          </p:spTgt>
                                        </p:tgtEl>
                                        <p:attrNameLst>
                                          <p:attrName>ppt_h</p:attrName>
                                        </p:attrNameLst>
                                      </p:cBhvr>
                                      <p:tavLst>
                                        <p:tav fmla="" tm="0">
                                          <p:val>
                                            <p:strVal val="0"/>
                                          </p:val>
                                        </p:tav>
                                        <p:tav fmla="" tm="100000">
                                          <p:val>
                                            <p:strVal val="#ppt_h"/>
                                          </p:val>
                                        </p:tav>
                                      </p:tavLst>
                                    </p:anim>
                                  </p:childTnLst>
                                </p:cTn>
                              </p:par>
                            </p:childTnLst>
                          </p:cTn>
                        </p:par>
                        <p:par>
                          <p:cTn fill="hold">
                            <p:stCondLst>
                              <p:cond delay="29250"/>
                            </p:stCondLst>
                            <p:childTnLst>
                              <p:par>
                                <p:cTn fill="hold" nodeType="afterEffect" presetClass="entr" presetID="2" presetSubtype="1">
                                  <p:stCondLst>
                                    <p:cond delay="0"/>
                                  </p:stCondLst>
                                  <p:childTnLst>
                                    <p:set>
                                      <p:cBhvr>
                                        <p:cTn dur="1" fill="hold">
                                          <p:stCondLst>
                                            <p:cond delay="0"/>
                                          </p:stCondLst>
                                        </p:cTn>
                                        <p:tgtEl>
                                          <p:spTgt spid="784"/>
                                        </p:tgtEl>
                                        <p:attrNameLst>
                                          <p:attrName>style.visibility</p:attrName>
                                        </p:attrNameLst>
                                      </p:cBhvr>
                                      <p:to>
                                        <p:strVal val="visible"/>
                                      </p:to>
                                    </p:set>
                                    <p:anim calcmode="lin" valueType="num">
                                      <p:cBhvr additive="base">
                                        <p:cTn dur="750"/>
                                        <p:tgtEl>
                                          <p:spTgt spid="784"/>
                                        </p:tgtEl>
                                        <p:attrNameLst>
                                          <p:attrName>ppt_y</p:attrName>
                                        </p:attrNameLst>
                                      </p:cBhvr>
                                      <p:tavLst>
                                        <p:tav fmla="" tm="0">
                                          <p:val>
                                            <p:strVal val="#ppt_y-1"/>
                                          </p:val>
                                        </p:tav>
                                        <p:tav fmla="" tm="100000">
                                          <p:val>
                                            <p:strVal val="#ppt_y"/>
                                          </p:val>
                                        </p:tav>
                                      </p:tavLst>
                                    </p:anim>
                                  </p:childTnLst>
                                </p:cTn>
                              </p:par>
                            </p:childTnLst>
                          </p:cTn>
                        </p:par>
                        <p:par>
                          <p:cTn fill="hold">
                            <p:stCondLst>
                              <p:cond delay="30000"/>
                            </p:stCondLst>
                            <p:childTnLst>
                              <p:par>
                                <p:cTn fill="hold" nodeType="after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500"/>
                                        <p:tgtEl>
                                          <p:spTgt spid="796"/>
                                        </p:tgtEl>
                                      </p:cBhvr>
                                    </p:animEffect>
                                  </p:childTnLst>
                                </p:cTn>
                              </p:par>
                            </p:childTnLst>
                          </p:cTn>
                        </p:par>
                        <p:par>
                          <p:cTn fill="hold">
                            <p:stCondLst>
                              <p:cond delay="30500"/>
                            </p:stCondLst>
                            <p:childTnLst>
                              <p:par>
                                <p:cTn fill="hold" nodeType="afterEffect" presetClass="entr" presetID="23" presetSubtype="16">
                                  <p:stCondLst>
                                    <p:cond delay="0"/>
                                  </p:stCondLst>
                                  <p:childTnLst>
                                    <p:set>
                                      <p:cBhvr>
                                        <p:cTn dur="1" fill="hold">
                                          <p:stCondLst>
                                            <p:cond delay="0"/>
                                          </p:stCondLst>
                                        </p:cTn>
                                        <p:tgtEl>
                                          <p:spTgt spid="790">
                                            <p:txEl>
                                              <p:pRg end="0" st="0"/>
                                            </p:txEl>
                                          </p:spTgt>
                                        </p:tgtEl>
                                        <p:attrNameLst>
                                          <p:attrName>style.visibility</p:attrName>
                                        </p:attrNameLst>
                                      </p:cBhvr>
                                      <p:to>
                                        <p:strVal val="visible"/>
                                      </p:to>
                                    </p:set>
                                    <p:anim calcmode="lin" valueType="num">
                                      <p:cBhvr additive="base">
                                        <p:cTn dur="500"/>
                                        <p:tgtEl>
                                          <p:spTgt spid="790">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790">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31000"/>
                            </p:stCondLst>
                            <p:childTnLst>
                              <p:par>
                                <p:cTn fill="hold" nodeType="afterEffect" presetClass="entr" presetID="23" presetSubtype="16">
                                  <p:stCondLst>
                                    <p:cond delay="0"/>
                                  </p:stCondLst>
                                  <p:childTnLst>
                                    <p:set>
                                      <p:cBhvr>
                                        <p:cTn dur="1" fill="hold">
                                          <p:stCondLst>
                                            <p:cond delay="0"/>
                                          </p:stCondLst>
                                        </p:cTn>
                                        <p:tgtEl>
                                          <p:spTgt spid="790">
                                            <p:txEl>
                                              <p:pRg end="1" st="1"/>
                                            </p:txEl>
                                          </p:spTgt>
                                        </p:tgtEl>
                                        <p:attrNameLst>
                                          <p:attrName>style.visibility</p:attrName>
                                        </p:attrNameLst>
                                      </p:cBhvr>
                                      <p:to>
                                        <p:strVal val="visible"/>
                                      </p:to>
                                    </p:set>
                                    <p:anim calcmode="lin" valueType="num">
                                      <p:cBhvr additive="base">
                                        <p:cTn dur="500"/>
                                        <p:tgtEl>
                                          <p:spTgt spid="790">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790">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31500"/>
                            </p:stCondLst>
                            <p:childTnLst>
                              <p:par>
                                <p:cTn fill="hold" nodeType="afterEffect" presetClass="entr" presetID="23" presetSubtype="16">
                                  <p:stCondLst>
                                    <p:cond delay="0"/>
                                  </p:stCondLst>
                                  <p:childTnLst>
                                    <p:set>
                                      <p:cBhvr>
                                        <p:cTn dur="1" fill="hold">
                                          <p:stCondLst>
                                            <p:cond delay="0"/>
                                          </p:stCondLst>
                                        </p:cTn>
                                        <p:tgtEl>
                                          <p:spTgt spid="790">
                                            <p:txEl>
                                              <p:pRg end="2" st="2"/>
                                            </p:txEl>
                                          </p:spTgt>
                                        </p:tgtEl>
                                        <p:attrNameLst>
                                          <p:attrName>style.visibility</p:attrName>
                                        </p:attrNameLst>
                                      </p:cBhvr>
                                      <p:to>
                                        <p:strVal val="visible"/>
                                      </p:to>
                                    </p:set>
                                    <p:anim calcmode="lin" valueType="num">
                                      <p:cBhvr additive="base">
                                        <p:cTn dur="500"/>
                                        <p:tgtEl>
                                          <p:spTgt spid="790">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790">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32000"/>
                            </p:stCondLst>
                            <p:childTnLst>
                              <p:par>
                                <p:cTn fill="hold" nodeType="afterEffect" presetClass="entr" presetID="23" presetSubtype="16">
                                  <p:stCondLst>
                                    <p:cond delay="0"/>
                                  </p:stCondLst>
                                  <p:childTnLst>
                                    <p:set>
                                      <p:cBhvr>
                                        <p:cTn dur="1" fill="hold">
                                          <p:stCondLst>
                                            <p:cond delay="0"/>
                                          </p:stCondLst>
                                        </p:cTn>
                                        <p:tgtEl>
                                          <p:spTgt spid="790">
                                            <p:txEl>
                                              <p:pRg end="3" st="3"/>
                                            </p:txEl>
                                          </p:spTgt>
                                        </p:tgtEl>
                                        <p:attrNameLst>
                                          <p:attrName>style.visibility</p:attrName>
                                        </p:attrNameLst>
                                      </p:cBhvr>
                                      <p:to>
                                        <p:strVal val="visible"/>
                                      </p:to>
                                    </p:set>
                                    <p:anim calcmode="lin" valueType="num">
                                      <p:cBhvr additive="base">
                                        <p:cTn dur="500"/>
                                        <p:tgtEl>
                                          <p:spTgt spid="790">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790">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32500"/>
                            </p:stCondLst>
                            <p:childTnLst>
                              <p:par>
                                <p:cTn fill="hold" nodeType="afterEffect" presetClass="entr" presetID="23" presetSubtype="16">
                                  <p:stCondLst>
                                    <p:cond delay="0"/>
                                  </p:stCondLst>
                                  <p:childTnLst>
                                    <p:set>
                                      <p:cBhvr>
                                        <p:cTn dur="1" fill="hold">
                                          <p:stCondLst>
                                            <p:cond delay="0"/>
                                          </p:stCondLst>
                                        </p:cTn>
                                        <p:tgtEl>
                                          <p:spTgt spid="790">
                                            <p:txEl>
                                              <p:pRg end="4" st="4"/>
                                            </p:txEl>
                                          </p:spTgt>
                                        </p:tgtEl>
                                        <p:attrNameLst>
                                          <p:attrName>style.visibility</p:attrName>
                                        </p:attrNameLst>
                                      </p:cBhvr>
                                      <p:to>
                                        <p:strVal val="visible"/>
                                      </p:to>
                                    </p:set>
                                    <p:anim calcmode="lin" valueType="num">
                                      <p:cBhvr additive="base">
                                        <p:cTn dur="500"/>
                                        <p:tgtEl>
                                          <p:spTgt spid="790">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790">
                                            <p:txEl>
                                              <p:pRg end="4" st="4"/>
                                            </p:txEl>
                                          </p:spTgt>
                                        </p:tgtEl>
                                        <p:attrNameLst>
                                          <p:attrName>ppt_h</p:attrName>
                                        </p:attrNameLst>
                                      </p:cBhvr>
                                      <p:tavLst>
                                        <p:tav fmla="" tm="0">
                                          <p:val>
                                            <p:strVal val="0"/>
                                          </p:val>
                                        </p:tav>
                                        <p:tav fmla="" tm="100000">
                                          <p:val>
                                            <p:strVal val="#ppt_h"/>
                                          </p:val>
                                        </p:tav>
                                      </p:tavLst>
                                    </p:anim>
                                  </p:childTnLst>
                                </p:cTn>
                              </p:par>
                            </p:childTnLst>
                          </p:cTn>
                        </p:par>
                        <p:par>
                          <p:cTn fill="hold">
                            <p:stCondLst>
                              <p:cond delay="33000"/>
                            </p:stCondLst>
                            <p:childTnLst>
                              <p:par>
                                <p:cTn fill="hold" nodeType="afterEffect" presetClass="entr" presetID="23" presetSubtype="16">
                                  <p:stCondLst>
                                    <p:cond delay="0"/>
                                  </p:stCondLst>
                                  <p:childTnLst>
                                    <p:set>
                                      <p:cBhvr>
                                        <p:cTn dur="1" fill="hold">
                                          <p:stCondLst>
                                            <p:cond delay="0"/>
                                          </p:stCondLst>
                                        </p:cTn>
                                        <p:tgtEl>
                                          <p:spTgt spid="790">
                                            <p:txEl>
                                              <p:pRg end="5" st="5"/>
                                            </p:txEl>
                                          </p:spTgt>
                                        </p:tgtEl>
                                        <p:attrNameLst>
                                          <p:attrName>style.visibility</p:attrName>
                                        </p:attrNameLst>
                                      </p:cBhvr>
                                      <p:to>
                                        <p:strVal val="visible"/>
                                      </p:to>
                                    </p:set>
                                    <p:anim calcmode="lin" valueType="num">
                                      <p:cBhvr additive="base">
                                        <p:cTn dur="500"/>
                                        <p:tgtEl>
                                          <p:spTgt spid="790">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790">
                                            <p:txEl>
                                              <p:pRg end="5" st="5"/>
                                            </p:txEl>
                                          </p:spTgt>
                                        </p:tgtEl>
                                        <p:attrNameLst>
                                          <p:attrName>ppt_h</p:attrName>
                                        </p:attrNameLst>
                                      </p:cBhvr>
                                      <p:tavLst>
                                        <p:tav fmla="" tm="0">
                                          <p:val>
                                            <p:strVal val="0"/>
                                          </p:val>
                                        </p:tav>
                                        <p:tav fmla="" tm="100000">
                                          <p:val>
                                            <p:strVal val="#ppt_h"/>
                                          </p:val>
                                        </p:tav>
                                      </p:tavLst>
                                    </p:anim>
                                  </p:childTnLst>
                                </p:cTn>
                              </p:par>
                            </p:childTnLst>
                          </p:cTn>
                        </p:par>
                        <p:par>
                          <p:cTn fill="hold">
                            <p:stCondLst>
                              <p:cond delay="33500"/>
                            </p:stCondLst>
                            <p:childTnLst>
                              <p:par>
                                <p:cTn fill="hold" nodeType="afterEffect" presetClass="entr" presetID="23" presetSubtype="16">
                                  <p:stCondLst>
                                    <p:cond delay="0"/>
                                  </p:stCondLst>
                                  <p:childTnLst>
                                    <p:set>
                                      <p:cBhvr>
                                        <p:cTn dur="1" fill="hold">
                                          <p:stCondLst>
                                            <p:cond delay="0"/>
                                          </p:stCondLst>
                                        </p:cTn>
                                        <p:tgtEl>
                                          <p:spTgt spid="790">
                                            <p:txEl>
                                              <p:pRg end="6" st="6"/>
                                            </p:txEl>
                                          </p:spTgt>
                                        </p:tgtEl>
                                        <p:attrNameLst>
                                          <p:attrName>style.visibility</p:attrName>
                                        </p:attrNameLst>
                                      </p:cBhvr>
                                      <p:to>
                                        <p:strVal val="visible"/>
                                      </p:to>
                                    </p:set>
                                    <p:anim calcmode="lin" valueType="num">
                                      <p:cBhvr additive="base">
                                        <p:cTn dur="500"/>
                                        <p:tgtEl>
                                          <p:spTgt spid="790">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790">
                                            <p:txEl>
                                              <p:pRg end="6" st="6"/>
                                            </p:txEl>
                                          </p:spTgt>
                                        </p:tgtEl>
                                        <p:attrNameLst>
                                          <p:attrName>ppt_h</p:attrName>
                                        </p:attrNameLst>
                                      </p:cBhvr>
                                      <p:tavLst>
                                        <p:tav fmla="" tm="0">
                                          <p:val>
                                            <p:strVal val="0"/>
                                          </p:val>
                                        </p:tav>
                                        <p:tav fmla="" tm="100000">
                                          <p:val>
                                            <p:strVal val="#ppt_h"/>
                                          </p:val>
                                        </p:tav>
                                      </p:tavLst>
                                    </p:anim>
                                  </p:childTnLst>
                                </p:cTn>
                              </p:par>
                            </p:childTnLst>
                          </p:cTn>
                        </p:par>
                        <p:par>
                          <p:cTn fill="hold">
                            <p:stCondLst>
                              <p:cond delay="34000"/>
                            </p:stCondLst>
                            <p:childTnLst>
                              <p:par>
                                <p:cTn fill="hold" nodeType="afterEffect" presetClass="entr" presetID="23" presetSubtype="16">
                                  <p:stCondLst>
                                    <p:cond delay="0"/>
                                  </p:stCondLst>
                                  <p:childTnLst>
                                    <p:set>
                                      <p:cBhvr>
                                        <p:cTn dur="1" fill="hold">
                                          <p:stCondLst>
                                            <p:cond delay="0"/>
                                          </p:stCondLst>
                                        </p:cTn>
                                        <p:tgtEl>
                                          <p:spTgt spid="790">
                                            <p:txEl>
                                              <p:pRg end="7" st="7"/>
                                            </p:txEl>
                                          </p:spTgt>
                                        </p:tgtEl>
                                        <p:attrNameLst>
                                          <p:attrName>style.visibility</p:attrName>
                                        </p:attrNameLst>
                                      </p:cBhvr>
                                      <p:to>
                                        <p:strVal val="visible"/>
                                      </p:to>
                                    </p:set>
                                    <p:anim calcmode="lin" valueType="num">
                                      <p:cBhvr additive="base">
                                        <p:cTn dur="500"/>
                                        <p:tgtEl>
                                          <p:spTgt spid="790">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790">
                                            <p:txEl>
                                              <p:pRg end="7" st="7"/>
                                            </p:txEl>
                                          </p:spTgt>
                                        </p:tgtEl>
                                        <p:attrNameLst>
                                          <p:attrName>ppt_h</p:attrName>
                                        </p:attrNameLst>
                                      </p:cBhvr>
                                      <p:tavLst>
                                        <p:tav fmla="" tm="0">
                                          <p:val>
                                            <p:strVal val="0"/>
                                          </p:val>
                                        </p:tav>
                                        <p:tav fmla="" tm="100000">
                                          <p:val>
                                            <p:strVal val="#ppt_h"/>
                                          </p:val>
                                        </p:tav>
                                      </p:tavLst>
                                    </p:anim>
                                  </p:childTnLst>
                                </p:cTn>
                              </p:par>
                            </p:childTnLst>
                          </p:cTn>
                        </p:par>
                        <p:par>
                          <p:cTn fill="hold">
                            <p:stCondLst>
                              <p:cond delay="34500"/>
                            </p:stCondLst>
                            <p:childTnLst>
                              <p:par>
                                <p:cTn fill="hold" nodeType="afterEffect" presetClass="entr" presetID="23" presetSubtype="16">
                                  <p:stCondLst>
                                    <p:cond delay="0"/>
                                  </p:stCondLst>
                                  <p:childTnLst>
                                    <p:set>
                                      <p:cBhvr>
                                        <p:cTn dur="1" fill="hold">
                                          <p:stCondLst>
                                            <p:cond delay="0"/>
                                          </p:stCondLst>
                                        </p:cTn>
                                        <p:tgtEl>
                                          <p:spTgt spid="790">
                                            <p:txEl>
                                              <p:pRg end="8" st="8"/>
                                            </p:txEl>
                                          </p:spTgt>
                                        </p:tgtEl>
                                        <p:attrNameLst>
                                          <p:attrName>style.visibility</p:attrName>
                                        </p:attrNameLst>
                                      </p:cBhvr>
                                      <p:to>
                                        <p:strVal val="visible"/>
                                      </p:to>
                                    </p:set>
                                    <p:anim calcmode="lin" valueType="num">
                                      <p:cBhvr additive="base">
                                        <p:cTn dur="500"/>
                                        <p:tgtEl>
                                          <p:spTgt spid="790">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790">
                                            <p:txEl>
                                              <p:pRg end="8" st="8"/>
                                            </p:txEl>
                                          </p:spTgt>
                                        </p:tgtEl>
                                        <p:attrNameLst>
                                          <p:attrName>ppt_h</p:attrName>
                                        </p:attrNameLst>
                                      </p:cBhvr>
                                      <p:tavLst>
                                        <p:tav fmla="" tm="0">
                                          <p:val>
                                            <p:strVal val="0"/>
                                          </p:val>
                                        </p:tav>
                                        <p:tav fmla="" tm="100000">
                                          <p:val>
                                            <p:strVal val="#ppt_h"/>
                                          </p:val>
                                        </p:tav>
                                      </p:tavLst>
                                    </p:anim>
                                  </p:childTnLst>
                                </p:cTn>
                              </p:par>
                            </p:childTnLst>
                          </p:cTn>
                        </p:par>
                        <p:par>
                          <p:cTn fill="hold">
                            <p:stCondLst>
                              <p:cond delay="35000"/>
                            </p:stCondLst>
                            <p:childTnLst>
                              <p:par>
                                <p:cTn fill="hold" nodeType="afterEffect" presetClass="entr" presetID="2" presetSubtype="8">
                                  <p:stCondLst>
                                    <p:cond delay="0"/>
                                  </p:stCondLst>
                                  <p:childTnLst>
                                    <p:set>
                                      <p:cBhvr>
                                        <p:cTn dur="1" fill="hold">
                                          <p:stCondLst>
                                            <p:cond delay="0"/>
                                          </p:stCondLst>
                                        </p:cTn>
                                        <p:tgtEl>
                                          <p:spTgt spid="797"/>
                                        </p:tgtEl>
                                        <p:attrNameLst>
                                          <p:attrName>style.visibility</p:attrName>
                                        </p:attrNameLst>
                                      </p:cBhvr>
                                      <p:to>
                                        <p:strVal val="visible"/>
                                      </p:to>
                                    </p:set>
                                    <p:anim calcmode="lin" valueType="num">
                                      <p:cBhvr additive="base">
                                        <p:cTn dur="500"/>
                                        <p:tgtEl>
                                          <p:spTgt spid="7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98"/>
                                        </p:tgtEl>
                                        <p:attrNameLst>
                                          <p:attrName>style.visibility</p:attrName>
                                        </p:attrNameLst>
                                      </p:cBhvr>
                                      <p:to>
                                        <p:strVal val="visible"/>
                                      </p:to>
                                    </p:set>
                                    <p:anim calcmode="lin" valueType="num">
                                      <p:cBhvr additive="base">
                                        <p:cTn dur="500"/>
                                        <p:tgtEl>
                                          <p:spTgt spid="798"/>
                                        </p:tgtEl>
                                        <p:attrNameLst>
                                          <p:attrName>ppt_x</p:attrName>
                                        </p:attrNameLst>
                                      </p:cBhvr>
                                      <p:tavLst>
                                        <p:tav fmla="" tm="0">
                                          <p:val>
                                            <p:strVal val="#ppt_x+1"/>
                                          </p:val>
                                        </p:tav>
                                        <p:tav fmla="" tm="100000">
                                          <p:val>
                                            <p:strVal val="#ppt_x"/>
                                          </p:val>
                                        </p:tav>
                                      </p:tavLst>
                                    </p:anim>
                                  </p:childTnLst>
                                </p:cTn>
                              </p:par>
                            </p:childTnLst>
                          </p:cTn>
                        </p:par>
                        <p:par>
                          <p:cTn fill="hold">
                            <p:stCondLst>
                              <p:cond delay="35500"/>
                            </p:stCondLst>
                            <p:childTnLst>
                              <p:par>
                                <p:cTn fill="hold" nodeType="afterEffect" presetClass="entr" presetID="10" presetSubtype="0">
                                  <p:stCondLst>
                                    <p:cond delay="250"/>
                                  </p:stCondLst>
                                  <p:childTnLst>
                                    <p:set>
                                      <p:cBhvr>
                                        <p:cTn dur="1" fill="hold">
                                          <p:stCondLst>
                                            <p:cond delay="0"/>
                                          </p:stCondLst>
                                        </p:cTn>
                                        <p:tgtEl>
                                          <p:spTgt spid="799">
                                            <p:txEl>
                                              <p:pRg end="0" st="0"/>
                                            </p:txEl>
                                          </p:spTgt>
                                        </p:tgtEl>
                                        <p:attrNameLst>
                                          <p:attrName>style.visibility</p:attrName>
                                        </p:attrNameLst>
                                      </p:cBhvr>
                                      <p:to>
                                        <p:strVal val="visible"/>
                                      </p:to>
                                    </p:set>
                                    <p:animEffect filter="fade" transition="in">
                                      <p:cBhvr>
                                        <p:cTn dur="500"/>
                                        <p:tgtEl>
                                          <p:spTgt spid="799">
                                            <p:txEl>
                                              <p:pRg end="0" st="0"/>
                                            </p:txEl>
                                          </p:spTgt>
                                        </p:tgtEl>
                                      </p:cBhvr>
                                    </p:animEffect>
                                  </p:childTnLst>
                                </p:cTn>
                              </p:par>
                            </p:childTnLst>
                          </p:cTn>
                        </p:par>
                        <p:par>
                          <p:cTn fill="hold">
                            <p:stCondLst>
                              <p:cond delay="36000"/>
                            </p:stCondLst>
                            <p:childTnLst>
                              <p:par>
                                <p:cTn fill="hold" nodeType="afterEffect" presetClass="entr" presetID="10" presetSubtype="0">
                                  <p:stCondLst>
                                    <p:cond delay="250"/>
                                  </p:stCondLst>
                                  <p:childTnLst>
                                    <p:set>
                                      <p:cBhvr>
                                        <p:cTn dur="1" fill="hold">
                                          <p:stCondLst>
                                            <p:cond delay="0"/>
                                          </p:stCondLst>
                                        </p:cTn>
                                        <p:tgtEl>
                                          <p:spTgt spid="799">
                                            <p:txEl>
                                              <p:pRg end="1" st="1"/>
                                            </p:txEl>
                                          </p:spTgt>
                                        </p:tgtEl>
                                        <p:attrNameLst>
                                          <p:attrName>style.visibility</p:attrName>
                                        </p:attrNameLst>
                                      </p:cBhvr>
                                      <p:to>
                                        <p:strVal val="visible"/>
                                      </p:to>
                                    </p:set>
                                    <p:animEffect filter="fade" transition="in">
                                      <p:cBhvr>
                                        <p:cTn dur="500"/>
                                        <p:tgtEl>
                                          <p:spTgt spid="799">
                                            <p:txEl>
                                              <p:pRg end="1" st="1"/>
                                            </p:txEl>
                                          </p:spTgt>
                                        </p:tgtEl>
                                      </p:cBhvr>
                                    </p:animEffect>
                                  </p:childTnLst>
                                </p:cTn>
                              </p:par>
                            </p:childTnLst>
                          </p:cTn>
                        </p:par>
                        <p:par>
                          <p:cTn fill="hold">
                            <p:stCondLst>
                              <p:cond delay="36500"/>
                            </p:stCondLst>
                            <p:childTnLst>
                              <p:par>
                                <p:cTn fill="hold" nodeType="afterEffect" presetClass="entr" presetID="10" presetSubtype="0">
                                  <p:stCondLst>
                                    <p:cond delay="250"/>
                                  </p:stCondLst>
                                  <p:childTnLst>
                                    <p:set>
                                      <p:cBhvr>
                                        <p:cTn dur="1" fill="hold">
                                          <p:stCondLst>
                                            <p:cond delay="0"/>
                                          </p:stCondLst>
                                        </p:cTn>
                                        <p:tgtEl>
                                          <p:spTgt spid="799">
                                            <p:txEl>
                                              <p:pRg end="2" st="2"/>
                                            </p:txEl>
                                          </p:spTgt>
                                        </p:tgtEl>
                                        <p:attrNameLst>
                                          <p:attrName>style.visibility</p:attrName>
                                        </p:attrNameLst>
                                      </p:cBhvr>
                                      <p:to>
                                        <p:strVal val="visible"/>
                                      </p:to>
                                    </p:set>
                                    <p:animEffect filter="fade" transition="in">
                                      <p:cBhvr>
                                        <p:cTn dur="500"/>
                                        <p:tgtEl>
                                          <p:spTgt spid="799">
                                            <p:txEl>
                                              <p:pRg end="2" st="2"/>
                                            </p:txEl>
                                          </p:spTgt>
                                        </p:tgtEl>
                                      </p:cBhvr>
                                    </p:animEffect>
                                  </p:childTnLst>
                                </p:cTn>
                              </p:par>
                            </p:childTnLst>
                          </p:cTn>
                        </p:par>
                        <p:par>
                          <p:cTn fill="hold">
                            <p:stCondLst>
                              <p:cond delay="37000"/>
                            </p:stCondLst>
                            <p:childTnLst>
                              <p:par>
                                <p:cTn fill="hold" nodeType="afterEffect" presetClass="entr" presetID="10" presetSubtype="0">
                                  <p:stCondLst>
                                    <p:cond delay="250"/>
                                  </p:stCondLst>
                                  <p:childTnLst>
                                    <p:set>
                                      <p:cBhvr>
                                        <p:cTn dur="1" fill="hold">
                                          <p:stCondLst>
                                            <p:cond delay="0"/>
                                          </p:stCondLst>
                                        </p:cTn>
                                        <p:tgtEl>
                                          <p:spTgt spid="799">
                                            <p:txEl>
                                              <p:pRg end="3" st="3"/>
                                            </p:txEl>
                                          </p:spTgt>
                                        </p:tgtEl>
                                        <p:attrNameLst>
                                          <p:attrName>style.visibility</p:attrName>
                                        </p:attrNameLst>
                                      </p:cBhvr>
                                      <p:to>
                                        <p:strVal val="visible"/>
                                      </p:to>
                                    </p:set>
                                    <p:animEffect filter="fade" transition="in">
                                      <p:cBhvr>
                                        <p:cTn dur="500"/>
                                        <p:tgtEl>
                                          <p:spTgt spid="799">
                                            <p:txEl>
                                              <p:pRg end="3" st="3"/>
                                            </p:txEl>
                                          </p:spTgt>
                                        </p:tgtEl>
                                      </p:cBhvr>
                                    </p:animEffect>
                                  </p:childTnLst>
                                </p:cTn>
                              </p:par>
                            </p:childTnLst>
                          </p:cTn>
                        </p:par>
                        <p:par>
                          <p:cTn fill="hold">
                            <p:stCondLst>
                              <p:cond delay="37500"/>
                            </p:stCondLst>
                            <p:childTnLst>
                              <p:par>
                                <p:cTn fill="hold" nodeType="afterEffect" presetClass="entr" presetID="10" presetSubtype="0">
                                  <p:stCondLst>
                                    <p:cond delay="250"/>
                                  </p:stCondLst>
                                  <p:childTnLst>
                                    <p:set>
                                      <p:cBhvr>
                                        <p:cTn dur="1" fill="hold">
                                          <p:stCondLst>
                                            <p:cond delay="0"/>
                                          </p:stCondLst>
                                        </p:cTn>
                                        <p:tgtEl>
                                          <p:spTgt spid="799">
                                            <p:txEl>
                                              <p:pRg end="4" st="4"/>
                                            </p:txEl>
                                          </p:spTgt>
                                        </p:tgtEl>
                                        <p:attrNameLst>
                                          <p:attrName>style.visibility</p:attrName>
                                        </p:attrNameLst>
                                      </p:cBhvr>
                                      <p:to>
                                        <p:strVal val="visible"/>
                                      </p:to>
                                    </p:set>
                                    <p:animEffect filter="fade" transition="in">
                                      <p:cBhvr>
                                        <p:cTn dur="500"/>
                                        <p:tgtEl>
                                          <p:spTgt spid="799">
                                            <p:txEl>
                                              <p:pRg end="4" st="4"/>
                                            </p:txEl>
                                          </p:spTgt>
                                        </p:tgtEl>
                                      </p:cBhvr>
                                    </p:animEffect>
                                  </p:childTnLst>
                                </p:cTn>
                              </p:par>
                            </p:childTnLst>
                          </p:cTn>
                        </p:par>
                        <p:par>
                          <p:cTn fill="hold">
                            <p:stCondLst>
                              <p:cond delay="38000"/>
                            </p:stCondLst>
                            <p:childTnLst>
                              <p:par>
                                <p:cTn fill="hold" nodeType="afterEffect" presetClass="entr" presetID="10" presetSubtype="0">
                                  <p:stCondLst>
                                    <p:cond delay="250"/>
                                  </p:stCondLst>
                                  <p:childTnLst>
                                    <p:set>
                                      <p:cBhvr>
                                        <p:cTn dur="1" fill="hold">
                                          <p:stCondLst>
                                            <p:cond delay="0"/>
                                          </p:stCondLst>
                                        </p:cTn>
                                        <p:tgtEl>
                                          <p:spTgt spid="799">
                                            <p:txEl>
                                              <p:pRg end="5" st="5"/>
                                            </p:txEl>
                                          </p:spTgt>
                                        </p:tgtEl>
                                        <p:attrNameLst>
                                          <p:attrName>style.visibility</p:attrName>
                                        </p:attrNameLst>
                                      </p:cBhvr>
                                      <p:to>
                                        <p:strVal val="visible"/>
                                      </p:to>
                                    </p:set>
                                    <p:animEffect filter="fade" transition="in">
                                      <p:cBhvr>
                                        <p:cTn dur="500"/>
                                        <p:tgtEl>
                                          <p:spTgt spid="799">
                                            <p:txEl>
                                              <p:pRg end="5" st="5"/>
                                            </p:txEl>
                                          </p:spTgt>
                                        </p:tgtEl>
                                      </p:cBhvr>
                                    </p:animEffect>
                                  </p:childTnLst>
                                </p:cTn>
                              </p:par>
                            </p:childTnLst>
                          </p:cTn>
                        </p:par>
                        <p:par>
                          <p:cTn fill="hold">
                            <p:stCondLst>
                              <p:cond delay="38500"/>
                            </p:stCondLst>
                            <p:childTnLst>
                              <p:par>
                                <p:cTn fill="hold" nodeType="afterEffect" presetClass="entr" presetID="10" presetSubtype="0">
                                  <p:stCondLst>
                                    <p:cond delay="250"/>
                                  </p:stCondLst>
                                  <p:childTnLst>
                                    <p:set>
                                      <p:cBhvr>
                                        <p:cTn dur="1" fill="hold">
                                          <p:stCondLst>
                                            <p:cond delay="0"/>
                                          </p:stCondLst>
                                        </p:cTn>
                                        <p:tgtEl>
                                          <p:spTgt spid="799">
                                            <p:txEl>
                                              <p:pRg end="6" st="6"/>
                                            </p:txEl>
                                          </p:spTgt>
                                        </p:tgtEl>
                                        <p:attrNameLst>
                                          <p:attrName>style.visibility</p:attrName>
                                        </p:attrNameLst>
                                      </p:cBhvr>
                                      <p:to>
                                        <p:strVal val="visible"/>
                                      </p:to>
                                    </p:set>
                                    <p:animEffect filter="fade" transition="in">
                                      <p:cBhvr>
                                        <p:cTn dur="500"/>
                                        <p:tgtEl>
                                          <p:spTgt spid="799">
                                            <p:txEl>
                                              <p:pRg end="6" st="6"/>
                                            </p:txEl>
                                          </p:spTgt>
                                        </p:tgtEl>
                                      </p:cBhvr>
                                    </p:animEffect>
                                  </p:childTnLst>
                                </p:cTn>
                              </p:par>
                            </p:childTnLst>
                          </p:cTn>
                        </p:par>
                        <p:par>
                          <p:cTn fill="hold">
                            <p:stCondLst>
                              <p:cond delay="39000"/>
                            </p:stCondLst>
                            <p:childTnLst>
                              <p:par>
                                <p:cTn fill="hold" nodeType="afterEffect" presetClass="entr" presetID="10" presetSubtype="0">
                                  <p:stCondLst>
                                    <p:cond delay="250"/>
                                  </p:stCondLst>
                                  <p:childTnLst>
                                    <p:set>
                                      <p:cBhvr>
                                        <p:cTn dur="1" fill="hold">
                                          <p:stCondLst>
                                            <p:cond delay="0"/>
                                          </p:stCondLst>
                                        </p:cTn>
                                        <p:tgtEl>
                                          <p:spTgt spid="799">
                                            <p:txEl>
                                              <p:pRg end="7" st="7"/>
                                            </p:txEl>
                                          </p:spTgt>
                                        </p:tgtEl>
                                        <p:attrNameLst>
                                          <p:attrName>style.visibility</p:attrName>
                                        </p:attrNameLst>
                                      </p:cBhvr>
                                      <p:to>
                                        <p:strVal val="visible"/>
                                      </p:to>
                                    </p:set>
                                    <p:animEffect filter="fade" transition="in">
                                      <p:cBhvr>
                                        <p:cTn dur="500"/>
                                        <p:tgtEl>
                                          <p:spTgt spid="799">
                                            <p:txEl>
                                              <p:pRg end="7" st="7"/>
                                            </p:txEl>
                                          </p:spTgt>
                                        </p:tgtEl>
                                      </p:cBhvr>
                                    </p:animEffect>
                                  </p:childTnLst>
                                </p:cTn>
                              </p:par>
                            </p:childTnLst>
                          </p:cTn>
                        </p:par>
                        <p:par>
                          <p:cTn fill="hold">
                            <p:stCondLst>
                              <p:cond delay="39500"/>
                            </p:stCondLst>
                            <p:childTnLst>
                              <p:par>
                                <p:cTn fill="hold" nodeType="afterEffect" presetClass="entr" presetID="10" presetSubtype="0">
                                  <p:stCondLst>
                                    <p:cond delay="250"/>
                                  </p:stCondLst>
                                  <p:childTnLst>
                                    <p:set>
                                      <p:cBhvr>
                                        <p:cTn dur="1" fill="hold">
                                          <p:stCondLst>
                                            <p:cond delay="0"/>
                                          </p:stCondLst>
                                        </p:cTn>
                                        <p:tgtEl>
                                          <p:spTgt spid="799">
                                            <p:txEl>
                                              <p:pRg end="8" st="8"/>
                                            </p:txEl>
                                          </p:spTgt>
                                        </p:tgtEl>
                                        <p:attrNameLst>
                                          <p:attrName>style.visibility</p:attrName>
                                        </p:attrNameLst>
                                      </p:cBhvr>
                                      <p:to>
                                        <p:strVal val="visible"/>
                                      </p:to>
                                    </p:set>
                                    <p:animEffect filter="fade" transition="in">
                                      <p:cBhvr>
                                        <p:cTn dur="500"/>
                                        <p:tgtEl>
                                          <p:spTgt spid="79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Opinions">
  <p:cSld name="2 Opinions">
    <p:spTree>
      <p:nvGrpSpPr>
        <p:cNvPr id="800" name="Shape 800"/>
        <p:cNvGrpSpPr/>
        <p:nvPr/>
      </p:nvGrpSpPr>
      <p:grpSpPr>
        <a:xfrm>
          <a:off x="0" y="0"/>
          <a:ext cx="0" cy="0"/>
          <a:chOff x="0" y="0"/>
          <a:chExt cx="0" cy="0"/>
        </a:xfrm>
      </p:grpSpPr>
      <p:grpSp>
        <p:nvGrpSpPr>
          <p:cNvPr id="801" name="Google Shape;801;p43"/>
          <p:cNvGrpSpPr/>
          <p:nvPr/>
        </p:nvGrpSpPr>
        <p:grpSpPr>
          <a:xfrm>
            <a:off x="8014097" y="55909"/>
            <a:ext cx="10272315" cy="6722912"/>
            <a:chOff x="7426437" y="55909"/>
            <a:chExt cx="10859975" cy="6722912"/>
          </a:xfrm>
        </p:grpSpPr>
        <p:sp>
          <p:nvSpPr>
            <p:cNvPr id="802" name="Google Shape;802;p43"/>
            <p:cNvSpPr/>
            <p:nvPr/>
          </p:nvSpPr>
          <p:spPr>
            <a:xfrm>
              <a:off x="10859975" y="111818"/>
              <a:ext cx="7426437" cy="6667003"/>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03" name="Google Shape;803;p43"/>
            <p:cNvSpPr/>
            <p:nvPr/>
          </p:nvSpPr>
          <p:spPr>
            <a:xfrm flipH="1">
              <a:off x="7426437" y="55909"/>
              <a:ext cx="3433538" cy="6722912"/>
            </a:xfrm>
            <a:prstGeom prst="rtTriangl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804" name="Google Shape;804;p43"/>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pic>
        <p:nvPicPr>
          <p:cNvPr id="805" name="Google Shape;805;p43"/>
          <p:cNvPicPr preferRelativeResize="0"/>
          <p:nvPr/>
        </p:nvPicPr>
        <p:blipFill rotWithShape="1">
          <a:blip r:embed="rId2">
            <a:alphaModFix/>
          </a:blip>
          <a:srcRect b="0" l="0" r="0" t="0"/>
          <a:stretch/>
        </p:blipFill>
        <p:spPr>
          <a:xfrm>
            <a:off x="6262255" y="707944"/>
            <a:ext cx="1923834" cy="6070878"/>
          </a:xfrm>
          <a:prstGeom prst="rect">
            <a:avLst/>
          </a:prstGeom>
          <a:noFill/>
          <a:ln>
            <a:noFill/>
          </a:ln>
          <a:effectLst>
            <a:outerShdw blurRad="76200" kx="1200000" rotWithShape="0" algn="br" sy="23000">
              <a:srgbClr val="000000">
                <a:alpha val="20000"/>
              </a:srgbClr>
            </a:outerShdw>
          </a:effectLst>
        </p:spPr>
      </p:pic>
      <p:pic>
        <p:nvPicPr>
          <p:cNvPr id="806" name="Google Shape;806;p43"/>
          <p:cNvPicPr preferRelativeResize="0"/>
          <p:nvPr/>
        </p:nvPicPr>
        <p:blipFill rotWithShape="1">
          <a:blip r:embed="rId3">
            <a:alphaModFix/>
          </a:blip>
          <a:srcRect b="0" l="0" r="0" t="0"/>
          <a:stretch/>
        </p:blipFill>
        <p:spPr>
          <a:xfrm>
            <a:off x="10050290" y="1526595"/>
            <a:ext cx="1780558" cy="5252227"/>
          </a:xfrm>
          <a:prstGeom prst="rect">
            <a:avLst/>
          </a:prstGeom>
          <a:noFill/>
          <a:ln>
            <a:noFill/>
          </a:ln>
          <a:effectLst>
            <a:outerShdw blurRad="76200" kx="1200000" rotWithShape="0" algn="br" sy="23000">
              <a:srgbClr val="000000">
                <a:alpha val="20000"/>
              </a:srgbClr>
            </a:outerShdw>
          </a:effectLst>
        </p:spPr>
      </p:pic>
      <p:sp>
        <p:nvSpPr>
          <p:cNvPr id="807" name="Google Shape;807;p43"/>
          <p:cNvSpPr/>
          <p:nvPr/>
        </p:nvSpPr>
        <p:spPr>
          <a:xfrm>
            <a:off x="0" y="6778822"/>
            <a:ext cx="18286413" cy="350817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08" name="Google Shape;808;p43"/>
          <p:cNvSpPr txBox="1"/>
          <p:nvPr>
            <p:ph type="title"/>
          </p:nvPr>
        </p:nvSpPr>
        <p:spPr>
          <a:xfrm>
            <a:off x="725714" y="6956681"/>
            <a:ext cx="16822057" cy="1350907"/>
          </a:xfrm>
          <a:prstGeom prst="rect">
            <a:avLst/>
          </a:prstGeom>
          <a:noFill/>
          <a:ln>
            <a:noFill/>
          </a:ln>
        </p:spPr>
        <p:txBody>
          <a:bodyPr anchorCtr="0" anchor="b" bIns="81625" lIns="163275" spcFirstLastPara="1" rIns="163275" wrap="square" tIns="81625"/>
          <a:lstStyle>
            <a:lvl1pPr lvl="0" algn="ctr">
              <a:spcBef>
                <a:spcPts val="0"/>
              </a:spcBef>
              <a:spcAft>
                <a:spcPts val="0"/>
              </a:spcAft>
              <a:buClr>
                <a:schemeClr val="lt1"/>
              </a:buClr>
              <a:buSzPts val="6600"/>
              <a:buFont typeface="Ultra"/>
              <a:buNone/>
              <a:defRPr sz="66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9" name="Google Shape;809;p43"/>
          <p:cNvSpPr/>
          <p:nvPr/>
        </p:nvSpPr>
        <p:spPr>
          <a:xfrm>
            <a:off x="7522233" y="8322812"/>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10" name="Google Shape;810;p43"/>
          <p:cNvSpPr txBox="1"/>
          <p:nvPr>
            <p:ph idx="1" type="body"/>
          </p:nvPr>
        </p:nvSpPr>
        <p:spPr>
          <a:xfrm>
            <a:off x="11651672" y="596076"/>
            <a:ext cx="6054437" cy="123272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1"/>
              </a:buClr>
              <a:buSzPts val="6600"/>
              <a:buNone/>
              <a:defRPr b="0" i="0" sz="6600" u="none">
                <a:solidFill>
                  <a:schemeClr val="accent1"/>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1" name="Google Shape;811;p43"/>
          <p:cNvSpPr txBox="1"/>
          <p:nvPr>
            <p:ph idx="2" type="body"/>
          </p:nvPr>
        </p:nvSpPr>
        <p:spPr>
          <a:xfrm>
            <a:off x="457943" y="596076"/>
            <a:ext cx="5679617" cy="1232724"/>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accent5"/>
              </a:buClr>
              <a:buSzPts val="6600"/>
              <a:buNone/>
              <a:defRPr b="0" i="0" sz="6600" u="none">
                <a:solidFill>
                  <a:schemeClr val="accent5"/>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2" name="Google Shape;812;p43"/>
          <p:cNvSpPr txBox="1"/>
          <p:nvPr>
            <p:ph idx="3" type="body"/>
          </p:nvPr>
        </p:nvSpPr>
        <p:spPr>
          <a:xfrm>
            <a:off x="430238" y="8532911"/>
            <a:ext cx="17425936" cy="14977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2000"/>
              <a:buNone/>
              <a:defRPr b="0" i="0" sz="2000" u="none">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3" name="Google Shape;813;p43"/>
          <p:cNvSpPr txBox="1"/>
          <p:nvPr>
            <p:ph idx="4" type="body"/>
          </p:nvPr>
        </p:nvSpPr>
        <p:spPr>
          <a:xfrm>
            <a:off x="1091352" y="2895600"/>
            <a:ext cx="5277087" cy="98367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b="0" i="0" sz="1800" u="none">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4" name="Google Shape;814;p43"/>
          <p:cNvSpPr/>
          <p:nvPr/>
        </p:nvSpPr>
        <p:spPr>
          <a:xfrm>
            <a:off x="535674" y="3182774"/>
            <a:ext cx="409325" cy="409325"/>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15" name="Google Shape;815;p43"/>
          <p:cNvSpPr txBox="1"/>
          <p:nvPr>
            <p:ph idx="5" type="body"/>
          </p:nvPr>
        </p:nvSpPr>
        <p:spPr>
          <a:xfrm>
            <a:off x="1091352" y="4045528"/>
            <a:ext cx="5277087" cy="98367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b="0" i="0" sz="1800" u="none">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6" name="Google Shape;816;p43"/>
          <p:cNvSpPr/>
          <p:nvPr/>
        </p:nvSpPr>
        <p:spPr>
          <a:xfrm>
            <a:off x="541721" y="4332702"/>
            <a:ext cx="409325" cy="409325"/>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17" name="Google Shape;817;p43"/>
          <p:cNvSpPr txBox="1"/>
          <p:nvPr>
            <p:ph idx="6" type="body"/>
          </p:nvPr>
        </p:nvSpPr>
        <p:spPr>
          <a:xfrm>
            <a:off x="1091352" y="5195455"/>
            <a:ext cx="5277087" cy="98367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b="0" i="0" sz="1800" u="none">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8" name="Google Shape;818;p43"/>
          <p:cNvSpPr/>
          <p:nvPr/>
        </p:nvSpPr>
        <p:spPr>
          <a:xfrm>
            <a:off x="535674" y="5482629"/>
            <a:ext cx="409325" cy="409325"/>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19" name="Google Shape;819;p43"/>
          <p:cNvSpPr txBox="1"/>
          <p:nvPr>
            <p:ph idx="7" type="body"/>
          </p:nvPr>
        </p:nvSpPr>
        <p:spPr>
          <a:xfrm>
            <a:off x="12558306" y="2898757"/>
            <a:ext cx="5277087" cy="98367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b="0" i="0" sz="1800" u="none">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0" name="Google Shape;820;p43"/>
          <p:cNvSpPr/>
          <p:nvPr/>
        </p:nvSpPr>
        <p:spPr>
          <a:xfrm>
            <a:off x="12002628" y="3185931"/>
            <a:ext cx="409325" cy="4093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21" name="Google Shape;821;p43"/>
          <p:cNvSpPr txBox="1"/>
          <p:nvPr>
            <p:ph idx="8" type="body"/>
          </p:nvPr>
        </p:nvSpPr>
        <p:spPr>
          <a:xfrm>
            <a:off x="12558306" y="4048685"/>
            <a:ext cx="5277087" cy="98367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b="0" i="0" sz="1800" u="none">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2" name="Google Shape;822;p43"/>
          <p:cNvSpPr/>
          <p:nvPr/>
        </p:nvSpPr>
        <p:spPr>
          <a:xfrm>
            <a:off x="12002628" y="4335859"/>
            <a:ext cx="409325" cy="4093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23" name="Google Shape;823;p43"/>
          <p:cNvSpPr txBox="1"/>
          <p:nvPr>
            <p:ph idx="9" type="body"/>
          </p:nvPr>
        </p:nvSpPr>
        <p:spPr>
          <a:xfrm>
            <a:off x="12558306" y="5198612"/>
            <a:ext cx="5277087" cy="98367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b="0" i="0" sz="1800" u="none">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4" name="Google Shape;824;p43"/>
          <p:cNvSpPr/>
          <p:nvPr/>
        </p:nvSpPr>
        <p:spPr>
          <a:xfrm>
            <a:off x="12002628" y="5485786"/>
            <a:ext cx="409325" cy="4093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25" name="Google Shape;825;p43"/>
          <p:cNvSpPr/>
          <p:nvPr/>
        </p:nvSpPr>
        <p:spPr>
          <a:xfrm>
            <a:off x="3199615" y="1838884"/>
            <a:ext cx="3240360" cy="7200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26" name="Google Shape;826;p43"/>
          <p:cNvSpPr/>
          <p:nvPr/>
        </p:nvSpPr>
        <p:spPr>
          <a:xfrm>
            <a:off x="11055142" y="18388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500"/>
                                        <p:tgtEl>
                                          <p:spTgt spid="80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500"/>
                                        <p:tgtEl>
                                          <p:spTgt spid="801"/>
                                        </p:tgtEl>
                                      </p:cBhvr>
                                    </p:animEffect>
                                  </p:childTnLst>
                                </p:cTn>
                              </p:par>
                            </p:childTnLst>
                          </p:cTn>
                        </p:par>
                        <p:par>
                          <p:cTn fill="hold">
                            <p:stCondLst>
                              <p:cond delay="1000"/>
                            </p:stCondLst>
                            <p:childTnLst>
                              <p:par>
                                <p:cTn fill="hold" nodeType="afterEffect" presetClass="entr" presetID="2" presetSubtype="8">
                                  <p:stCondLst>
                                    <p:cond delay="250"/>
                                  </p:stCondLst>
                                  <p:childTnLst>
                                    <p:set>
                                      <p:cBhvr>
                                        <p:cTn dur="1" fill="hold">
                                          <p:stCondLst>
                                            <p:cond delay="0"/>
                                          </p:stCondLst>
                                        </p:cTn>
                                        <p:tgtEl>
                                          <p:spTgt spid="806"/>
                                        </p:tgtEl>
                                        <p:attrNameLst>
                                          <p:attrName>style.visibility</p:attrName>
                                        </p:attrNameLst>
                                      </p:cBhvr>
                                      <p:to>
                                        <p:strVal val="visible"/>
                                      </p:to>
                                    </p:set>
                                    <p:anim calcmode="lin" valueType="num">
                                      <p:cBhvr additive="base">
                                        <p:cTn dur="750"/>
                                        <p:tgtEl>
                                          <p:spTgt spid="8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805"/>
                                        </p:tgtEl>
                                        <p:attrNameLst>
                                          <p:attrName>style.visibility</p:attrName>
                                        </p:attrNameLst>
                                      </p:cBhvr>
                                      <p:to>
                                        <p:strVal val="visible"/>
                                      </p:to>
                                    </p:set>
                                    <p:anim calcmode="lin" valueType="num">
                                      <p:cBhvr additive="base">
                                        <p:cTn dur="750"/>
                                        <p:tgtEl>
                                          <p:spTgt spid="805"/>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2" presetSubtype="8">
                                  <p:stCondLst>
                                    <p:cond delay="0"/>
                                  </p:stCondLst>
                                  <p:childTnLst>
                                    <p:set>
                                      <p:cBhvr>
                                        <p:cTn dur="1" fill="hold">
                                          <p:stCondLst>
                                            <p:cond delay="0"/>
                                          </p:stCondLst>
                                        </p:cTn>
                                        <p:tgtEl>
                                          <p:spTgt spid="811">
                                            <p:txEl>
                                              <p:pRg end="0" st="0"/>
                                            </p:txEl>
                                          </p:spTgt>
                                        </p:tgtEl>
                                        <p:attrNameLst>
                                          <p:attrName>style.visibility</p:attrName>
                                        </p:attrNameLst>
                                      </p:cBhvr>
                                      <p:to>
                                        <p:strVal val="visible"/>
                                      </p:to>
                                    </p:set>
                                    <p:anim calcmode="lin" valueType="num">
                                      <p:cBhvr additive="base">
                                        <p:cTn dur="500"/>
                                        <p:tgtEl>
                                          <p:spTgt spid="81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8">
                                  <p:stCondLst>
                                    <p:cond delay="0"/>
                                  </p:stCondLst>
                                  <p:childTnLst>
                                    <p:set>
                                      <p:cBhvr>
                                        <p:cTn dur="1" fill="hold">
                                          <p:stCondLst>
                                            <p:cond delay="0"/>
                                          </p:stCondLst>
                                        </p:cTn>
                                        <p:tgtEl>
                                          <p:spTgt spid="811">
                                            <p:txEl>
                                              <p:pRg end="1" st="1"/>
                                            </p:txEl>
                                          </p:spTgt>
                                        </p:tgtEl>
                                        <p:attrNameLst>
                                          <p:attrName>style.visibility</p:attrName>
                                        </p:attrNameLst>
                                      </p:cBhvr>
                                      <p:to>
                                        <p:strVal val="visible"/>
                                      </p:to>
                                    </p:set>
                                    <p:anim calcmode="lin" valueType="num">
                                      <p:cBhvr additive="base">
                                        <p:cTn dur="500"/>
                                        <p:tgtEl>
                                          <p:spTgt spid="81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8">
                                  <p:stCondLst>
                                    <p:cond delay="0"/>
                                  </p:stCondLst>
                                  <p:childTnLst>
                                    <p:set>
                                      <p:cBhvr>
                                        <p:cTn dur="1" fill="hold">
                                          <p:stCondLst>
                                            <p:cond delay="0"/>
                                          </p:stCondLst>
                                        </p:cTn>
                                        <p:tgtEl>
                                          <p:spTgt spid="811">
                                            <p:txEl>
                                              <p:pRg end="2" st="2"/>
                                            </p:txEl>
                                          </p:spTgt>
                                        </p:tgtEl>
                                        <p:attrNameLst>
                                          <p:attrName>style.visibility</p:attrName>
                                        </p:attrNameLst>
                                      </p:cBhvr>
                                      <p:to>
                                        <p:strVal val="visible"/>
                                      </p:to>
                                    </p:set>
                                    <p:anim calcmode="lin" valueType="num">
                                      <p:cBhvr additive="base">
                                        <p:cTn dur="500"/>
                                        <p:tgtEl>
                                          <p:spTgt spid="81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8">
                                  <p:stCondLst>
                                    <p:cond delay="0"/>
                                  </p:stCondLst>
                                  <p:childTnLst>
                                    <p:set>
                                      <p:cBhvr>
                                        <p:cTn dur="1" fill="hold">
                                          <p:stCondLst>
                                            <p:cond delay="0"/>
                                          </p:stCondLst>
                                        </p:cTn>
                                        <p:tgtEl>
                                          <p:spTgt spid="811">
                                            <p:txEl>
                                              <p:pRg end="3" st="3"/>
                                            </p:txEl>
                                          </p:spTgt>
                                        </p:tgtEl>
                                        <p:attrNameLst>
                                          <p:attrName>style.visibility</p:attrName>
                                        </p:attrNameLst>
                                      </p:cBhvr>
                                      <p:to>
                                        <p:strVal val="visible"/>
                                      </p:to>
                                    </p:set>
                                    <p:anim calcmode="lin" valueType="num">
                                      <p:cBhvr additive="base">
                                        <p:cTn dur="500"/>
                                        <p:tgtEl>
                                          <p:spTgt spid="81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8">
                                  <p:stCondLst>
                                    <p:cond delay="0"/>
                                  </p:stCondLst>
                                  <p:childTnLst>
                                    <p:set>
                                      <p:cBhvr>
                                        <p:cTn dur="1" fill="hold">
                                          <p:stCondLst>
                                            <p:cond delay="0"/>
                                          </p:stCondLst>
                                        </p:cTn>
                                        <p:tgtEl>
                                          <p:spTgt spid="811">
                                            <p:txEl>
                                              <p:pRg end="4" st="4"/>
                                            </p:txEl>
                                          </p:spTgt>
                                        </p:tgtEl>
                                        <p:attrNameLst>
                                          <p:attrName>style.visibility</p:attrName>
                                        </p:attrNameLst>
                                      </p:cBhvr>
                                      <p:to>
                                        <p:strVal val="visible"/>
                                      </p:to>
                                    </p:set>
                                    <p:anim calcmode="lin" valueType="num">
                                      <p:cBhvr additive="base">
                                        <p:cTn dur="500"/>
                                        <p:tgtEl>
                                          <p:spTgt spid="81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8">
                                  <p:stCondLst>
                                    <p:cond delay="0"/>
                                  </p:stCondLst>
                                  <p:childTnLst>
                                    <p:set>
                                      <p:cBhvr>
                                        <p:cTn dur="1" fill="hold">
                                          <p:stCondLst>
                                            <p:cond delay="0"/>
                                          </p:stCondLst>
                                        </p:cTn>
                                        <p:tgtEl>
                                          <p:spTgt spid="811">
                                            <p:txEl>
                                              <p:pRg end="5" st="5"/>
                                            </p:txEl>
                                          </p:spTgt>
                                        </p:tgtEl>
                                        <p:attrNameLst>
                                          <p:attrName>style.visibility</p:attrName>
                                        </p:attrNameLst>
                                      </p:cBhvr>
                                      <p:to>
                                        <p:strVal val="visible"/>
                                      </p:to>
                                    </p:set>
                                    <p:anim calcmode="lin" valueType="num">
                                      <p:cBhvr additive="base">
                                        <p:cTn dur="500"/>
                                        <p:tgtEl>
                                          <p:spTgt spid="81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8">
                                  <p:stCondLst>
                                    <p:cond delay="0"/>
                                  </p:stCondLst>
                                  <p:childTnLst>
                                    <p:set>
                                      <p:cBhvr>
                                        <p:cTn dur="1" fill="hold">
                                          <p:stCondLst>
                                            <p:cond delay="0"/>
                                          </p:stCondLst>
                                        </p:cTn>
                                        <p:tgtEl>
                                          <p:spTgt spid="811">
                                            <p:txEl>
                                              <p:pRg end="6" st="6"/>
                                            </p:txEl>
                                          </p:spTgt>
                                        </p:tgtEl>
                                        <p:attrNameLst>
                                          <p:attrName>style.visibility</p:attrName>
                                        </p:attrNameLst>
                                      </p:cBhvr>
                                      <p:to>
                                        <p:strVal val="visible"/>
                                      </p:to>
                                    </p:set>
                                    <p:anim calcmode="lin" valueType="num">
                                      <p:cBhvr additive="base">
                                        <p:cTn dur="500"/>
                                        <p:tgtEl>
                                          <p:spTgt spid="81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811">
                                            <p:txEl>
                                              <p:pRg end="7" st="7"/>
                                            </p:txEl>
                                          </p:spTgt>
                                        </p:tgtEl>
                                        <p:attrNameLst>
                                          <p:attrName>style.visibility</p:attrName>
                                        </p:attrNameLst>
                                      </p:cBhvr>
                                      <p:to>
                                        <p:strVal val="visible"/>
                                      </p:to>
                                    </p:set>
                                    <p:anim calcmode="lin" valueType="num">
                                      <p:cBhvr additive="base">
                                        <p:cTn dur="500"/>
                                        <p:tgtEl>
                                          <p:spTgt spid="81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8">
                                  <p:stCondLst>
                                    <p:cond delay="0"/>
                                  </p:stCondLst>
                                  <p:childTnLst>
                                    <p:set>
                                      <p:cBhvr>
                                        <p:cTn dur="1" fill="hold">
                                          <p:stCondLst>
                                            <p:cond delay="0"/>
                                          </p:stCondLst>
                                        </p:cTn>
                                        <p:tgtEl>
                                          <p:spTgt spid="811">
                                            <p:txEl>
                                              <p:pRg end="8" st="8"/>
                                            </p:txEl>
                                          </p:spTgt>
                                        </p:tgtEl>
                                        <p:attrNameLst>
                                          <p:attrName>style.visibility</p:attrName>
                                        </p:attrNameLst>
                                      </p:cBhvr>
                                      <p:to>
                                        <p:strVal val="visible"/>
                                      </p:to>
                                    </p:set>
                                    <p:anim calcmode="lin" valueType="num">
                                      <p:cBhvr additive="base">
                                        <p:cTn dur="500"/>
                                        <p:tgtEl>
                                          <p:spTgt spid="81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825"/>
                                        </p:tgtEl>
                                        <p:attrNameLst>
                                          <p:attrName>style.visibility</p:attrName>
                                        </p:attrNameLst>
                                      </p:cBhvr>
                                      <p:to>
                                        <p:strVal val="visible"/>
                                      </p:to>
                                    </p:set>
                                    <p:anim calcmode="lin" valueType="num">
                                      <p:cBhvr additive="base">
                                        <p:cTn dur="500"/>
                                        <p:tgtEl>
                                          <p:spTgt spid="825"/>
                                        </p:tgtEl>
                                        <p:attrNameLst>
                                          <p:attrName>ppt_x</p:attrName>
                                        </p:attrNameLst>
                                      </p:cBhvr>
                                      <p:tavLst>
                                        <p:tav fmla="" tm="0">
                                          <p:val>
                                            <p:strVal val="#ppt_x-1"/>
                                          </p:val>
                                        </p:tav>
                                        <p:tav fmla="" tm="100000">
                                          <p:val>
                                            <p:strVal val="#ppt_x"/>
                                          </p:val>
                                        </p:tav>
                                      </p:tavLst>
                                    </p:anim>
                                  </p:childTnLst>
                                </p:cTn>
                              </p:par>
                            </p:childTnLst>
                          </p:cTn>
                        </p:par>
                        <p:par>
                          <p:cTn fill="hold">
                            <p:stCondLst>
                              <p:cond delay="6250"/>
                            </p:stCondLst>
                            <p:childTnLst>
                              <p:par>
                                <p:cTn fill="hold" nodeType="afterEffect" presetClass="entr" presetID="2" presetSubtype="2">
                                  <p:stCondLst>
                                    <p:cond delay="0"/>
                                  </p:stCondLst>
                                  <p:childTnLst>
                                    <p:set>
                                      <p:cBhvr>
                                        <p:cTn dur="1" fill="hold">
                                          <p:stCondLst>
                                            <p:cond delay="0"/>
                                          </p:stCondLst>
                                        </p:cTn>
                                        <p:tgtEl>
                                          <p:spTgt spid="810">
                                            <p:txEl>
                                              <p:pRg end="0" st="0"/>
                                            </p:txEl>
                                          </p:spTgt>
                                        </p:tgtEl>
                                        <p:attrNameLst>
                                          <p:attrName>style.visibility</p:attrName>
                                        </p:attrNameLst>
                                      </p:cBhvr>
                                      <p:to>
                                        <p:strVal val="visible"/>
                                      </p:to>
                                    </p:set>
                                    <p:anim calcmode="lin" valueType="num">
                                      <p:cBhvr additive="base">
                                        <p:cTn dur="500"/>
                                        <p:tgtEl>
                                          <p:spTgt spid="81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50"/>
                            </p:stCondLst>
                            <p:childTnLst>
                              <p:par>
                                <p:cTn fill="hold" nodeType="afterEffect" presetClass="entr" presetID="2" presetSubtype="2">
                                  <p:stCondLst>
                                    <p:cond delay="0"/>
                                  </p:stCondLst>
                                  <p:childTnLst>
                                    <p:set>
                                      <p:cBhvr>
                                        <p:cTn dur="1" fill="hold">
                                          <p:stCondLst>
                                            <p:cond delay="0"/>
                                          </p:stCondLst>
                                        </p:cTn>
                                        <p:tgtEl>
                                          <p:spTgt spid="810">
                                            <p:txEl>
                                              <p:pRg end="1" st="1"/>
                                            </p:txEl>
                                          </p:spTgt>
                                        </p:tgtEl>
                                        <p:attrNameLst>
                                          <p:attrName>style.visibility</p:attrName>
                                        </p:attrNameLst>
                                      </p:cBhvr>
                                      <p:to>
                                        <p:strVal val="visible"/>
                                      </p:to>
                                    </p:set>
                                    <p:anim calcmode="lin" valueType="num">
                                      <p:cBhvr additive="base">
                                        <p:cTn dur="500"/>
                                        <p:tgtEl>
                                          <p:spTgt spid="81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250"/>
                            </p:stCondLst>
                            <p:childTnLst>
                              <p:par>
                                <p:cTn fill="hold" nodeType="afterEffect" presetClass="entr" presetID="2" presetSubtype="2">
                                  <p:stCondLst>
                                    <p:cond delay="0"/>
                                  </p:stCondLst>
                                  <p:childTnLst>
                                    <p:set>
                                      <p:cBhvr>
                                        <p:cTn dur="1" fill="hold">
                                          <p:stCondLst>
                                            <p:cond delay="0"/>
                                          </p:stCondLst>
                                        </p:cTn>
                                        <p:tgtEl>
                                          <p:spTgt spid="810">
                                            <p:txEl>
                                              <p:pRg end="2" st="2"/>
                                            </p:txEl>
                                          </p:spTgt>
                                        </p:tgtEl>
                                        <p:attrNameLst>
                                          <p:attrName>style.visibility</p:attrName>
                                        </p:attrNameLst>
                                      </p:cBhvr>
                                      <p:to>
                                        <p:strVal val="visible"/>
                                      </p:to>
                                    </p:set>
                                    <p:anim calcmode="lin" valueType="num">
                                      <p:cBhvr additive="base">
                                        <p:cTn dur="500"/>
                                        <p:tgtEl>
                                          <p:spTgt spid="81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750"/>
                            </p:stCondLst>
                            <p:childTnLst>
                              <p:par>
                                <p:cTn fill="hold" nodeType="afterEffect" presetClass="entr" presetID="2" presetSubtype="2">
                                  <p:stCondLst>
                                    <p:cond delay="0"/>
                                  </p:stCondLst>
                                  <p:childTnLst>
                                    <p:set>
                                      <p:cBhvr>
                                        <p:cTn dur="1" fill="hold">
                                          <p:stCondLst>
                                            <p:cond delay="0"/>
                                          </p:stCondLst>
                                        </p:cTn>
                                        <p:tgtEl>
                                          <p:spTgt spid="810">
                                            <p:txEl>
                                              <p:pRg end="3" st="3"/>
                                            </p:txEl>
                                          </p:spTgt>
                                        </p:tgtEl>
                                        <p:attrNameLst>
                                          <p:attrName>style.visibility</p:attrName>
                                        </p:attrNameLst>
                                      </p:cBhvr>
                                      <p:to>
                                        <p:strVal val="visible"/>
                                      </p:to>
                                    </p:set>
                                    <p:anim calcmode="lin" valueType="num">
                                      <p:cBhvr additive="base">
                                        <p:cTn dur="500"/>
                                        <p:tgtEl>
                                          <p:spTgt spid="81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250"/>
                            </p:stCondLst>
                            <p:childTnLst>
                              <p:par>
                                <p:cTn fill="hold" nodeType="afterEffect" presetClass="entr" presetID="2" presetSubtype="2">
                                  <p:stCondLst>
                                    <p:cond delay="0"/>
                                  </p:stCondLst>
                                  <p:childTnLst>
                                    <p:set>
                                      <p:cBhvr>
                                        <p:cTn dur="1" fill="hold">
                                          <p:stCondLst>
                                            <p:cond delay="0"/>
                                          </p:stCondLst>
                                        </p:cTn>
                                        <p:tgtEl>
                                          <p:spTgt spid="810">
                                            <p:txEl>
                                              <p:pRg end="4" st="4"/>
                                            </p:txEl>
                                          </p:spTgt>
                                        </p:tgtEl>
                                        <p:attrNameLst>
                                          <p:attrName>style.visibility</p:attrName>
                                        </p:attrNameLst>
                                      </p:cBhvr>
                                      <p:to>
                                        <p:strVal val="visible"/>
                                      </p:to>
                                    </p:set>
                                    <p:anim calcmode="lin" valueType="num">
                                      <p:cBhvr additive="base">
                                        <p:cTn dur="500"/>
                                        <p:tgtEl>
                                          <p:spTgt spid="81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750"/>
                            </p:stCondLst>
                            <p:childTnLst>
                              <p:par>
                                <p:cTn fill="hold" nodeType="afterEffect" presetClass="entr" presetID="2" presetSubtype="2">
                                  <p:stCondLst>
                                    <p:cond delay="0"/>
                                  </p:stCondLst>
                                  <p:childTnLst>
                                    <p:set>
                                      <p:cBhvr>
                                        <p:cTn dur="1" fill="hold">
                                          <p:stCondLst>
                                            <p:cond delay="0"/>
                                          </p:stCondLst>
                                        </p:cTn>
                                        <p:tgtEl>
                                          <p:spTgt spid="810">
                                            <p:txEl>
                                              <p:pRg end="5" st="5"/>
                                            </p:txEl>
                                          </p:spTgt>
                                        </p:tgtEl>
                                        <p:attrNameLst>
                                          <p:attrName>style.visibility</p:attrName>
                                        </p:attrNameLst>
                                      </p:cBhvr>
                                      <p:to>
                                        <p:strVal val="visible"/>
                                      </p:to>
                                    </p:set>
                                    <p:anim calcmode="lin" valueType="num">
                                      <p:cBhvr additive="base">
                                        <p:cTn dur="500"/>
                                        <p:tgtEl>
                                          <p:spTgt spid="81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250"/>
                            </p:stCondLst>
                            <p:childTnLst>
                              <p:par>
                                <p:cTn fill="hold" nodeType="afterEffect" presetClass="entr" presetID="2" presetSubtype="2">
                                  <p:stCondLst>
                                    <p:cond delay="0"/>
                                  </p:stCondLst>
                                  <p:childTnLst>
                                    <p:set>
                                      <p:cBhvr>
                                        <p:cTn dur="1" fill="hold">
                                          <p:stCondLst>
                                            <p:cond delay="0"/>
                                          </p:stCondLst>
                                        </p:cTn>
                                        <p:tgtEl>
                                          <p:spTgt spid="810">
                                            <p:txEl>
                                              <p:pRg end="6" st="6"/>
                                            </p:txEl>
                                          </p:spTgt>
                                        </p:tgtEl>
                                        <p:attrNameLst>
                                          <p:attrName>style.visibility</p:attrName>
                                        </p:attrNameLst>
                                      </p:cBhvr>
                                      <p:to>
                                        <p:strVal val="visible"/>
                                      </p:to>
                                    </p:set>
                                    <p:anim calcmode="lin" valueType="num">
                                      <p:cBhvr additive="base">
                                        <p:cTn dur="500"/>
                                        <p:tgtEl>
                                          <p:spTgt spid="81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750"/>
                            </p:stCondLst>
                            <p:childTnLst>
                              <p:par>
                                <p:cTn fill="hold" nodeType="afterEffect" presetClass="entr" presetID="2" presetSubtype="2">
                                  <p:stCondLst>
                                    <p:cond delay="0"/>
                                  </p:stCondLst>
                                  <p:childTnLst>
                                    <p:set>
                                      <p:cBhvr>
                                        <p:cTn dur="1" fill="hold">
                                          <p:stCondLst>
                                            <p:cond delay="0"/>
                                          </p:stCondLst>
                                        </p:cTn>
                                        <p:tgtEl>
                                          <p:spTgt spid="810">
                                            <p:txEl>
                                              <p:pRg end="7" st="7"/>
                                            </p:txEl>
                                          </p:spTgt>
                                        </p:tgtEl>
                                        <p:attrNameLst>
                                          <p:attrName>style.visibility</p:attrName>
                                        </p:attrNameLst>
                                      </p:cBhvr>
                                      <p:to>
                                        <p:strVal val="visible"/>
                                      </p:to>
                                    </p:set>
                                    <p:anim calcmode="lin" valueType="num">
                                      <p:cBhvr additive="base">
                                        <p:cTn dur="500"/>
                                        <p:tgtEl>
                                          <p:spTgt spid="81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250"/>
                            </p:stCondLst>
                            <p:childTnLst>
                              <p:par>
                                <p:cTn fill="hold" nodeType="afterEffect" presetClass="entr" presetID="2" presetSubtype="2">
                                  <p:stCondLst>
                                    <p:cond delay="0"/>
                                  </p:stCondLst>
                                  <p:childTnLst>
                                    <p:set>
                                      <p:cBhvr>
                                        <p:cTn dur="1" fill="hold">
                                          <p:stCondLst>
                                            <p:cond delay="0"/>
                                          </p:stCondLst>
                                        </p:cTn>
                                        <p:tgtEl>
                                          <p:spTgt spid="810">
                                            <p:txEl>
                                              <p:pRg end="8" st="8"/>
                                            </p:txEl>
                                          </p:spTgt>
                                        </p:tgtEl>
                                        <p:attrNameLst>
                                          <p:attrName>style.visibility</p:attrName>
                                        </p:attrNameLst>
                                      </p:cBhvr>
                                      <p:to>
                                        <p:strVal val="visible"/>
                                      </p:to>
                                    </p:set>
                                    <p:anim calcmode="lin" valueType="num">
                                      <p:cBhvr additive="base">
                                        <p:cTn dur="500"/>
                                        <p:tgtEl>
                                          <p:spTgt spid="81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826"/>
                                        </p:tgtEl>
                                        <p:attrNameLst>
                                          <p:attrName>style.visibility</p:attrName>
                                        </p:attrNameLst>
                                      </p:cBhvr>
                                      <p:to>
                                        <p:strVal val="visible"/>
                                      </p:to>
                                    </p:set>
                                    <p:anim calcmode="lin" valueType="num">
                                      <p:cBhvr additive="base">
                                        <p:cTn dur="500"/>
                                        <p:tgtEl>
                                          <p:spTgt spid="826"/>
                                        </p:tgtEl>
                                        <p:attrNameLst>
                                          <p:attrName>ppt_x</p:attrName>
                                        </p:attrNameLst>
                                      </p:cBhvr>
                                      <p:tavLst>
                                        <p:tav fmla="" tm="0">
                                          <p:val>
                                            <p:strVal val="#ppt_x+1"/>
                                          </p:val>
                                        </p:tav>
                                        <p:tav fmla="" tm="100000">
                                          <p:val>
                                            <p:strVal val="#ppt_x"/>
                                          </p:val>
                                        </p:tav>
                                      </p:tavLst>
                                    </p:anim>
                                  </p:childTnLst>
                                </p:cTn>
                              </p:par>
                            </p:childTnLst>
                          </p:cTn>
                        </p:par>
                        <p:par>
                          <p:cTn fill="hold">
                            <p:stCondLst>
                              <p:cond delay="10750"/>
                            </p:stCondLst>
                            <p:childTnLst>
                              <p:par>
                                <p:cTn fill="hold" nodeType="afterEffect" presetClass="entr" presetID="10" presetSubtype="0">
                                  <p:stCondLst>
                                    <p:cond delay="250"/>
                                  </p:stCondLst>
                                  <p:childTnLst>
                                    <p:set>
                                      <p:cBhvr>
                                        <p:cTn dur="1" fill="hold">
                                          <p:stCondLst>
                                            <p:cond delay="0"/>
                                          </p:stCondLst>
                                        </p:cTn>
                                        <p:tgtEl>
                                          <p:spTgt spid="814"/>
                                        </p:tgtEl>
                                        <p:attrNameLst>
                                          <p:attrName>style.visibility</p:attrName>
                                        </p:attrNameLst>
                                      </p:cBhvr>
                                      <p:to>
                                        <p:strVal val="visible"/>
                                      </p:to>
                                    </p:set>
                                    <p:animEffect filter="fade" transition="in">
                                      <p:cBhvr>
                                        <p:cTn dur="500"/>
                                        <p:tgtEl>
                                          <p:spTgt spid="814"/>
                                        </p:tgtEl>
                                      </p:cBhvr>
                                    </p:animEffect>
                                  </p:childTnLst>
                                </p:cTn>
                              </p:par>
                            </p:childTnLst>
                          </p:cTn>
                        </p:par>
                        <p:par>
                          <p:cTn fill="hold">
                            <p:stCondLst>
                              <p:cond delay="11250"/>
                            </p:stCondLst>
                            <p:childTnLst>
                              <p:par>
                                <p:cTn fill="hold" nodeType="afterEffect" presetClass="entr" presetID="10" presetSubtype="0">
                                  <p:stCondLst>
                                    <p:cond delay="0"/>
                                  </p:stCondLst>
                                  <p:childTnLst>
                                    <p:set>
                                      <p:cBhvr>
                                        <p:cTn dur="1" fill="hold">
                                          <p:stCondLst>
                                            <p:cond delay="0"/>
                                          </p:stCondLst>
                                        </p:cTn>
                                        <p:tgtEl>
                                          <p:spTgt spid="813">
                                            <p:txEl>
                                              <p:pRg end="0" st="0"/>
                                            </p:txEl>
                                          </p:spTgt>
                                        </p:tgtEl>
                                        <p:attrNameLst>
                                          <p:attrName>style.visibility</p:attrName>
                                        </p:attrNameLst>
                                      </p:cBhvr>
                                      <p:to>
                                        <p:strVal val="visible"/>
                                      </p:to>
                                    </p:set>
                                    <p:animEffect filter="fade" transition="in">
                                      <p:cBhvr>
                                        <p:cTn dur="500"/>
                                        <p:tgtEl>
                                          <p:spTgt spid="813">
                                            <p:txEl>
                                              <p:pRg end="0" st="0"/>
                                            </p:txEl>
                                          </p:spTgt>
                                        </p:tgtEl>
                                      </p:cBhvr>
                                    </p:animEffect>
                                  </p:childTnLst>
                                </p:cTn>
                              </p:par>
                            </p:childTnLst>
                          </p:cTn>
                        </p:par>
                        <p:par>
                          <p:cTn fill="hold">
                            <p:stCondLst>
                              <p:cond delay="11750"/>
                            </p:stCondLst>
                            <p:childTnLst>
                              <p:par>
                                <p:cTn fill="hold" nodeType="afterEffect" presetClass="entr" presetID="10" presetSubtype="0">
                                  <p:stCondLst>
                                    <p:cond delay="0"/>
                                  </p:stCondLst>
                                  <p:childTnLst>
                                    <p:set>
                                      <p:cBhvr>
                                        <p:cTn dur="1" fill="hold">
                                          <p:stCondLst>
                                            <p:cond delay="0"/>
                                          </p:stCondLst>
                                        </p:cTn>
                                        <p:tgtEl>
                                          <p:spTgt spid="813">
                                            <p:txEl>
                                              <p:pRg end="1" st="1"/>
                                            </p:txEl>
                                          </p:spTgt>
                                        </p:tgtEl>
                                        <p:attrNameLst>
                                          <p:attrName>style.visibility</p:attrName>
                                        </p:attrNameLst>
                                      </p:cBhvr>
                                      <p:to>
                                        <p:strVal val="visible"/>
                                      </p:to>
                                    </p:set>
                                    <p:animEffect filter="fade" transition="in">
                                      <p:cBhvr>
                                        <p:cTn dur="500"/>
                                        <p:tgtEl>
                                          <p:spTgt spid="813">
                                            <p:txEl>
                                              <p:pRg end="1" st="1"/>
                                            </p:txEl>
                                          </p:spTgt>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813">
                                            <p:txEl>
                                              <p:pRg end="2" st="2"/>
                                            </p:txEl>
                                          </p:spTgt>
                                        </p:tgtEl>
                                        <p:attrNameLst>
                                          <p:attrName>style.visibility</p:attrName>
                                        </p:attrNameLst>
                                      </p:cBhvr>
                                      <p:to>
                                        <p:strVal val="visible"/>
                                      </p:to>
                                    </p:set>
                                    <p:animEffect filter="fade" transition="in">
                                      <p:cBhvr>
                                        <p:cTn dur="500"/>
                                        <p:tgtEl>
                                          <p:spTgt spid="813">
                                            <p:txEl>
                                              <p:pRg end="2" st="2"/>
                                            </p:txEl>
                                          </p:spTgt>
                                        </p:tgtEl>
                                      </p:cBhvr>
                                    </p:animEffect>
                                  </p:childTnLst>
                                </p:cTn>
                              </p:par>
                            </p:childTnLst>
                          </p:cTn>
                        </p:par>
                        <p:par>
                          <p:cTn fill="hold">
                            <p:stCondLst>
                              <p:cond delay="12750"/>
                            </p:stCondLst>
                            <p:childTnLst>
                              <p:par>
                                <p:cTn fill="hold" nodeType="afterEffect" presetClass="entr" presetID="10" presetSubtype="0">
                                  <p:stCondLst>
                                    <p:cond delay="0"/>
                                  </p:stCondLst>
                                  <p:childTnLst>
                                    <p:set>
                                      <p:cBhvr>
                                        <p:cTn dur="1" fill="hold">
                                          <p:stCondLst>
                                            <p:cond delay="0"/>
                                          </p:stCondLst>
                                        </p:cTn>
                                        <p:tgtEl>
                                          <p:spTgt spid="813">
                                            <p:txEl>
                                              <p:pRg end="3" st="3"/>
                                            </p:txEl>
                                          </p:spTgt>
                                        </p:tgtEl>
                                        <p:attrNameLst>
                                          <p:attrName>style.visibility</p:attrName>
                                        </p:attrNameLst>
                                      </p:cBhvr>
                                      <p:to>
                                        <p:strVal val="visible"/>
                                      </p:to>
                                    </p:set>
                                    <p:animEffect filter="fade" transition="in">
                                      <p:cBhvr>
                                        <p:cTn dur="500"/>
                                        <p:tgtEl>
                                          <p:spTgt spid="813">
                                            <p:txEl>
                                              <p:pRg end="3" st="3"/>
                                            </p:txEl>
                                          </p:spTgt>
                                        </p:tgtEl>
                                      </p:cBhvr>
                                    </p:animEffect>
                                  </p:childTnLst>
                                </p:cTn>
                              </p:par>
                            </p:childTnLst>
                          </p:cTn>
                        </p:par>
                        <p:par>
                          <p:cTn fill="hold">
                            <p:stCondLst>
                              <p:cond delay="13250"/>
                            </p:stCondLst>
                            <p:childTnLst>
                              <p:par>
                                <p:cTn fill="hold" nodeType="afterEffect" presetClass="entr" presetID="10" presetSubtype="0">
                                  <p:stCondLst>
                                    <p:cond delay="0"/>
                                  </p:stCondLst>
                                  <p:childTnLst>
                                    <p:set>
                                      <p:cBhvr>
                                        <p:cTn dur="1" fill="hold">
                                          <p:stCondLst>
                                            <p:cond delay="0"/>
                                          </p:stCondLst>
                                        </p:cTn>
                                        <p:tgtEl>
                                          <p:spTgt spid="813">
                                            <p:txEl>
                                              <p:pRg end="4" st="4"/>
                                            </p:txEl>
                                          </p:spTgt>
                                        </p:tgtEl>
                                        <p:attrNameLst>
                                          <p:attrName>style.visibility</p:attrName>
                                        </p:attrNameLst>
                                      </p:cBhvr>
                                      <p:to>
                                        <p:strVal val="visible"/>
                                      </p:to>
                                    </p:set>
                                    <p:animEffect filter="fade" transition="in">
                                      <p:cBhvr>
                                        <p:cTn dur="500"/>
                                        <p:tgtEl>
                                          <p:spTgt spid="813">
                                            <p:txEl>
                                              <p:pRg end="4" st="4"/>
                                            </p:txEl>
                                          </p:spTgt>
                                        </p:tgtEl>
                                      </p:cBhvr>
                                    </p:animEffect>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813">
                                            <p:txEl>
                                              <p:pRg end="5" st="5"/>
                                            </p:txEl>
                                          </p:spTgt>
                                        </p:tgtEl>
                                        <p:attrNameLst>
                                          <p:attrName>style.visibility</p:attrName>
                                        </p:attrNameLst>
                                      </p:cBhvr>
                                      <p:to>
                                        <p:strVal val="visible"/>
                                      </p:to>
                                    </p:set>
                                    <p:animEffect filter="fade" transition="in">
                                      <p:cBhvr>
                                        <p:cTn dur="500"/>
                                        <p:tgtEl>
                                          <p:spTgt spid="813">
                                            <p:txEl>
                                              <p:pRg end="5" st="5"/>
                                            </p:txEl>
                                          </p:spTgt>
                                        </p:tgtEl>
                                      </p:cBhvr>
                                    </p:animEffect>
                                  </p:childTnLst>
                                </p:cTn>
                              </p:par>
                            </p:childTnLst>
                          </p:cTn>
                        </p:par>
                        <p:par>
                          <p:cTn fill="hold">
                            <p:stCondLst>
                              <p:cond delay="14250"/>
                            </p:stCondLst>
                            <p:childTnLst>
                              <p:par>
                                <p:cTn fill="hold" nodeType="afterEffect" presetClass="entr" presetID="10" presetSubtype="0">
                                  <p:stCondLst>
                                    <p:cond delay="0"/>
                                  </p:stCondLst>
                                  <p:childTnLst>
                                    <p:set>
                                      <p:cBhvr>
                                        <p:cTn dur="1" fill="hold">
                                          <p:stCondLst>
                                            <p:cond delay="0"/>
                                          </p:stCondLst>
                                        </p:cTn>
                                        <p:tgtEl>
                                          <p:spTgt spid="813">
                                            <p:txEl>
                                              <p:pRg end="6" st="6"/>
                                            </p:txEl>
                                          </p:spTgt>
                                        </p:tgtEl>
                                        <p:attrNameLst>
                                          <p:attrName>style.visibility</p:attrName>
                                        </p:attrNameLst>
                                      </p:cBhvr>
                                      <p:to>
                                        <p:strVal val="visible"/>
                                      </p:to>
                                    </p:set>
                                    <p:animEffect filter="fade" transition="in">
                                      <p:cBhvr>
                                        <p:cTn dur="500"/>
                                        <p:tgtEl>
                                          <p:spTgt spid="813">
                                            <p:txEl>
                                              <p:pRg end="6" st="6"/>
                                            </p:txEl>
                                          </p:spTgt>
                                        </p:tgtEl>
                                      </p:cBhvr>
                                    </p:animEffect>
                                  </p:childTnLst>
                                </p:cTn>
                              </p:par>
                            </p:childTnLst>
                          </p:cTn>
                        </p:par>
                        <p:par>
                          <p:cTn fill="hold">
                            <p:stCondLst>
                              <p:cond delay="14750"/>
                            </p:stCondLst>
                            <p:childTnLst>
                              <p:par>
                                <p:cTn fill="hold" nodeType="afterEffect" presetClass="entr" presetID="10" presetSubtype="0">
                                  <p:stCondLst>
                                    <p:cond delay="0"/>
                                  </p:stCondLst>
                                  <p:childTnLst>
                                    <p:set>
                                      <p:cBhvr>
                                        <p:cTn dur="1" fill="hold">
                                          <p:stCondLst>
                                            <p:cond delay="0"/>
                                          </p:stCondLst>
                                        </p:cTn>
                                        <p:tgtEl>
                                          <p:spTgt spid="813">
                                            <p:txEl>
                                              <p:pRg end="7" st="7"/>
                                            </p:txEl>
                                          </p:spTgt>
                                        </p:tgtEl>
                                        <p:attrNameLst>
                                          <p:attrName>style.visibility</p:attrName>
                                        </p:attrNameLst>
                                      </p:cBhvr>
                                      <p:to>
                                        <p:strVal val="visible"/>
                                      </p:to>
                                    </p:set>
                                    <p:animEffect filter="fade" transition="in">
                                      <p:cBhvr>
                                        <p:cTn dur="500"/>
                                        <p:tgtEl>
                                          <p:spTgt spid="813">
                                            <p:txEl>
                                              <p:pRg end="7" st="7"/>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813">
                                            <p:txEl>
                                              <p:pRg end="8" st="8"/>
                                            </p:txEl>
                                          </p:spTgt>
                                        </p:tgtEl>
                                        <p:attrNameLst>
                                          <p:attrName>style.visibility</p:attrName>
                                        </p:attrNameLst>
                                      </p:cBhvr>
                                      <p:to>
                                        <p:strVal val="visible"/>
                                      </p:to>
                                    </p:set>
                                    <p:animEffect filter="fade" transition="in">
                                      <p:cBhvr>
                                        <p:cTn dur="500"/>
                                        <p:tgtEl>
                                          <p:spTgt spid="813">
                                            <p:txEl>
                                              <p:pRg end="8" st="8"/>
                                            </p:txEl>
                                          </p:spTgt>
                                        </p:tgtEl>
                                      </p:cBhvr>
                                    </p:animEffect>
                                  </p:childTnLst>
                                </p:cTn>
                              </p:par>
                            </p:childTnLst>
                          </p:cTn>
                        </p:par>
                        <p:par>
                          <p:cTn fill="hold">
                            <p:stCondLst>
                              <p:cond delay="15750"/>
                            </p:stCondLst>
                            <p:childTnLst>
                              <p:par>
                                <p:cTn fill="hold" nodeType="after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500"/>
                                        <p:tgtEl>
                                          <p:spTgt spid="816"/>
                                        </p:tgtEl>
                                      </p:cBhvr>
                                    </p:animEffect>
                                  </p:childTnLst>
                                </p:cTn>
                              </p:par>
                            </p:childTnLst>
                          </p:cTn>
                        </p:par>
                        <p:par>
                          <p:cTn fill="hold">
                            <p:stCondLst>
                              <p:cond delay="16250"/>
                            </p:stCondLst>
                            <p:childTnLst>
                              <p:par>
                                <p:cTn fill="hold" nodeType="afterEffect" presetClass="entr" presetID="10" presetSubtype="0">
                                  <p:stCondLst>
                                    <p:cond delay="0"/>
                                  </p:stCondLst>
                                  <p:childTnLst>
                                    <p:set>
                                      <p:cBhvr>
                                        <p:cTn dur="1" fill="hold">
                                          <p:stCondLst>
                                            <p:cond delay="0"/>
                                          </p:stCondLst>
                                        </p:cTn>
                                        <p:tgtEl>
                                          <p:spTgt spid="815">
                                            <p:txEl>
                                              <p:pRg end="0" st="0"/>
                                            </p:txEl>
                                          </p:spTgt>
                                        </p:tgtEl>
                                        <p:attrNameLst>
                                          <p:attrName>style.visibility</p:attrName>
                                        </p:attrNameLst>
                                      </p:cBhvr>
                                      <p:to>
                                        <p:strVal val="visible"/>
                                      </p:to>
                                    </p:set>
                                    <p:animEffect filter="fade" transition="in">
                                      <p:cBhvr>
                                        <p:cTn dur="500"/>
                                        <p:tgtEl>
                                          <p:spTgt spid="815">
                                            <p:txEl>
                                              <p:pRg end="0" st="0"/>
                                            </p:txEl>
                                          </p:spTgt>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815">
                                            <p:txEl>
                                              <p:pRg end="1" st="1"/>
                                            </p:txEl>
                                          </p:spTgt>
                                        </p:tgtEl>
                                        <p:attrNameLst>
                                          <p:attrName>style.visibility</p:attrName>
                                        </p:attrNameLst>
                                      </p:cBhvr>
                                      <p:to>
                                        <p:strVal val="visible"/>
                                      </p:to>
                                    </p:set>
                                    <p:animEffect filter="fade" transition="in">
                                      <p:cBhvr>
                                        <p:cTn dur="500"/>
                                        <p:tgtEl>
                                          <p:spTgt spid="815">
                                            <p:txEl>
                                              <p:pRg end="1" st="1"/>
                                            </p:txEl>
                                          </p:spTgt>
                                        </p:tgtEl>
                                      </p:cBhvr>
                                    </p:animEffect>
                                  </p:childTnLst>
                                </p:cTn>
                              </p:par>
                            </p:childTnLst>
                          </p:cTn>
                        </p:par>
                        <p:par>
                          <p:cTn fill="hold">
                            <p:stCondLst>
                              <p:cond delay="17250"/>
                            </p:stCondLst>
                            <p:childTnLst>
                              <p:par>
                                <p:cTn fill="hold" nodeType="afterEffect" presetClass="entr" presetID="10" presetSubtype="0">
                                  <p:stCondLst>
                                    <p:cond delay="0"/>
                                  </p:stCondLst>
                                  <p:childTnLst>
                                    <p:set>
                                      <p:cBhvr>
                                        <p:cTn dur="1" fill="hold">
                                          <p:stCondLst>
                                            <p:cond delay="0"/>
                                          </p:stCondLst>
                                        </p:cTn>
                                        <p:tgtEl>
                                          <p:spTgt spid="815">
                                            <p:txEl>
                                              <p:pRg end="2" st="2"/>
                                            </p:txEl>
                                          </p:spTgt>
                                        </p:tgtEl>
                                        <p:attrNameLst>
                                          <p:attrName>style.visibility</p:attrName>
                                        </p:attrNameLst>
                                      </p:cBhvr>
                                      <p:to>
                                        <p:strVal val="visible"/>
                                      </p:to>
                                    </p:set>
                                    <p:animEffect filter="fade" transition="in">
                                      <p:cBhvr>
                                        <p:cTn dur="500"/>
                                        <p:tgtEl>
                                          <p:spTgt spid="815">
                                            <p:txEl>
                                              <p:pRg end="2" st="2"/>
                                            </p:txEl>
                                          </p:spTgt>
                                        </p:tgtEl>
                                      </p:cBhvr>
                                    </p:animEffect>
                                  </p:childTnLst>
                                </p:cTn>
                              </p:par>
                            </p:childTnLst>
                          </p:cTn>
                        </p:par>
                        <p:par>
                          <p:cTn fill="hold">
                            <p:stCondLst>
                              <p:cond delay="17750"/>
                            </p:stCondLst>
                            <p:childTnLst>
                              <p:par>
                                <p:cTn fill="hold" nodeType="afterEffect" presetClass="entr" presetID="10" presetSubtype="0">
                                  <p:stCondLst>
                                    <p:cond delay="0"/>
                                  </p:stCondLst>
                                  <p:childTnLst>
                                    <p:set>
                                      <p:cBhvr>
                                        <p:cTn dur="1" fill="hold">
                                          <p:stCondLst>
                                            <p:cond delay="0"/>
                                          </p:stCondLst>
                                        </p:cTn>
                                        <p:tgtEl>
                                          <p:spTgt spid="815">
                                            <p:txEl>
                                              <p:pRg end="3" st="3"/>
                                            </p:txEl>
                                          </p:spTgt>
                                        </p:tgtEl>
                                        <p:attrNameLst>
                                          <p:attrName>style.visibility</p:attrName>
                                        </p:attrNameLst>
                                      </p:cBhvr>
                                      <p:to>
                                        <p:strVal val="visible"/>
                                      </p:to>
                                    </p:set>
                                    <p:animEffect filter="fade" transition="in">
                                      <p:cBhvr>
                                        <p:cTn dur="500"/>
                                        <p:tgtEl>
                                          <p:spTgt spid="815">
                                            <p:txEl>
                                              <p:pRg end="3" st="3"/>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815">
                                            <p:txEl>
                                              <p:pRg end="4" st="4"/>
                                            </p:txEl>
                                          </p:spTgt>
                                        </p:tgtEl>
                                        <p:attrNameLst>
                                          <p:attrName>style.visibility</p:attrName>
                                        </p:attrNameLst>
                                      </p:cBhvr>
                                      <p:to>
                                        <p:strVal val="visible"/>
                                      </p:to>
                                    </p:set>
                                    <p:animEffect filter="fade" transition="in">
                                      <p:cBhvr>
                                        <p:cTn dur="500"/>
                                        <p:tgtEl>
                                          <p:spTgt spid="815">
                                            <p:txEl>
                                              <p:pRg end="4" st="4"/>
                                            </p:txEl>
                                          </p:spTgt>
                                        </p:tgtEl>
                                      </p:cBhvr>
                                    </p:animEffect>
                                  </p:childTnLst>
                                </p:cTn>
                              </p:par>
                            </p:childTnLst>
                          </p:cTn>
                        </p:par>
                        <p:par>
                          <p:cTn fill="hold">
                            <p:stCondLst>
                              <p:cond delay="18750"/>
                            </p:stCondLst>
                            <p:childTnLst>
                              <p:par>
                                <p:cTn fill="hold" nodeType="afterEffect" presetClass="entr" presetID="10" presetSubtype="0">
                                  <p:stCondLst>
                                    <p:cond delay="0"/>
                                  </p:stCondLst>
                                  <p:childTnLst>
                                    <p:set>
                                      <p:cBhvr>
                                        <p:cTn dur="1" fill="hold">
                                          <p:stCondLst>
                                            <p:cond delay="0"/>
                                          </p:stCondLst>
                                        </p:cTn>
                                        <p:tgtEl>
                                          <p:spTgt spid="815">
                                            <p:txEl>
                                              <p:pRg end="5" st="5"/>
                                            </p:txEl>
                                          </p:spTgt>
                                        </p:tgtEl>
                                        <p:attrNameLst>
                                          <p:attrName>style.visibility</p:attrName>
                                        </p:attrNameLst>
                                      </p:cBhvr>
                                      <p:to>
                                        <p:strVal val="visible"/>
                                      </p:to>
                                    </p:set>
                                    <p:animEffect filter="fade" transition="in">
                                      <p:cBhvr>
                                        <p:cTn dur="500"/>
                                        <p:tgtEl>
                                          <p:spTgt spid="815">
                                            <p:txEl>
                                              <p:pRg end="5" st="5"/>
                                            </p:txEl>
                                          </p:spTgt>
                                        </p:tgtEl>
                                      </p:cBhvr>
                                    </p:animEffect>
                                  </p:childTnLst>
                                </p:cTn>
                              </p:par>
                            </p:childTnLst>
                          </p:cTn>
                        </p:par>
                        <p:par>
                          <p:cTn fill="hold">
                            <p:stCondLst>
                              <p:cond delay="19250"/>
                            </p:stCondLst>
                            <p:childTnLst>
                              <p:par>
                                <p:cTn fill="hold" nodeType="afterEffect" presetClass="entr" presetID="10" presetSubtype="0">
                                  <p:stCondLst>
                                    <p:cond delay="0"/>
                                  </p:stCondLst>
                                  <p:childTnLst>
                                    <p:set>
                                      <p:cBhvr>
                                        <p:cTn dur="1" fill="hold">
                                          <p:stCondLst>
                                            <p:cond delay="0"/>
                                          </p:stCondLst>
                                        </p:cTn>
                                        <p:tgtEl>
                                          <p:spTgt spid="815">
                                            <p:txEl>
                                              <p:pRg end="6" st="6"/>
                                            </p:txEl>
                                          </p:spTgt>
                                        </p:tgtEl>
                                        <p:attrNameLst>
                                          <p:attrName>style.visibility</p:attrName>
                                        </p:attrNameLst>
                                      </p:cBhvr>
                                      <p:to>
                                        <p:strVal val="visible"/>
                                      </p:to>
                                    </p:set>
                                    <p:animEffect filter="fade" transition="in">
                                      <p:cBhvr>
                                        <p:cTn dur="500"/>
                                        <p:tgtEl>
                                          <p:spTgt spid="815">
                                            <p:txEl>
                                              <p:pRg end="6" st="6"/>
                                            </p:txEl>
                                          </p:spTgt>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815">
                                            <p:txEl>
                                              <p:pRg end="7" st="7"/>
                                            </p:txEl>
                                          </p:spTgt>
                                        </p:tgtEl>
                                        <p:attrNameLst>
                                          <p:attrName>style.visibility</p:attrName>
                                        </p:attrNameLst>
                                      </p:cBhvr>
                                      <p:to>
                                        <p:strVal val="visible"/>
                                      </p:to>
                                    </p:set>
                                    <p:animEffect filter="fade" transition="in">
                                      <p:cBhvr>
                                        <p:cTn dur="500"/>
                                        <p:tgtEl>
                                          <p:spTgt spid="815">
                                            <p:txEl>
                                              <p:pRg end="7" st="7"/>
                                            </p:txEl>
                                          </p:spTgt>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815">
                                            <p:txEl>
                                              <p:pRg end="8" st="8"/>
                                            </p:txEl>
                                          </p:spTgt>
                                        </p:tgtEl>
                                        <p:attrNameLst>
                                          <p:attrName>style.visibility</p:attrName>
                                        </p:attrNameLst>
                                      </p:cBhvr>
                                      <p:to>
                                        <p:strVal val="visible"/>
                                      </p:to>
                                    </p:set>
                                    <p:animEffect filter="fade" transition="in">
                                      <p:cBhvr>
                                        <p:cTn dur="500"/>
                                        <p:tgtEl>
                                          <p:spTgt spid="815">
                                            <p:txEl>
                                              <p:pRg end="8" st="8"/>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500"/>
                                        <p:tgtEl>
                                          <p:spTgt spid="818"/>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817">
                                            <p:txEl>
                                              <p:pRg end="0" st="0"/>
                                            </p:txEl>
                                          </p:spTgt>
                                        </p:tgtEl>
                                        <p:attrNameLst>
                                          <p:attrName>style.visibility</p:attrName>
                                        </p:attrNameLst>
                                      </p:cBhvr>
                                      <p:to>
                                        <p:strVal val="visible"/>
                                      </p:to>
                                    </p:set>
                                    <p:animEffect filter="fade" transition="in">
                                      <p:cBhvr>
                                        <p:cTn dur="500"/>
                                        <p:tgtEl>
                                          <p:spTgt spid="817">
                                            <p:txEl>
                                              <p:pRg end="0" st="0"/>
                                            </p:txEl>
                                          </p:spTgt>
                                        </p:tgtEl>
                                      </p:cBhvr>
                                    </p:animEffect>
                                  </p:childTnLst>
                                </p:cTn>
                              </p:par>
                            </p:childTnLst>
                          </p:cTn>
                        </p:par>
                        <p:par>
                          <p:cTn fill="hold">
                            <p:stCondLst>
                              <p:cond delay="21750"/>
                            </p:stCondLst>
                            <p:childTnLst>
                              <p:par>
                                <p:cTn fill="hold" nodeType="afterEffect" presetClass="entr" presetID="10" presetSubtype="0">
                                  <p:stCondLst>
                                    <p:cond delay="0"/>
                                  </p:stCondLst>
                                  <p:childTnLst>
                                    <p:set>
                                      <p:cBhvr>
                                        <p:cTn dur="1" fill="hold">
                                          <p:stCondLst>
                                            <p:cond delay="0"/>
                                          </p:stCondLst>
                                        </p:cTn>
                                        <p:tgtEl>
                                          <p:spTgt spid="817">
                                            <p:txEl>
                                              <p:pRg end="1" st="1"/>
                                            </p:txEl>
                                          </p:spTgt>
                                        </p:tgtEl>
                                        <p:attrNameLst>
                                          <p:attrName>style.visibility</p:attrName>
                                        </p:attrNameLst>
                                      </p:cBhvr>
                                      <p:to>
                                        <p:strVal val="visible"/>
                                      </p:to>
                                    </p:set>
                                    <p:animEffect filter="fade" transition="in">
                                      <p:cBhvr>
                                        <p:cTn dur="500"/>
                                        <p:tgtEl>
                                          <p:spTgt spid="817">
                                            <p:txEl>
                                              <p:pRg end="1" st="1"/>
                                            </p:txEl>
                                          </p:spTgt>
                                        </p:tgtEl>
                                      </p:cBhvr>
                                    </p:animEffect>
                                  </p:childTnLst>
                                </p:cTn>
                              </p:par>
                            </p:childTnLst>
                          </p:cTn>
                        </p:par>
                        <p:par>
                          <p:cTn fill="hold">
                            <p:stCondLst>
                              <p:cond delay="22250"/>
                            </p:stCondLst>
                            <p:childTnLst>
                              <p:par>
                                <p:cTn fill="hold" nodeType="afterEffect" presetClass="entr" presetID="10" presetSubtype="0">
                                  <p:stCondLst>
                                    <p:cond delay="0"/>
                                  </p:stCondLst>
                                  <p:childTnLst>
                                    <p:set>
                                      <p:cBhvr>
                                        <p:cTn dur="1" fill="hold">
                                          <p:stCondLst>
                                            <p:cond delay="0"/>
                                          </p:stCondLst>
                                        </p:cTn>
                                        <p:tgtEl>
                                          <p:spTgt spid="817">
                                            <p:txEl>
                                              <p:pRg end="2" st="2"/>
                                            </p:txEl>
                                          </p:spTgt>
                                        </p:tgtEl>
                                        <p:attrNameLst>
                                          <p:attrName>style.visibility</p:attrName>
                                        </p:attrNameLst>
                                      </p:cBhvr>
                                      <p:to>
                                        <p:strVal val="visible"/>
                                      </p:to>
                                    </p:set>
                                    <p:animEffect filter="fade" transition="in">
                                      <p:cBhvr>
                                        <p:cTn dur="500"/>
                                        <p:tgtEl>
                                          <p:spTgt spid="817">
                                            <p:txEl>
                                              <p:pRg end="2" st="2"/>
                                            </p:txEl>
                                          </p:spTgt>
                                        </p:tgtEl>
                                      </p:cBhvr>
                                    </p:animEffect>
                                  </p:childTnLst>
                                </p:cTn>
                              </p:par>
                            </p:childTnLst>
                          </p:cTn>
                        </p:par>
                        <p:par>
                          <p:cTn fill="hold">
                            <p:stCondLst>
                              <p:cond delay="22750"/>
                            </p:stCondLst>
                            <p:childTnLst>
                              <p:par>
                                <p:cTn fill="hold" nodeType="afterEffect" presetClass="entr" presetID="10" presetSubtype="0">
                                  <p:stCondLst>
                                    <p:cond delay="0"/>
                                  </p:stCondLst>
                                  <p:childTnLst>
                                    <p:set>
                                      <p:cBhvr>
                                        <p:cTn dur="1" fill="hold">
                                          <p:stCondLst>
                                            <p:cond delay="0"/>
                                          </p:stCondLst>
                                        </p:cTn>
                                        <p:tgtEl>
                                          <p:spTgt spid="817">
                                            <p:txEl>
                                              <p:pRg end="3" st="3"/>
                                            </p:txEl>
                                          </p:spTgt>
                                        </p:tgtEl>
                                        <p:attrNameLst>
                                          <p:attrName>style.visibility</p:attrName>
                                        </p:attrNameLst>
                                      </p:cBhvr>
                                      <p:to>
                                        <p:strVal val="visible"/>
                                      </p:to>
                                    </p:set>
                                    <p:animEffect filter="fade" transition="in">
                                      <p:cBhvr>
                                        <p:cTn dur="500"/>
                                        <p:tgtEl>
                                          <p:spTgt spid="817">
                                            <p:txEl>
                                              <p:pRg end="3" st="3"/>
                                            </p:txEl>
                                          </p:spTgt>
                                        </p:tgtEl>
                                      </p:cBhvr>
                                    </p:animEffect>
                                  </p:childTnLst>
                                </p:cTn>
                              </p:par>
                            </p:childTnLst>
                          </p:cTn>
                        </p:par>
                        <p:par>
                          <p:cTn fill="hold">
                            <p:stCondLst>
                              <p:cond delay="23250"/>
                            </p:stCondLst>
                            <p:childTnLst>
                              <p:par>
                                <p:cTn fill="hold" nodeType="afterEffect" presetClass="entr" presetID="10" presetSubtype="0">
                                  <p:stCondLst>
                                    <p:cond delay="0"/>
                                  </p:stCondLst>
                                  <p:childTnLst>
                                    <p:set>
                                      <p:cBhvr>
                                        <p:cTn dur="1" fill="hold">
                                          <p:stCondLst>
                                            <p:cond delay="0"/>
                                          </p:stCondLst>
                                        </p:cTn>
                                        <p:tgtEl>
                                          <p:spTgt spid="817">
                                            <p:txEl>
                                              <p:pRg end="4" st="4"/>
                                            </p:txEl>
                                          </p:spTgt>
                                        </p:tgtEl>
                                        <p:attrNameLst>
                                          <p:attrName>style.visibility</p:attrName>
                                        </p:attrNameLst>
                                      </p:cBhvr>
                                      <p:to>
                                        <p:strVal val="visible"/>
                                      </p:to>
                                    </p:set>
                                    <p:animEffect filter="fade" transition="in">
                                      <p:cBhvr>
                                        <p:cTn dur="500"/>
                                        <p:tgtEl>
                                          <p:spTgt spid="817">
                                            <p:txEl>
                                              <p:pRg end="4" st="4"/>
                                            </p:txEl>
                                          </p:spTgt>
                                        </p:tgtEl>
                                      </p:cBhvr>
                                    </p:animEffect>
                                  </p:childTnLst>
                                </p:cTn>
                              </p:par>
                            </p:childTnLst>
                          </p:cTn>
                        </p:par>
                        <p:par>
                          <p:cTn fill="hold">
                            <p:stCondLst>
                              <p:cond delay="23750"/>
                            </p:stCondLst>
                            <p:childTnLst>
                              <p:par>
                                <p:cTn fill="hold" nodeType="afterEffect" presetClass="entr" presetID="10" presetSubtype="0">
                                  <p:stCondLst>
                                    <p:cond delay="0"/>
                                  </p:stCondLst>
                                  <p:childTnLst>
                                    <p:set>
                                      <p:cBhvr>
                                        <p:cTn dur="1" fill="hold">
                                          <p:stCondLst>
                                            <p:cond delay="0"/>
                                          </p:stCondLst>
                                        </p:cTn>
                                        <p:tgtEl>
                                          <p:spTgt spid="817">
                                            <p:txEl>
                                              <p:pRg end="5" st="5"/>
                                            </p:txEl>
                                          </p:spTgt>
                                        </p:tgtEl>
                                        <p:attrNameLst>
                                          <p:attrName>style.visibility</p:attrName>
                                        </p:attrNameLst>
                                      </p:cBhvr>
                                      <p:to>
                                        <p:strVal val="visible"/>
                                      </p:to>
                                    </p:set>
                                    <p:animEffect filter="fade" transition="in">
                                      <p:cBhvr>
                                        <p:cTn dur="500"/>
                                        <p:tgtEl>
                                          <p:spTgt spid="817">
                                            <p:txEl>
                                              <p:pRg end="5" st="5"/>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817">
                                            <p:txEl>
                                              <p:pRg end="6" st="6"/>
                                            </p:txEl>
                                          </p:spTgt>
                                        </p:tgtEl>
                                        <p:attrNameLst>
                                          <p:attrName>style.visibility</p:attrName>
                                        </p:attrNameLst>
                                      </p:cBhvr>
                                      <p:to>
                                        <p:strVal val="visible"/>
                                      </p:to>
                                    </p:set>
                                    <p:animEffect filter="fade" transition="in">
                                      <p:cBhvr>
                                        <p:cTn dur="500"/>
                                        <p:tgtEl>
                                          <p:spTgt spid="817">
                                            <p:txEl>
                                              <p:pRg end="6" st="6"/>
                                            </p:txEl>
                                          </p:spTgt>
                                        </p:tgtEl>
                                      </p:cBhvr>
                                    </p:animEffect>
                                  </p:childTnLst>
                                </p:cTn>
                              </p:par>
                            </p:childTnLst>
                          </p:cTn>
                        </p:par>
                        <p:par>
                          <p:cTn fill="hold">
                            <p:stCondLst>
                              <p:cond delay="24750"/>
                            </p:stCondLst>
                            <p:childTnLst>
                              <p:par>
                                <p:cTn fill="hold" nodeType="afterEffect" presetClass="entr" presetID="10" presetSubtype="0">
                                  <p:stCondLst>
                                    <p:cond delay="0"/>
                                  </p:stCondLst>
                                  <p:childTnLst>
                                    <p:set>
                                      <p:cBhvr>
                                        <p:cTn dur="1" fill="hold">
                                          <p:stCondLst>
                                            <p:cond delay="0"/>
                                          </p:stCondLst>
                                        </p:cTn>
                                        <p:tgtEl>
                                          <p:spTgt spid="817">
                                            <p:txEl>
                                              <p:pRg end="7" st="7"/>
                                            </p:txEl>
                                          </p:spTgt>
                                        </p:tgtEl>
                                        <p:attrNameLst>
                                          <p:attrName>style.visibility</p:attrName>
                                        </p:attrNameLst>
                                      </p:cBhvr>
                                      <p:to>
                                        <p:strVal val="visible"/>
                                      </p:to>
                                    </p:set>
                                    <p:animEffect filter="fade" transition="in">
                                      <p:cBhvr>
                                        <p:cTn dur="500"/>
                                        <p:tgtEl>
                                          <p:spTgt spid="817">
                                            <p:txEl>
                                              <p:pRg end="7" st="7"/>
                                            </p:txEl>
                                          </p:spTgt>
                                        </p:tgtEl>
                                      </p:cBhvr>
                                    </p:animEffect>
                                  </p:childTnLst>
                                </p:cTn>
                              </p:par>
                            </p:childTnLst>
                          </p:cTn>
                        </p:par>
                        <p:par>
                          <p:cTn fill="hold">
                            <p:stCondLst>
                              <p:cond delay="25250"/>
                            </p:stCondLst>
                            <p:childTnLst>
                              <p:par>
                                <p:cTn fill="hold" nodeType="afterEffect" presetClass="entr" presetID="10" presetSubtype="0">
                                  <p:stCondLst>
                                    <p:cond delay="0"/>
                                  </p:stCondLst>
                                  <p:childTnLst>
                                    <p:set>
                                      <p:cBhvr>
                                        <p:cTn dur="1" fill="hold">
                                          <p:stCondLst>
                                            <p:cond delay="0"/>
                                          </p:stCondLst>
                                        </p:cTn>
                                        <p:tgtEl>
                                          <p:spTgt spid="817">
                                            <p:txEl>
                                              <p:pRg end="8" st="8"/>
                                            </p:txEl>
                                          </p:spTgt>
                                        </p:tgtEl>
                                        <p:attrNameLst>
                                          <p:attrName>style.visibility</p:attrName>
                                        </p:attrNameLst>
                                      </p:cBhvr>
                                      <p:to>
                                        <p:strVal val="visible"/>
                                      </p:to>
                                    </p:set>
                                    <p:animEffect filter="fade" transition="in">
                                      <p:cBhvr>
                                        <p:cTn dur="500"/>
                                        <p:tgtEl>
                                          <p:spTgt spid="817">
                                            <p:txEl>
                                              <p:pRg end="8" st="8"/>
                                            </p:txEl>
                                          </p:spTgt>
                                        </p:tgtEl>
                                      </p:cBhvr>
                                    </p:animEffect>
                                  </p:childTnLst>
                                </p:cTn>
                              </p:par>
                            </p:childTnLst>
                          </p:cTn>
                        </p:par>
                        <p:par>
                          <p:cTn fill="hold">
                            <p:stCondLst>
                              <p:cond delay="25750"/>
                            </p:stCondLst>
                            <p:childTnLst>
                              <p:par>
                                <p:cTn fill="hold" nodeType="after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500"/>
                                        <p:tgtEl>
                                          <p:spTgt spid="820"/>
                                        </p:tgtEl>
                                      </p:cBhvr>
                                    </p:animEffect>
                                  </p:childTnLst>
                                </p:cTn>
                              </p:par>
                            </p:childTnLst>
                          </p:cTn>
                        </p:par>
                        <p:par>
                          <p:cTn fill="hold">
                            <p:stCondLst>
                              <p:cond delay="26250"/>
                            </p:stCondLst>
                            <p:childTnLst>
                              <p:par>
                                <p:cTn fill="hold" nodeType="afterEffect" presetClass="entr" presetID="10" presetSubtype="0">
                                  <p:stCondLst>
                                    <p:cond delay="0"/>
                                  </p:stCondLst>
                                  <p:childTnLst>
                                    <p:set>
                                      <p:cBhvr>
                                        <p:cTn dur="1" fill="hold">
                                          <p:stCondLst>
                                            <p:cond delay="0"/>
                                          </p:stCondLst>
                                        </p:cTn>
                                        <p:tgtEl>
                                          <p:spTgt spid="819">
                                            <p:txEl>
                                              <p:pRg end="0" st="0"/>
                                            </p:txEl>
                                          </p:spTgt>
                                        </p:tgtEl>
                                        <p:attrNameLst>
                                          <p:attrName>style.visibility</p:attrName>
                                        </p:attrNameLst>
                                      </p:cBhvr>
                                      <p:to>
                                        <p:strVal val="visible"/>
                                      </p:to>
                                    </p:set>
                                    <p:animEffect filter="fade" transition="in">
                                      <p:cBhvr>
                                        <p:cTn dur="500"/>
                                        <p:tgtEl>
                                          <p:spTgt spid="819">
                                            <p:txEl>
                                              <p:pRg end="0" st="0"/>
                                            </p:txEl>
                                          </p:spTgt>
                                        </p:tgtEl>
                                      </p:cBhvr>
                                    </p:animEffect>
                                  </p:childTnLst>
                                </p:cTn>
                              </p:par>
                            </p:childTnLst>
                          </p:cTn>
                        </p:par>
                        <p:par>
                          <p:cTn fill="hold">
                            <p:stCondLst>
                              <p:cond delay="26750"/>
                            </p:stCondLst>
                            <p:childTnLst>
                              <p:par>
                                <p:cTn fill="hold" nodeType="afterEffect" presetClass="entr" presetID="10" presetSubtype="0">
                                  <p:stCondLst>
                                    <p:cond delay="0"/>
                                  </p:stCondLst>
                                  <p:childTnLst>
                                    <p:set>
                                      <p:cBhvr>
                                        <p:cTn dur="1" fill="hold">
                                          <p:stCondLst>
                                            <p:cond delay="0"/>
                                          </p:stCondLst>
                                        </p:cTn>
                                        <p:tgtEl>
                                          <p:spTgt spid="819">
                                            <p:txEl>
                                              <p:pRg end="1" st="1"/>
                                            </p:txEl>
                                          </p:spTgt>
                                        </p:tgtEl>
                                        <p:attrNameLst>
                                          <p:attrName>style.visibility</p:attrName>
                                        </p:attrNameLst>
                                      </p:cBhvr>
                                      <p:to>
                                        <p:strVal val="visible"/>
                                      </p:to>
                                    </p:set>
                                    <p:animEffect filter="fade" transition="in">
                                      <p:cBhvr>
                                        <p:cTn dur="500"/>
                                        <p:tgtEl>
                                          <p:spTgt spid="819">
                                            <p:txEl>
                                              <p:pRg end="1" st="1"/>
                                            </p:txEl>
                                          </p:spTgt>
                                        </p:tgtEl>
                                      </p:cBhvr>
                                    </p:animEffect>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819">
                                            <p:txEl>
                                              <p:pRg end="2" st="2"/>
                                            </p:txEl>
                                          </p:spTgt>
                                        </p:tgtEl>
                                        <p:attrNameLst>
                                          <p:attrName>style.visibility</p:attrName>
                                        </p:attrNameLst>
                                      </p:cBhvr>
                                      <p:to>
                                        <p:strVal val="visible"/>
                                      </p:to>
                                    </p:set>
                                    <p:animEffect filter="fade" transition="in">
                                      <p:cBhvr>
                                        <p:cTn dur="500"/>
                                        <p:tgtEl>
                                          <p:spTgt spid="819">
                                            <p:txEl>
                                              <p:pRg end="2" st="2"/>
                                            </p:txEl>
                                          </p:spTgt>
                                        </p:tgtEl>
                                      </p:cBhvr>
                                    </p:animEffect>
                                  </p:childTnLst>
                                </p:cTn>
                              </p:par>
                            </p:childTnLst>
                          </p:cTn>
                        </p:par>
                        <p:par>
                          <p:cTn fill="hold">
                            <p:stCondLst>
                              <p:cond delay="27750"/>
                            </p:stCondLst>
                            <p:childTnLst>
                              <p:par>
                                <p:cTn fill="hold" nodeType="afterEffect" presetClass="entr" presetID="10" presetSubtype="0">
                                  <p:stCondLst>
                                    <p:cond delay="0"/>
                                  </p:stCondLst>
                                  <p:childTnLst>
                                    <p:set>
                                      <p:cBhvr>
                                        <p:cTn dur="1" fill="hold">
                                          <p:stCondLst>
                                            <p:cond delay="0"/>
                                          </p:stCondLst>
                                        </p:cTn>
                                        <p:tgtEl>
                                          <p:spTgt spid="819">
                                            <p:txEl>
                                              <p:pRg end="3" st="3"/>
                                            </p:txEl>
                                          </p:spTgt>
                                        </p:tgtEl>
                                        <p:attrNameLst>
                                          <p:attrName>style.visibility</p:attrName>
                                        </p:attrNameLst>
                                      </p:cBhvr>
                                      <p:to>
                                        <p:strVal val="visible"/>
                                      </p:to>
                                    </p:set>
                                    <p:animEffect filter="fade" transition="in">
                                      <p:cBhvr>
                                        <p:cTn dur="500"/>
                                        <p:tgtEl>
                                          <p:spTgt spid="819">
                                            <p:txEl>
                                              <p:pRg end="3" st="3"/>
                                            </p:txEl>
                                          </p:spTgt>
                                        </p:tgtEl>
                                      </p:cBhvr>
                                    </p:animEffect>
                                  </p:childTnLst>
                                </p:cTn>
                              </p:par>
                            </p:childTnLst>
                          </p:cTn>
                        </p:par>
                        <p:par>
                          <p:cTn fill="hold">
                            <p:stCondLst>
                              <p:cond delay="28250"/>
                            </p:stCondLst>
                            <p:childTnLst>
                              <p:par>
                                <p:cTn fill="hold" nodeType="afterEffect" presetClass="entr" presetID="10" presetSubtype="0">
                                  <p:stCondLst>
                                    <p:cond delay="0"/>
                                  </p:stCondLst>
                                  <p:childTnLst>
                                    <p:set>
                                      <p:cBhvr>
                                        <p:cTn dur="1" fill="hold">
                                          <p:stCondLst>
                                            <p:cond delay="0"/>
                                          </p:stCondLst>
                                        </p:cTn>
                                        <p:tgtEl>
                                          <p:spTgt spid="819">
                                            <p:txEl>
                                              <p:pRg end="4" st="4"/>
                                            </p:txEl>
                                          </p:spTgt>
                                        </p:tgtEl>
                                        <p:attrNameLst>
                                          <p:attrName>style.visibility</p:attrName>
                                        </p:attrNameLst>
                                      </p:cBhvr>
                                      <p:to>
                                        <p:strVal val="visible"/>
                                      </p:to>
                                    </p:set>
                                    <p:animEffect filter="fade" transition="in">
                                      <p:cBhvr>
                                        <p:cTn dur="500"/>
                                        <p:tgtEl>
                                          <p:spTgt spid="819">
                                            <p:txEl>
                                              <p:pRg end="4" st="4"/>
                                            </p:txEl>
                                          </p:spTgt>
                                        </p:tgtEl>
                                      </p:cBhvr>
                                    </p:animEffect>
                                  </p:childTnLst>
                                </p:cTn>
                              </p:par>
                            </p:childTnLst>
                          </p:cTn>
                        </p:par>
                        <p:par>
                          <p:cTn fill="hold">
                            <p:stCondLst>
                              <p:cond delay="28750"/>
                            </p:stCondLst>
                            <p:childTnLst>
                              <p:par>
                                <p:cTn fill="hold" nodeType="afterEffect" presetClass="entr" presetID="10" presetSubtype="0">
                                  <p:stCondLst>
                                    <p:cond delay="0"/>
                                  </p:stCondLst>
                                  <p:childTnLst>
                                    <p:set>
                                      <p:cBhvr>
                                        <p:cTn dur="1" fill="hold">
                                          <p:stCondLst>
                                            <p:cond delay="0"/>
                                          </p:stCondLst>
                                        </p:cTn>
                                        <p:tgtEl>
                                          <p:spTgt spid="819">
                                            <p:txEl>
                                              <p:pRg end="5" st="5"/>
                                            </p:txEl>
                                          </p:spTgt>
                                        </p:tgtEl>
                                        <p:attrNameLst>
                                          <p:attrName>style.visibility</p:attrName>
                                        </p:attrNameLst>
                                      </p:cBhvr>
                                      <p:to>
                                        <p:strVal val="visible"/>
                                      </p:to>
                                    </p:set>
                                    <p:animEffect filter="fade" transition="in">
                                      <p:cBhvr>
                                        <p:cTn dur="500"/>
                                        <p:tgtEl>
                                          <p:spTgt spid="819">
                                            <p:txEl>
                                              <p:pRg end="5" st="5"/>
                                            </p:txEl>
                                          </p:spTgt>
                                        </p:tgtEl>
                                      </p:cBhvr>
                                    </p:animEffect>
                                  </p:childTnLst>
                                </p:cTn>
                              </p:par>
                            </p:childTnLst>
                          </p:cTn>
                        </p:par>
                        <p:par>
                          <p:cTn fill="hold">
                            <p:stCondLst>
                              <p:cond delay="29250"/>
                            </p:stCondLst>
                            <p:childTnLst>
                              <p:par>
                                <p:cTn fill="hold" nodeType="afterEffect" presetClass="entr" presetID="10" presetSubtype="0">
                                  <p:stCondLst>
                                    <p:cond delay="0"/>
                                  </p:stCondLst>
                                  <p:childTnLst>
                                    <p:set>
                                      <p:cBhvr>
                                        <p:cTn dur="1" fill="hold">
                                          <p:stCondLst>
                                            <p:cond delay="0"/>
                                          </p:stCondLst>
                                        </p:cTn>
                                        <p:tgtEl>
                                          <p:spTgt spid="819">
                                            <p:txEl>
                                              <p:pRg end="6" st="6"/>
                                            </p:txEl>
                                          </p:spTgt>
                                        </p:tgtEl>
                                        <p:attrNameLst>
                                          <p:attrName>style.visibility</p:attrName>
                                        </p:attrNameLst>
                                      </p:cBhvr>
                                      <p:to>
                                        <p:strVal val="visible"/>
                                      </p:to>
                                    </p:set>
                                    <p:animEffect filter="fade" transition="in">
                                      <p:cBhvr>
                                        <p:cTn dur="500"/>
                                        <p:tgtEl>
                                          <p:spTgt spid="819">
                                            <p:txEl>
                                              <p:pRg end="6" st="6"/>
                                            </p:txEl>
                                          </p:spTgt>
                                        </p:tgtEl>
                                      </p:cBhvr>
                                    </p:animEffect>
                                  </p:childTnLst>
                                </p:cTn>
                              </p:par>
                            </p:childTnLst>
                          </p:cTn>
                        </p:par>
                        <p:par>
                          <p:cTn fill="hold">
                            <p:stCondLst>
                              <p:cond delay="29750"/>
                            </p:stCondLst>
                            <p:childTnLst>
                              <p:par>
                                <p:cTn fill="hold" nodeType="afterEffect" presetClass="entr" presetID="10" presetSubtype="0">
                                  <p:stCondLst>
                                    <p:cond delay="0"/>
                                  </p:stCondLst>
                                  <p:childTnLst>
                                    <p:set>
                                      <p:cBhvr>
                                        <p:cTn dur="1" fill="hold">
                                          <p:stCondLst>
                                            <p:cond delay="0"/>
                                          </p:stCondLst>
                                        </p:cTn>
                                        <p:tgtEl>
                                          <p:spTgt spid="819">
                                            <p:txEl>
                                              <p:pRg end="7" st="7"/>
                                            </p:txEl>
                                          </p:spTgt>
                                        </p:tgtEl>
                                        <p:attrNameLst>
                                          <p:attrName>style.visibility</p:attrName>
                                        </p:attrNameLst>
                                      </p:cBhvr>
                                      <p:to>
                                        <p:strVal val="visible"/>
                                      </p:to>
                                    </p:set>
                                    <p:animEffect filter="fade" transition="in">
                                      <p:cBhvr>
                                        <p:cTn dur="500"/>
                                        <p:tgtEl>
                                          <p:spTgt spid="819">
                                            <p:txEl>
                                              <p:pRg end="7" st="7"/>
                                            </p:txEl>
                                          </p:spTgt>
                                        </p:tgtEl>
                                      </p:cBhvr>
                                    </p:animEffect>
                                  </p:childTnLst>
                                </p:cTn>
                              </p:par>
                            </p:childTnLst>
                          </p:cTn>
                        </p:par>
                        <p:par>
                          <p:cTn fill="hold">
                            <p:stCondLst>
                              <p:cond delay="30250"/>
                            </p:stCondLst>
                            <p:childTnLst>
                              <p:par>
                                <p:cTn fill="hold" nodeType="afterEffect" presetClass="entr" presetID="10" presetSubtype="0">
                                  <p:stCondLst>
                                    <p:cond delay="0"/>
                                  </p:stCondLst>
                                  <p:childTnLst>
                                    <p:set>
                                      <p:cBhvr>
                                        <p:cTn dur="1" fill="hold">
                                          <p:stCondLst>
                                            <p:cond delay="0"/>
                                          </p:stCondLst>
                                        </p:cTn>
                                        <p:tgtEl>
                                          <p:spTgt spid="819">
                                            <p:txEl>
                                              <p:pRg end="8" st="8"/>
                                            </p:txEl>
                                          </p:spTgt>
                                        </p:tgtEl>
                                        <p:attrNameLst>
                                          <p:attrName>style.visibility</p:attrName>
                                        </p:attrNameLst>
                                      </p:cBhvr>
                                      <p:to>
                                        <p:strVal val="visible"/>
                                      </p:to>
                                    </p:set>
                                    <p:animEffect filter="fade" transition="in">
                                      <p:cBhvr>
                                        <p:cTn dur="500"/>
                                        <p:tgtEl>
                                          <p:spTgt spid="819">
                                            <p:txEl>
                                              <p:pRg end="8" st="8"/>
                                            </p:txEl>
                                          </p:spTgt>
                                        </p:tgtEl>
                                      </p:cBhvr>
                                    </p:animEffect>
                                  </p:childTnLst>
                                </p:cTn>
                              </p:par>
                            </p:childTnLst>
                          </p:cTn>
                        </p:par>
                        <p:par>
                          <p:cTn fill="hold">
                            <p:stCondLst>
                              <p:cond delay="30750"/>
                            </p:stCondLst>
                            <p:childTnLst>
                              <p:par>
                                <p:cTn fill="hold" nodeType="after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500"/>
                                        <p:tgtEl>
                                          <p:spTgt spid="822"/>
                                        </p:tgtEl>
                                      </p:cBhvr>
                                    </p:animEffect>
                                  </p:childTnLst>
                                </p:cTn>
                              </p:par>
                            </p:childTnLst>
                          </p:cTn>
                        </p:par>
                        <p:par>
                          <p:cTn fill="hold">
                            <p:stCondLst>
                              <p:cond delay="31250"/>
                            </p:stCondLst>
                            <p:childTnLst>
                              <p:par>
                                <p:cTn fill="hold" nodeType="afterEffect" presetClass="entr" presetID="10" presetSubtype="0">
                                  <p:stCondLst>
                                    <p:cond delay="0"/>
                                  </p:stCondLst>
                                  <p:childTnLst>
                                    <p:set>
                                      <p:cBhvr>
                                        <p:cTn dur="1" fill="hold">
                                          <p:stCondLst>
                                            <p:cond delay="0"/>
                                          </p:stCondLst>
                                        </p:cTn>
                                        <p:tgtEl>
                                          <p:spTgt spid="821">
                                            <p:txEl>
                                              <p:pRg end="0" st="0"/>
                                            </p:txEl>
                                          </p:spTgt>
                                        </p:tgtEl>
                                        <p:attrNameLst>
                                          <p:attrName>style.visibility</p:attrName>
                                        </p:attrNameLst>
                                      </p:cBhvr>
                                      <p:to>
                                        <p:strVal val="visible"/>
                                      </p:to>
                                    </p:set>
                                    <p:animEffect filter="fade" transition="in">
                                      <p:cBhvr>
                                        <p:cTn dur="500"/>
                                        <p:tgtEl>
                                          <p:spTgt spid="821">
                                            <p:txEl>
                                              <p:pRg end="0" st="0"/>
                                            </p:txEl>
                                          </p:spTgt>
                                        </p:tgtEl>
                                      </p:cBhvr>
                                    </p:animEffect>
                                  </p:childTnLst>
                                </p:cTn>
                              </p:par>
                            </p:childTnLst>
                          </p:cTn>
                        </p:par>
                        <p:par>
                          <p:cTn fill="hold">
                            <p:stCondLst>
                              <p:cond delay="31750"/>
                            </p:stCondLst>
                            <p:childTnLst>
                              <p:par>
                                <p:cTn fill="hold" nodeType="afterEffect" presetClass="entr" presetID="10" presetSubtype="0">
                                  <p:stCondLst>
                                    <p:cond delay="0"/>
                                  </p:stCondLst>
                                  <p:childTnLst>
                                    <p:set>
                                      <p:cBhvr>
                                        <p:cTn dur="1" fill="hold">
                                          <p:stCondLst>
                                            <p:cond delay="0"/>
                                          </p:stCondLst>
                                        </p:cTn>
                                        <p:tgtEl>
                                          <p:spTgt spid="821">
                                            <p:txEl>
                                              <p:pRg end="1" st="1"/>
                                            </p:txEl>
                                          </p:spTgt>
                                        </p:tgtEl>
                                        <p:attrNameLst>
                                          <p:attrName>style.visibility</p:attrName>
                                        </p:attrNameLst>
                                      </p:cBhvr>
                                      <p:to>
                                        <p:strVal val="visible"/>
                                      </p:to>
                                    </p:set>
                                    <p:animEffect filter="fade" transition="in">
                                      <p:cBhvr>
                                        <p:cTn dur="500"/>
                                        <p:tgtEl>
                                          <p:spTgt spid="821">
                                            <p:txEl>
                                              <p:pRg end="1" st="1"/>
                                            </p:txEl>
                                          </p:spTgt>
                                        </p:tgtEl>
                                      </p:cBhvr>
                                    </p:animEffect>
                                  </p:childTnLst>
                                </p:cTn>
                              </p:par>
                            </p:childTnLst>
                          </p:cTn>
                        </p:par>
                        <p:par>
                          <p:cTn fill="hold">
                            <p:stCondLst>
                              <p:cond delay="32250"/>
                            </p:stCondLst>
                            <p:childTnLst>
                              <p:par>
                                <p:cTn fill="hold" nodeType="afterEffect" presetClass="entr" presetID="10" presetSubtype="0">
                                  <p:stCondLst>
                                    <p:cond delay="0"/>
                                  </p:stCondLst>
                                  <p:childTnLst>
                                    <p:set>
                                      <p:cBhvr>
                                        <p:cTn dur="1" fill="hold">
                                          <p:stCondLst>
                                            <p:cond delay="0"/>
                                          </p:stCondLst>
                                        </p:cTn>
                                        <p:tgtEl>
                                          <p:spTgt spid="821">
                                            <p:txEl>
                                              <p:pRg end="2" st="2"/>
                                            </p:txEl>
                                          </p:spTgt>
                                        </p:tgtEl>
                                        <p:attrNameLst>
                                          <p:attrName>style.visibility</p:attrName>
                                        </p:attrNameLst>
                                      </p:cBhvr>
                                      <p:to>
                                        <p:strVal val="visible"/>
                                      </p:to>
                                    </p:set>
                                    <p:animEffect filter="fade" transition="in">
                                      <p:cBhvr>
                                        <p:cTn dur="500"/>
                                        <p:tgtEl>
                                          <p:spTgt spid="821">
                                            <p:txEl>
                                              <p:pRg end="2" st="2"/>
                                            </p:txEl>
                                          </p:spTgt>
                                        </p:tgtEl>
                                      </p:cBhvr>
                                    </p:animEffect>
                                  </p:childTnLst>
                                </p:cTn>
                              </p:par>
                            </p:childTnLst>
                          </p:cTn>
                        </p:par>
                        <p:par>
                          <p:cTn fill="hold">
                            <p:stCondLst>
                              <p:cond delay="32750"/>
                            </p:stCondLst>
                            <p:childTnLst>
                              <p:par>
                                <p:cTn fill="hold" nodeType="afterEffect" presetClass="entr" presetID="10" presetSubtype="0">
                                  <p:stCondLst>
                                    <p:cond delay="0"/>
                                  </p:stCondLst>
                                  <p:childTnLst>
                                    <p:set>
                                      <p:cBhvr>
                                        <p:cTn dur="1" fill="hold">
                                          <p:stCondLst>
                                            <p:cond delay="0"/>
                                          </p:stCondLst>
                                        </p:cTn>
                                        <p:tgtEl>
                                          <p:spTgt spid="821">
                                            <p:txEl>
                                              <p:pRg end="3" st="3"/>
                                            </p:txEl>
                                          </p:spTgt>
                                        </p:tgtEl>
                                        <p:attrNameLst>
                                          <p:attrName>style.visibility</p:attrName>
                                        </p:attrNameLst>
                                      </p:cBhvr>
                                      <p:to>
                                        <p:strVal val="visible"/>
                                      </p:to>
                                    </p:set>
                                    <p:animEffect filter="fade" transition="in">
                                      <p:cBhvr>
                                        <p:cTn dur="500"/>
                                        <p:tgtEl>
                                          <p:spTgt spid="821">
                                            <p:txEl>
                                              <p:pRg end="3" st="3"/>
                                            </p:txEl>
                                          </p:spTgt>
                                        </p:tgtEl>
                                      </p:cBhvr>
                                    </p:animEffect>
                                  </p:childTnLst>
                                </p:cTn>
                              </p:par>
                            </p:childTnLst>
                          </p:cTn>
                        </p:par>
                        <p:par>
                          <p:cTn fill="hold">
                            <p:stCondLst>
                              <p:cond delay="33250"/>
                            </p:stCondLst>
                            <p:childTnLst>
                              <p:par>
                                <p:cTn fill="hold" nodeType="afterEffect" presetClass="entr" presetID="10" presetSubtype="0">
                                  <p:stCondLst>
                                    <p:cond delay="0"/>
                                  </p:stCondLst>
                                  <p:childTnLst>
                                    <p:set>
                                      <p:cBhvr>
                                        <p:cTn dur="1" fill="hold">
                                          <p:stCondLst>
                                            <p:cond delay="0"/>
                                          </p:stCondLst>
                                        </p:cTn>
                                        <p:tgtEl>
                                          <p:spTgt spid="821">
                                            <p:txEl>
                                              <p:pRg end="4" st="4"/>
                                            </p:txEl>
                                          </p:spTgt>
                                        </p:tgtEl>
                                        <p:attrNameLst>
                                          <p:attrName>style.visibility</p:attrName>
                                        </p:attrNameLst>
                                      </p:cBhvr>
                                      <p:to>
                                        <p:strVal val="visible"/>
                                      </p:to>
                                    </p:set>
                                    <p:animEffect filter="fade" transition="in">
                                      <p:cBhvr>
                                        <p:cTn dur="500"/>
                                        <p:tgtEl>
                                          <p:spTgt spid="821">
                                            <p:txEl>
                                              <p:pRg end="4" st="4"/>
                                            </p:txEl>
                                          </p:spTgt>
                                        </p:tgtEl>
                                      </p:cBhvr>
                                    </p:animEffect>
                                  </p:childTnLst>
                                </p:cTn>
                              </p:par>
                            </p:childTnLst>
                          </p:cTn>
                        </p:par>
                        <p:par>
                          <p:cTn fill="hold">
                            <p:stCondLst>
                              <p:cond delay="33750"/>
                            </p:stCondLst>
                            <p:childTnLst>
                              <p:par>
                                <p:cTn fill="hold" nodeType="afterEffect" presetClass="entr" presetID="10" presetSubtype="0">
                                  <p:stCondLst>
                                    <p:cond delay="0"/>
                                  </p:stCondLst>
                                  <p:childTnLst>
                                    <p:set>
                                      <p:cBhvr>
                                        <p:cTn dur="1" fill="hold">
                                          <p:stCondLst>
                                            <p:cond delay="0"/>
                                          </p:stCondLst>
                                        </p:cTn>
                                        <p:tgtEl>
                                          <p:spTgt spid="821">
                                            <p:txEl>
                                              <p:pRg end="5" st="5"/>
                                            </p:txEl>
                                          </p:spTgt>
                                        </p:tgtEl>
                                        <p:attrNameLst>
                                          <p:attrName>style.visibility</p:attrName>
                                        </p:attrNameLst>
                                      </p:cBhvr>
                                      <p:to>
                                        <p:strVal val="visible"/>
                                      </p:to>
                                    </p:set>
                                    <p:animEffect filter="fade" transition="in">
                                      <p:cBhvr>
                                        <p:cTn dur="500"/>
                                        <p:tgtEl>
                                          <p:spTgt spid="821">
                                            <p:txEl>
                                              <p:pRg end="5" st="5"/>
                                            </p:txEl>
                                          </p:spTgt>
                                        </p:tgtEl>
                                      </p:cBhvr>
                                    </p:animEffect>
                                  </p:childTnLst>
                                </p:cTn>
                              </p:par>
                            </p:childTnLst>
                          </p:cTn>
                        </p:par>
                        <p:par>
                          <p:cTn fill="hold">
                            <p:stCondLst>
                              <p:cond delay="34250"/>
                            </p:stCondLst>
                            <p:childTnLst>
                              <p:par>
                                <p:cTn fill="hold" nodeType="afterEffect" presetClass="entr" presetID="10" presetSubtype="0">
                                  <p:stCondLst>
                                    <p:cond delay="0"/>
                                  </p:stCondLst>
                                  <p:childTnLst>
                                    <p:set>
                                      <p:cBhvr>
                                        <p:cTn dur="1" fill="hold">
                                          <p:stCondLst>
                                            <p:cond delay="0"/>
                                          </p:stCondLst>
                                        </p:cTn>
                                        <p:tgtEl>
                                          <p:spTgt spid="821">
                                            <p:txEl>
                                              <p:pRg end="6" st="6"/>
                                            </p:txEl>
                                          </p:spTgt>
                                        </p:tgtEl>
                                        <p:attrNameLst>
                                          <p:attrName>style.visibility</p:attrName>
                                        </p:attrNameLst>
                                      </p:cBhvr>
                                      <p:to>
                                        <p:strVal val="visible"/>
                                      </p:to>
                                    </p:set>
                                    <p:animEffect filter="fade" transition="in">
                                      <p:cBhvr>
                                        <p:cTn dur="500"/>
                                        <p:tgtEl>
                                          <p:spTgt spid="821">
                                            <p:txEl>
                                              <p:pRg end="6" st="6"/>
                                            </p:txEl>
                                          </p:spTgt>
                                        </p:tgtEl>
                                      </p:cBhvr>
                                    </p:animEffect>
                                  </p:childTnLst>
                                </p:cTn>
                              </p:par>
                            </p:childTnLst>
                          </p:cTn>
                        </p:par>
                        <p:par>
                          <p:cTn fill="hold">
                            <p:stCondLst>
                              <p:cond delay="34750"/>
                            </p:stCondLst>
                            <p:childTnLst>
                              <p:par>
                                <p:cTn fill="hold" nodeType="afterEffect" presetClass="entr" presetID="10" presetSubtype="0">
                                  <p:stCondLst>
                                    <p:cond delay="0"/>
                                  </p:stCondLst>
                                  <p:childTnLst>
                                    <p:set>
                                      <p:cBhvr>
                                        <p:cTn dur="1" fill="hold">
                                          <p:stCondLst>
                                            <p:cond delay="0"/>
                                          </p:stCondLst>
                                        </p:cTn>
                                        <p:tgtEl>
                                          <p:spTgt spid="821">
                                            <p:txEl>
                                              <p:pRg end="7" st="7"/>
                                            </p:txEl>
                                          </p:spTgt>
                                        </p:tgtEl>
                                        <p:attrNameLst>
                                          <p:attrName>style.visibility</p:attrName>
                                        </p:attrNameLst>
                                      </p:cBhvr>
                                      <p:to>
                                        <p:strVal val="visible"/>
                                      </p:to>
                                    </p:set>
                                    <p:animEffect filter="fade" transition="in">
                                      <p:cBhvr>
                                        <p:cTn dur="500"/>
                                        <p:tgtEl>
                                          <p:spTgt spid="821">
                                            <p:txEl>
                                              <p:pRg end="7" st="7"/>
                                            </p:txEl>
                                          </p:spTgt>
                                        </p:tgtEl>
                                      </p:cBhvr>
                                    </p:animEffect>
                                  </p:childTnLst>
                                </p:cTn>
                              </p:par>
                            </p:childTnLst>
                          </p:cTn>
                        </p:par>
                        <p:par>
                          <p:cTn fill="hold">
                            <p:stCondLst>
                              <p:cond delay="35250"/>
                            </p:stCondLst>
                            <p:childTnLst>
                              <p:par>
                                <p:cTn fill="hold" nodeType="afterEffect" presetClass="entr" presetID="10" presetSubtype="0">
                                  <p:stCondLst>
                                    <p:cond delay="0"/>
                                  </p:stCondLst>
                                  <p:childTnLst>
                                    <p:set>
                                      <p:cBhvr>
                                        <p:cTn dur="1" fill="hold">
                                          <p:stCondLst>
                                            <p:cond delay="0"/>
                                          </p:stCondLst>
                                        </p:cTn>
                                        <p:tgtEl>
                                          <p:spTgt spid="821">
                                            <p:txEl>
                                              <p:pRg end="8" st="8"/>
                                            </p:txEl>
                                          </p:spTgt>
                                        </p:tgtEl>
                                        <p:attrNameLst>
                                          <p:attrName>style.visibility</p:attrName>
                                        </p:attrNameLst>
                                      </p:cBhvr>
                                      <p:to>
                                        <p:strVal val="visible"/>
                                      </p:to>
                                    </p:set>
                                    <p:animEffect filter="fade" transition="in">
                                      <p:cBhvr>
                                        <p:cTn dur="500"/>
                                        <p:tgtEl>
                                          <p:spTgt spid="821">
                                            <p:txEl>
                                              <p:pRg end="8" st="8"/>
                                            </p:txEl>
                                          </p:spTgt>
                                        </p:tgtEl>
                                      </p:cBhvr>
                                    </p:animEffect>
                                  </p:childTnLst>
                                </p:cTn>
                              </p:par>
                            </p:childTnLst>
                          </p:cTn>
                        </p:par>
                        <p:par>
                          <p:cTn fill="hold">
                            <p:stCondLst>
                              <p:cond delay="35750"/>
                            </p:stCondLst>
                            <p:childTnLst>
                              <p:par>
                                <p:cTn fill="hold" nodeType="after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500"/>
                                        <p:tgtEl>
                                          <p:spTgt spid="824"/>
                                        </p:tgtEl>
                                      </p:cBhvr>
                                    </p:animEffect>
                                  </p:childTnLst>
                                </p:cTn>
                              </p:par>
                            </p:childTnLst>
                          </p:cTn>
                        </p:par>
                        <p:par>
                          <p:cTn fill="hold">
                            <p:stCondLst>
                              <p:cond delay="36250"/>
                            </p:stCondLst>
                            <p:childTnLst>
                              <p:par>
                                <p:cTn fill="hold" nodeType="afterEffect" presetClass="entr" presetID="10" presetSubtype="0">
                                  <p:stCondLst>
                                    <p:cond delay="0"/>
                                  </p:stCondLst>
                                  <p:childTnLst>
                                    <p:set>
                                      <p:cBhvr>
                                        <p:cTn dur="1" fill="hold">
                                          <p:stCondLst>
                                            <p:cond delay="0"/>
                                          </p:stCondLst>
                                        </p:cTn>
                                        <p:tgtEl>
                                          <p:spTgt spid="823">
                                            <p:txEl>
                                              <p:pRg end="0" st="0"/>
                                            </p:txEl>
                                          </p:spTgt>
                                        </p:tgtEl>
                                        <p:attrNameLst>
                                          <p:attrName>style.visibility</p:attrName>
                                        </p:attrNameLst>
                                      </p:cBhvr>
                                      <p:to>
                                        <p:strVal val="visible"/>
                                      </p:to>
                                    </p:set>
                                    <p:animEffect filter="fade" transition="in">
                                      <p:cBhvr>
                                        <p:cTn dur="500"/>
                                        <p:tgtEl>
                                          <p:spTgt spid="823">
                                            <p:txEl>
                                              <p:pRg end="0" st="0"/>
                                            </p:txEl>
                                          </p:spTgt>
                                        </p:tgtEl>
                                      </p:cBhvr>
                                    </p:animEffect>
                                  </p:childTnLst>
                                </p:cTn>
                              </p:par>
                            </p:childTnLst>
                          </p:cTn>
                        </p:par>
                        <p:par>
                          <p:cTn fill="hold">
                            <p:stCondLst>
                              <p:cond delay="36750"/>
                            </p:stCondLst>
                            <p:childTnLst>
                              <p:par>
                                <p:cTn fill="hold" nodeType="afterEffect" presetClass="entr" presetID="10" presetSubtype="0">
                                  <p:stCondLst>
                                    <p:cond delay="0"/>
                                  </p:stCondLst>
                                  <p:childTnLst>
                                    <p:set>
                                      <p:cBhvr>
                                        <p:cTn dur="1" fill="hold">
                                          <p:stCondLst>
                                            <p:cond delay="0"/>
                                          </p:stCondLst>
                                        </p:cTn>
                                        <p:tgtEl>
                                          <p:spTgt spid="823">
                                            <p:txEl>
                                              <p:pRg end="1" st="1"/>
                                            </p:txEl>
                                          </p:spTgt>
                                        </p:tgtEl>
                                        <p:attrNameLst>
                                          <p:attrName>style.visibility</p:attrName>
                                        </p:attrNameLst>
                                      </p:cBhvr>
                                      <p:to>
                                        <p:strVal val="visible"/>
                                      </p:to>
                                    </p:set>
                                    <p:animEffect filter="fade" transition="in">
                                      <p:cBhvr>
                                        <p:cTn dur="500"/>
                                        <p:tgtEl>
                                          <p:spTgt spid="823">
                                            <p:txEl>
                                              <p:pRg end="1" st="1"/>
                                            </p:txEl>
                                          </p:spTgt>
                                        </p:tgtEl>
                                      </p:cBhvr>
                                    </p:animEffect>
                                  </p:childTnLst>
                                </p:cTn>
                              </p:par>
                            </p:childTnLst>
                          </p:cTn>
                        </p:par>
                        <p:par>
                          <p:cTn fill="hold">
                            <p:stCondLst>
                              <p:cond delay="37250"/>
                            </p:stCondLst>
                            <p:childTnLst>
                              <p:par>
                                <p:cTn fill="hold" nodeType="afterEffect" presetClass="entr" presetID="10" presetSubtype="0">
                                  <p:stCondLst>
                                    <p:cond delay="0"/>
                                  </p:stCondLst>
                                  <p:childTnLst>
                                    <p:set>
                                      <p:cBhvr>
                                        <p:cTn dur="1" fill="hold">
                                          <p:stCondLst>
                                            <p:cond delay="0"/>
                                          </p:stCondLst>
                                        </p:cTn>
                                        <p:tgtEl>
                                          <p:spTgt spid="823">
                                            <p:txEl>
                                              <p:pRg end="2" st="2"/>
                                            </p:txEl>
                                          </p:spTgt>
                                        </p:tgtEl>
                                        <p:attrNameLst>
                                          <p:attrName>style.visibility</p:attrName>
                                        </p:attrNameLst>
                                      </p:cBhvr>
                                      <p:to>
                                        <p:strVal val="visible"/>
                                      </p:to>
                                    </p:set>
                                    <p:animEffect filter="fade" transition="in">
                                      <p:cBhvr>
                                        <p:cTn dur="500"/>
                                        <p:tgtEl>
                                          <p:spTgt spid="823">
                                            <p:txEl>
                                              <p:pRg end="2" st="2"/>
                                            </p:txEl>
                                          </p:spTgt>
                                        </p:tgtEl>
                                      </p:cBhvr>
                                    </p:animEffect>
                                  </p:childTnLst>
                                </p:cTn>
                              </p:par>
                            </p:childTnLst>
                          </p:cTn>
                        </p:par>
                        <p:par>
                          <p:cTn fill="hold">
                            <p:stCondLst>
                              <p:cond delay="37750"/>
                            </p:stCondLst>
                            <p:childTnLst>
                              <p:par>
                                <p:cTn fill="hold" nodeType="afterEffect" presetClass="entr" presetID="10" presetSubtype="0">
                                  <p:stCondLst>
                                    <p:cond delay="0"/>
                                  </p:stCondLst>
                                  <p:childTnLst>
                                    <p:set>
                                      <p:cBhvr>
                                        <p:cTn dur="1" fill="hold">
                                          <p:stCondLst>
                                            <p:cond delay="0"/>
                                          </p:stCondLst>
                                        </p:cTn>
                                        <p:tgtEl>
                                          <p:spTgt spid="823">
                                            <p:txEl>
                                              <p:pRg end="3" st="3"/>
                                            </p:txEl>
                                          </p:spTgt>
                                        </p:tgtEl>
                                        <p:attrNameLst>
                                          <p:attrName>style.visibility</p:attrName>
                                        </p:attrNameLst>
                                      </p:cBhvr>
                                      <p:to>
                                        <p:strVal val="visible"/>
                                      </p:to>
                                    </p:set>
                                    <p:animEffect filter="fade" transition="in">
                                      <p:cBhvr>
                                        <p:cTn dur="500"/>
                                        <p:tgtEl>
                                          <p:spTgt spid="823">
                                            <p:txEl>
                                              <p:pRg end="3" st="3"/>
                                            </p:txEl>
                                          </p:spTgt>
                                        </p:tgtEl>
                                      </p:cBhvr>
                                    </p:animEffect>
                                  </p:childTnLst>
                                </p:cTn>
                              </p:par>
                            </p:childTnLst>
                          </p:cTn>
                        </p:par>
                        <p:par>
                          <p:cTn fill="hold">
                            <p:stCondLst>
                              <p:cond delay="38250"/>
                            </p:stCondLst>
                            <p:childTnLst>
                              <p:par>
                                <p:cTn fill="hold" nodeType="afterEffect" presetClass="entr" presetID="10" presetSubtype="0">
                                  <p:stCondLst>
                                    <p:cond delay="0"/>
                                  </p:stCondLst>
                                  <p:childTnLst>
                                    <p:set>
                                      <p:cBhvr>
                                        <p:cTn dur="1" fill="hold">
                                          <p:stCondLst>
                                            <p:cond delay="0"/>
                                          </p:stCondLst>
                                        </p:cTn>
                                        <p:tgtEl>
                                          <p:spTgt spid="823">
                                            <p:txEl>
                                              <p:pRg end="4" st="4"/>
                                            </p:txEl>
                                          </p:spTgt>
                                        </p:tgtEl>
                                        <p:attrNameLst>
                                          <p:attrName>style.visibility</p:attrName>
                                        </p:attrNameLst>
                                      </p:cBhvr>
                                      <p:to>
                                        <p:strVal val="visible"/>
                                      </p:to>
                                    </p:set>
                                    <p:animEffect filter="fade" transition="in">
                                      <p:cBhvr>
                                        <p:cTn dur="500"/>
                                        <p:tgtEl>
                                          <p:spTgt spid="823">
                                            <p:txEl>
                                              <p:pRg end="4" st="4"/>
                                            </p:txEl>
                                          </p:spTgt>
                                        </p:tgtEl>
                                      </p:cBhvr>
                                    </p:animEffect>
                                  </p:childTnLst>
                                </p:cTn>
                              </p:par>
                            </p:childTnLst>
                          </p:cTn>
                        </p:par>
                        <p:par>
                          <p:cTn fill="hold">
                            <p:stCondLst>
                              <p:cond delay="38750"/>
                            </p:stCondLst>
                            <p:childTnLst>
                              <p:par>
                                <p:cTn fill="hold" nodeType="afterEffect" presetClass="entr" presetID="10" presetSubtype="0">
                                  <p:stCondLst>
                                    <p:cond delay="0"/>
                                  </p:stCondLst>
                                  <p:childTnLst>
                                    <p:set>
                                      <p:cBhvr>
                                        <p:cTn dur="1" fill="hold">
                                          <p:stCondLst>
                                            <p:cond delay="0"/>
                                          </p:stCondLst>
                                        </p:cTn>
                                        <p:tgtEl>
                                          <p:spTgt spid="823">
                                            <p:txEl>
                                              <p:pRg end="5" st="5"/>
                                            </p:txEl>
                                          </p:spTgt>
                                        </p:tgtEl>
                                        <p:attrNameLst>
                                          <p:attrName>style.visibility</p:attrName>
                                        </p:attrNameLst>
                                      </p:cBhvr>
                                      <p:to>
                                        <p:strVal val="visible"/>
                                      </p:to>
                                    </p:set>
                                    <p:animEffect filter="fade" transition="in">
                                      <p:cBhvr>
                                        <p:cTn dur="500"/>
                                        <p:tgtEl>
                                          <p:spTgt spid="823">
                                            <p:txEl>
                                              <p:pRg end="5" st="5"/>
                                            </p:txEl>
                                          </p:spTgt>
                                        </p:tgtEl>
                                      </p:cBhvr>
                                    </p:animEffect>
                                  </p:childTnLst>
                                </p:cTn>
                              </p:par>
                            </p:childTnLst>
                          </p:cTn>
                        </p:par>
                        <p:par>
                          <p:cTn fill="hold">
                            <p:stCondLst>
                              <p:cond delay="39250"/>
                            </p:stCondLst>
                            <p:childTnLst>
                              <p:par>
                                <p:cTn fill="hold" nodeType="afterEffect" presetClass="entr" presetID="10" presetSubtype="0">
                                  <p:stCondLst>
                                    <p:cond delay="0"/>
                                  </p:stCondLst>
                                  <p:childTnLst>
                                    <p:set>
                                      <p:cBhvr>
                                        <p:cTn dur="1" fill="hold">
                                          <p:stCondLst>
                                            <p:cond delay="0"/>
                                          </p:stCondLst>
                                        </p:cTn>
                                        <p:tgtEl>
                                          <p:spTgt spid="823">
                                            <p:txEl>
                                              <p:pRg end="6" st="6"/>
                                            </p:txEl>
                                          </p:spTgt>
                                        </p:tgtEl>
                                        <p:attrNameLst>
                                          <p:attrName>style.visibility</p:attrName>
                                        </p:attrNameLst>
                                      </p:cBhvr>
                                      <p:to>
                                        <p:strVal val="visible"/>
                                      </p:to>
                                    </p:set>
                                    <p:animEffect filter="fade" transition="in">
                                      <p:cBhvr>
                                        <p:cTn dur="500"/>
                                        <p:tgtEl>
                                          <p:spTgt spid="823">
                                            <p:txEl>
                                              <p:pRg end="6" st="6"/>
                                            </p:txEl>
                                          </p:spTgt>
                                        </p:tgtEl>
                                      </p:cBhvr>
                                    </p:animEffect>
                                  </p:childTnLst>
                                </p:cTn>
                              </p:par>
                            </p:childTnLst>
                          </p:cTn>
                        </p:par>
                        <p:par>
                          <p:cTn fill="hold">
                            <p:stCondLst>
                              <p:cond delay="39750"/>
                            </p:stCondLst>
                            <p:childTnLst>
                              <p:par>
                                <p:cTn fill="hold" nodeType="afterEffect" presetClass="entr" presetID="10" presetSubtype="0">
                                  <p:stCondLst>
                                    <p:cond delay="0"/>
                                  </p:stCondLst>
                                  <p:childTnLst>
                                    <p:set>
                                      <p:cBhvr>
                                        <p:cTn dur="1" fill="hold">
                                          <p:stCondLst>
                                            <p:cond delay="0"/>
                                          </p:stCondLst>
                                        </p:cTn>
                                        <p:tgtEl>
                                          <p:spTgt spid="823">
                                            <p:txEl>
                                              <p:pRg end="7" st="7"/>
                                            </p:txEl>
                                          </p:spTgt>
                                        </p:tgtEl>
                                        <p:attrNameLst>
                                          <p:attrName>style.visibility</p:attrName>
                                        </p:attrNameLst>
                                      </p:cBhvr>
                                      <p:to>
                                        <p:strVal val="visible"/>
                                      </p:to>
                                    </p:set>
                                    <p:animEffect filter="fade" transition="in">
                                      <p:cBhvr>
                                        <p:cTn dur="500"/>
                                        <p:tgtEl>
                                          <p:spTgt spid="823">
                                            <p:txEl>
                                              <p:pRg end="7" st="7"/>
                                            </p:txEl>
                                          </p:spTgt>
                                        </p:tgtEl>
                                      </p:cBhvr>
                                    </p:animEffect>
                                  </p:childTnLst>
                                </p:cTn>
                              </p:par>
                            </p:childTnLst>
                          </p:cTn>
                        </p:par>
                        <p:par>
                          <p:cTn fill="hold">
                            <p:stCondLst>
                              <p:cond delay="40250"/>
                            </p:stCondLst>
                            <p:childTnLst>
                              <p:par>
                                <p:cTn fill="hold" nodeType="afterEffect" presetClass="entr" presetID="10" presetSubtype="0">
                                  <p:stCondLst>
                                    <p:cond delay="0"/>
                                  </p:stCondLst>
                                  <p:childTnLst>
                                    <p:set>
                                      <p:cBhvr>
                                        <p:cTn dur="1" fill="hold">
                                          <p:stCondLst>
                                            <p:cond delay="0"/>
                                          </p:stCondLst>
                                        </p:cTn>
                                        <p:tgtEl>
                                          <p:spTgt spid="823">
                                            <p:txEl>
                                              <p:pRg end="8" st="8"/>
                                            </p:txEl>
                                          </p:spTgt>
                                        </p:tgtEl>
                                        <p:attrNameLst>
                                          <p:attrName>style.visibility</p:attrName>
                                        </p:attrNameLst>
                                      </p:cBhvr>
                                      <p:to>
                                        <p:strVal val="visible"/>
                                      </p:to>
                                    </p:set>
                                    <p:animEffect filter="fade" transition="in">
                                      <p:cBhvr>
                                        <p:cTn dur="500"/>
                                        <p:tgtEl>
                                          <p:spTgt spid="823">
                                            <p:txEl>
                                              <p:pRg end="8" st="8"/>
                                            </p:txEl>
                                          </p:spTgt>
                                        </p:tgtEl>
                                      </p:cBhvr>
                                    </p:animEffect>
                                  </p:childTnLst>
                                </p:cTn>
                              </p:par>
                            </p:childTnLst>
                          </p:cTn>
                        </p:par>
                        <p:par>
                          <p:cTn fill="hold">
                            <p:stCondLst>
                              <p:cond delay="40750"/>
                            </p:stCondLst>
                            <p:childTnLst>
                              <p:par>
                                <p:cTn fill="hold" nodeType="afterEffect" presetClass="entr" presetID="2" presetSubtype="8">
                                  <p:stCondLst>
                                    <p:cond delay="250"/>
                                  </p:stCondLst>
                                  <p:childTnLst>
                                    <p:set>
                                      <p:cBhvr>
                                        <p:cTn dur="1" fill="hold">
                                          <p:stCondLst>
                                            <p:cond delay="0"/>
                                          </p:stCondLst>
                                        </p:cTn>
                                        <p:tgtEl>
                                          <p:spTgt spid="808"/>
                                        </p:tgtEl>
                                        <p:attrNameLst>
                                          <p:attrName>style.visibility</p:attrName>
                                        </p:attrNameLst>
                                      </p:cBhvr>
                                      <p:to>
                                        <p:strVal val="visible"/>
                                      </p:to>
                                    </p:set>
                                    <p:anim calcmode="lin" valueType="num">
                                      <p:cBhvr additive="base">
                                        <p:cTn dur="500"/>
                                        <p:tgtEl>
                                          <p:spTgt spid="8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09"/>
                                        </p:tgtEl>
                                        <p:attrNameLst>
                                          <p:attrName>style.visibility</p:attrName>
                                        </p:attrNameLst>
                                      </p:cBhvr>
                                      <p:to>
                                        <p:strVal val="visible"/>
                                      </p:to>
                                    </p:set>
                                    <p:anim calcmode="lin" valueType="num">
                                      <p:cBhvr additive="base">
                                        <p:cTn dur="500"/>
                                        <p:tgtEl>
                                          <p:spTgt spid="809"/>
                                        </p:tgtEl>
                                        <p:attrNameLst>
                                          <p:attrName>ppt_x</p:attrName>
                                        </p:attrNameLst>
                                      </p:cBhvr>
                                      <p:tavLst>
                                        <p:tav fmla="" tm="0">
                                          <p:val>
                                            <p:strVal val="#ppt_x+1"/>
                                          </p:val>
                                        </p:tav>
                                        <p:tav fmla="" tm="100000">
                                          <p:val>
                                            <p:strVal val="#ppt_x"/>
                                          </p:val>
                                        </p:tav>
                                      </p:tavLst>
                                    </p:anim>
                                  </p:childTnLst>
                                </p:cTn>
                              </p:par>
                            </p:childTnLst>
                          </p:cTn>
                        </p:par>
                        <p:par>
                          <p:cTn fill="hold">
                            <p:stCondLst>
                              <p:cond delay="41250"/>
                            </p:stCondLst>
                            <p:childTnLst>
                              <p:par>
                                <p:cTn fill="hold" nodeType="afterEffect" presetClass="entr" presetID="10" presetSubtype="0">
                                  <p:stCondLst>
                                    <p:cond delay="250"/>
                                  </p:stCondLst>
                                  <p:childTnLst>
                                    <p:set>
                                      <p:cBhvr>
                                        <p:cTn dur="1" fill="hold">
                                          <p:stCondLst>
                                            <p:cond delay="0"/>
                                          </p:stCondLst>
                                        </p:cTn>
                                        <p:tgtEl>
                                          <p:spTgt spid="812">
                                            <p:txEl>
                                              <p:pRg end="0" st="0"/>
                                            </p:txEl>
                                          </p:spTgt>
                                        </p:tgtEl>
                                        <p:attrNameLst>
                                          <p:attrName>style.visibility</p:attrName>
                                        </p:attrNameLst>
                                      </p:cBhvr>
                                      <p:to>
                                        <p:strVal val="visible"/>
                                      </p:to>
                                    </p:set>
                                    <p:animEffect filter="fade" transition="in">
                                      <p:cBhvr>
                                        <p:cTn dur="500"/>
                                        <p:tgtEl>
                                          <p:spTgt spid="812">
                                            <p:txEl>
                                              <p:pRg end="0" st="0"/>
                                            </p:txEl>
                                          </p:spTgt>
                                        </p:tgtEl>
                                      </p:cBhvr>
                                    </p:animEffect>
                                  </p:childTnLst>
                                </p:cTn>
                              </p:par>
                            </p:childTnLst>
                          </p:cTn>
                        </p:par>
                        <p:par>
                          <p:cTn fill="hold">
                            <p:stCondLst>
                              <p:cond delay="41750"/>
                            </p:stCondLst>
                            <p:childTnLst>
                              <p:par>
                                <p:cTn fill="hold" nodeType="afterEffect" presetClass="entr" presetID="10" presetSubtype="0">
                                  <p:stCondLst>
                                    <p:cond delay="250"/>
                                  </p:stCondLst>
                                  <p:childTnLst>
                                    <p:set>
                                      <p:cBhvr>
                                        <p:cTn dur="1" fill="hold">
                                          <p:stCondLst>
                                            <p:cond delay="0"/>
                                          </p:stCondLst>
                                        </p:cTn>
                                        <p:tgtEl>
                                          <p:spTgt spid="812">
                                            <p:txEl>
                                              <p:pRg end="1" st="1"/>
                                            </p:txEl>
                                          </p:spTgt>
                                        </p:tgtEl>
                                        <p:attrNameLst>
                                          <p:attrName>style.visibility</p:attrName>
                                        </p:attrNameLst>
                                      </p:cBhvr>
                                      <p:to>
                                        <p:strVal val="visible"/>
                                      </p:to>
                                    </p:set>
                                    <p:animEffect filter="fade" transition="in">
                                      <p:cBhvr>
                                        <p:cTn dur="500"/>
                                        <p:tgtEl>
                                          <p:spTgt spid="812">
                                            <p:txEl>
                                              <p:pRg end="1" st="1"/>
                                            </p:txEl>
                                          </p:spTgt>
                                        </p:tgtEl>
                                      </p:cBhvr>
                                    </p:animEffect>
                                  </p:childTnLst>
                                </p:cTn>
                              </p:par>
                            </p:childTnLst>
                          </p:cTn>
                        </p:par>
                        <p:par>
                          <p:cTn fill="hold">
                            <p:stCondLst>
                              <p:cond delay="42250"/>
                            </p:stCondLst>
                            <p:childTnLst>
                              <p:par>
                                <p:cTn fill="hold" nodeType="afterEffect" presetClass="entr" presetID="10" presetSubtype="0">
                                  <p:stCondLst>
                                    <p:cond delay="250"/>
                                  </p:stCondLst>
                                  <p:childTnLst>
                                    <p:set>
                                      <p:cBhvr>
                                        <p:cTn dur="1" fill="hold">
                                          <p:stCondLst>
                                            <p:cond delay="0"/>
                                          </p:stCondLst>
                                        </p:cTn>
                                        <p:tgtEl>
                                          <p:spTgt spid="812">
                                            <p:txEl>
                                              <p:pRg end="2" st="2"/>
                                            </p:txEl>
                                          </p:spTgt>
                                        </p:tgtEl>
                                        <p:attrNameLst>
                                          <p:attrName>style.visibility</p:attrName>
                                        </p:attrNameLst>
                                      </p:cBhvr>
                                      <p:to>
                                        <p:strVal val="visible"/>
                                      </p:to>
                                    </p:set>
                                    <p:animEffect filter="fade" transition="in">
                                      <p:cBhvr>
                                        <p:cTn dur="500"/>
                                        <p:tgtEl>
                                          <p:spTgt spid="812">
                                            <p:txEl>
                                              <p:pRg end="2" st="2"/>
                                            </p:txEl>
                                          </p:spTgt>
                                        </p:tgtEl>
                                      </p:cBhvr>
                                    </p:animEffect>
                                  </p:childTnLst>
                                </p:cTn>
                              </p:par>
                            </p:childTnLst>
                          </p:cTn>
                        </p:par>
                        <p:par>
                          <p:cTn fill="hold">
                            <p:stCondLst>
                              <p:cond delay="42750"/>
                            </p:stCondLst>
                            <p:childTnLst>
                              <p:par>
                                <p:cTn fill="hold" nodeType="afterEffect" presetClass="entr" presetID="10" presetSubtype="0">
                                  <p:stCondLst>
                                    <p:cond delay="250"/>
                                  </p:stCondLst>
                                  <p:childTnLst>
                                    <p:set>
                                      <p:cBhvr>
                                        <p:cTn dur="1" fill="hold">
                                          <p:stCondLst>
                                            <p:cond delay="0"/>
                                          </p:stCondLst>
                                        </p:cTn>
                                        <p:tgtEl>
                                          <p:spTgt spid="812">
                                            <p:txEl>
                                              <p:pRg end="3" st="3"/>
                                            </p:txEl>
                                          </p:spTgt>
                                        </p:tgtEl>
                                        <p:attrNameLst>
                                          <p:attrName>style.visibility</p:attrName>
                                        </p:attrNameLst>
                                      </p:cBhvr>
                                      <p:to>
                                        <p:strVal val="visible"/>
                                      </p:to>
                                    </p:set>
                                    <p:animEffect filter="fade" transition="in">
                                      <p:cBhvr>
                                        <p:cTn dur="500"/>
                                        <p:tgtEl>
                                          <p:spTgt spid="812">
                                            <p:txEl>
                                              <p:pRg end="3" st="3"/>
                                            </p:txEl>
                                          </p:spTgt>
                                        </p:tgtEl>
                                      </p:cBhvr>
                                    </p:animEffect>
                                  </p:childTnLst>
                                </p:cTn>
                              </p:par>
                            </p:childTnLst>
                          </p:cTn>
                        </p:par>
                        <p:par>
                          <p:cTn fill="hold">
                            <p:stCondLst>
                              <p:cond delay="43250"/>
                            </p:stCondLst>
                            <p:childTnLst>
                              <p:par>
                                <p:cTn fill="hold" nodeType="afterEffect" presetClass="entr" presetID="10" presetSubtype="0">
                                  <p:stCondLst>
                                    <p:cond delay="250"/>
                                  </p:stCondLst>
                                  <p:childTnLst>
                                    <p:set>
                                      <p:cBhvr>
                                        <p:cTn dur="1" fill="hold">
                                          <p:stCondLst>
                                            <p:cond delay="0"/>
                                          </p:stCondLst>
                                        </p:cTn>
                                        <p:tgtEl>
                                          <p:spTgt spid="812">
                                            <p:txEl>
                                              <p:pRg end="4" st="4"/>
                                            </p:txEl>
                                          </p:spTgt>
                                        </p:tgtEl>
                                        <p:attrNameLst>
                                          <p:attrName>style.visibility</p:attrName>
                                        </p:attrNameLst>
                                      </p:cBhvr>
                                      <p:to>
                                        <p:strVal val="visible"/>
                                      </p:to>
                                    </p:set>
                                    <p:animEffect filter="fade" transition="in">
                                      <p:cBhvr>
                                        <p:cTn dur="500"/>
                                        <p:tgtEl>
                                          <p:spTgt spid="812">
                                            <p:txEl>
                                              <p:pRg end="4" st="4"/>
                                            </p:txEl>
                                          </p:spTgt>
                                        </p:tgtEl>
                                      </p:cBhvr>
                                    </p:animEffect>
                                  </p:childTnLst>
                                </p:cTn>
                              </p:par>
                            </p:childTnLst>
                          </p:cTn>
                        </p:par>
                        <p:par>
                          <p:cTn fill="hold">
                            <p:stCondLst>
                              <p:cond delay="43750"/>
                            </p:stCondLst>
                            <p:childTnLst>
                              <p:par>
                                <p:cTn fill="hold" nodeType="afterEffect" presetClass="entr" presetID="10" presetSubtype="0">
                                  <p:stCondLst>
                                    <p:cond delay="250"/>
                                  </p:stCondLst>
                                  <p:childTnLst>
                                    <p:set>
                                      <p:cBhvr>
                                        <p:cTn dur="1" fill="hold">
                                          <p:stCondLst>
                                            <p:cond delay="0"/>
                                          </p:stCondLst>
                                        </p:cTn>
                                        <p:tgtEl>
                                          <p:spTgt spid="812">
                                            <p:txEl>
                                              <p:pRg end="5" st="5"/>
                                            </p:txEl>
                                          </p:spTgt>
                                        </p:tgtEl>
                                        <p:attrNameLst>
                                          <p:attrName>style.visibility</p:attrName>
                                        </p:attrNameLst>
                                      </p:cBhvr>
                                      <p:to>
                                        <p:strVal val="visible"/>
                                      </p:to>
                                    </p:set>
                                    <p:animEffect filter="fade" transition="in">
                                      <p:cBhvr>
                                        <p:cTn dur="500"/>
                                        <p:tgtEl>
                                          <p:spTgt spid="812">
                                            <p:txEl>
                                              <p:pRg end="5" st="5"/>
                                            </p:txEl>
                                          </p:spTgt>
                                        </p:tgtEl>
                                      </p:cBhvr>
                                    </p:animEffect>
                                  </p:childTnLst>
                                </p:cTn>
                              </p:par>
                            </p:childTnLst>
                          </p:cTn>
                        </p:par>
                        <p:par>
                          <p:cTn fill="hold">
                            <p:stCondLst>
                              <p:cond delay="44250"/>
                            </p:stCondLst>
                            <p:childTnLst>
                              <p:par>
                                <p:cTn fill="hold" nodeType="afterEffect" presetClass="entr" presetID="10" presetSubtype="0">
                                  <p:stCondLst>
                                    <p:cond delay="250"/>
                                  </p:stCondLst>
                                  <p:childTnLst>
                                    <p:set>
                                      <p:cBhvr>
                                        <p:cTn dur="1" fill="hold">
                                          <p:stCondLst>
                                            <p:cond delay="0"/>
                                          </p:stCondLst>
                                        </p:cTn>
                                        <p:tgtEl>
                                          <p:spTgt spid="812">
                                            <p:txEl>
                                              <p:pRg end="6" st="6"/>
                                            </p:txEl>
                                          </p:spTgt>
                                        </p:tgtEl>
                                        <p:attrNameLst>
                                          <p:attrName>style.visibility</p:attrName>
                                        </p:attrNameLst>
                                      </p:cBhvr>
                                      <p:to>
                                        <p:strVal val="visible"/>
                                      </p:to>
                                    </p:set>
                                    <p:animEffect filter="fade" transition="in">
                                      <p:cBhvr>
                                        <p:cTn dur="500"/>
                                        <p:tgtEl>
                                          <p:spTgt spid="812">
                                            <p:txEl>
                                              <p:pRg end="6" st="6"/>
                                            </p:txEl>
                                          </p:spTgt>
                                        </p:tgtEl>
                                      </p:cBhvr>
                                    </p:animEffect>
                                  </p:childTnLst>
                                </p:cTn>
                              </p:par>
                            </p:childTnLst>
                          </p:cTn>
                        </p:par>
                        <p:par>
                          <p:cTn fill="hold">
                            <p:stCondLst>
                              <p:cond delay="44750"/>
                            </p:stCondLst>
                            <p:childTnLst>
                              <p:par>
                                <p:cTn fill="hold" nodeType="afterEffect" presetClass="entr" presetID="10" presetSubtype="0">
                                  <p:stCondLst>
                                    <p:cond delay="250"/>
                                  </p:stCondLst>
                                  <p:childTnLst>
                                    <p:set>
                                      <p:cBhvr>
                                        <p:cTn dur="1" fill="hold">
                                          <p:stCondLst>
                                            <p:cond delay="0"/>
                                          </p:stCondLst>
                                        </p:cTn>
                                        <p:tgtEl>
                                          <p:spTgt spid="812">
                                            <p:txEl>
                                              <p:pRg end="7" st="7"/>
                                            </p:txEl>
                                          </p:spTgt>
                                        </p:tgtEl>
                                        <p:attrNameLst>
                                          <p:attrName>style.visibility</p:attrName>
                                        </p:attrNameLst>
                                      </p:cBhvr>
                                      <p:to>
                                        <p:strVal val="visible"/>
                                      </p:to>
                                    </p:set>
                                    <p:animEffect filter="fade" transition="in">
                                      <p:cBhvr>
                                        <p:cTn dur="500"/>
                                        <p:tgtEl>
                                          <p:spTgt spid="812">
                                            <p:txEl>
                                              <p:pRg end="7" st="7"/>
                                            </p:txEl>
                                          </p:spTgt>
                                        </p:tgtEl>
                                      </p:cBhvr>
                                    </p:animEffect>
                                  </p:childTnLst>
                                </p:cTn>
                              </p:par>
                            </p:childTnLst>
                          </p:cTn>
                        </p:par>
                        <p:par>
                          <p:cTn fill="hold">
                            <p:stCondLst>
                              <p:cond delay="45250"/>
                            </p:stCondLst>
                            <p:childTnLst>
                              <p:par>
                                <p:cTn fill="hold" nodeType="afterEffect" presetClass="entr" presetID="10" presetSubtype="0">
                                  <p:stCondLst>
                                    <p:cond delay="250"/>
                                  </p:stCondLst>
                                  <p:childTnLst>
                                    <p:set>
                                      <p:cBhvr>
                                        <p:cTn dur="1" fill="hold">
                                          <p:stCondLst>
                                            <p:cond delay="0"/>
                                          </p:stCondLst>
                                        </p:cTn>
                                        <p:tgtEl>
                                          <p:spTgt spid="812">
                                            <p:txEl>
                                              <p:pRg end="8" st="8"/>
                                            </p:txEl>
                                          </p:spTgt>
                                        </p:tgtEl>
                                        <p:attrNameLst>
                                          <p:attrName>style.visibility</p:attrName>
                                        </p:attrNameLst>
                                      </p:cBhvr>
                                      <p:to>
                                        <p:strVal val="visible"/>
                                      </p:to>
                                    </p:set>
                                    <p:animEffect filter="fade" transition="in">
                                      <p:cBhvr>
                                        <p:cTn dur="500"/>
                                        <p:tgtEl>
                                          <p:spTgt spid="81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 Contents">
  <p:cSld name="No Contents">
    <p:spTree>
      <p:nvGrpSpPr>
        <p:cNvPr id="827" name="Shape 827"/>
        <p:cNvGrpSpPr/>
        <p:nvPr/>
      </p:nvGrpSpPr>
      <p:grpSpPr>
        <a:xfrm>
          <a:off x="0" y="0"/>
          <a:ext cx="0" cy="0"/>
          <a:chOff x="0" y="0"/>
          <a:chExt cx="0" cy="0"/>
        </a:xfrm>
      </p:grpSpPr>
      <p:sp>
        <p:nvSpPr>
          <p:cNvPr id="828" name="Google Shape;828;p44"/>
          <p:cNvSpPr/>
          <p:nvPr/>
        </p:nvSpPr>
        <p:spPr>
          <a:xfrm>
            <a:off x="-1" y="5964072"/>
            <a:ext cx="18286413" cy="432292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829" name="Google Shape;829;p44"/>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30" name="Google Shape;830;p44"/>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marR="0" rtl="0" algn="r">
              <a:spcBef>
                <a:spcPts val="0"/>
              </a:spcBef>
              <a:spcAft>
                <a:spcPts val="0"/>
              </a:spcAft>
              <a:buSzPts val="1400"/>
              <a:buNone/>
              <a:defRPr sz="2000">
                <a:solidFill>
                  <a:srgbClr val="898989"/>
                </a:solidFill>
                <a:latin typeface="Ultra"/>
                <a:ea typeface="Ultra"/>
                <a:cs typeface="Ultra"/>
                <a:sym typeface="Ultra"/>
              </a:defRPr>
            </a:lvl1pPr>
            <a:lvl2pPr lvl="1"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9pPr>
          </a:lstStyle>
          <a:p/>
        </p:txBody>
      </p:sp>
      <p:sp>
        <p:nvSpPr>
          <p:cNvPr id="831" name="Google Shape;831;p44"/>
          <p:cNvSpPr/>
          <p:nvPr/>
        </p:nvSpPr>
        <p:spPr>
          <a:xfrm>
            <a:off x="16531653" y="9150345"/>
            <a:ext cx="434349" cy="434349"/>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32" name="Google Shape;832;p44"/>
          <p:cNvSpPr/>
          <p:nvPr/>
        </p:nvSpPr>
        <p:spPr>
          <a:xfrm>
            <a:off x="17151170" y="9166572"/>
            <a:ext cx="1080120" cy="108012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33" name="Google Shape;833;p44"/>
          <p:cNvSpPr/>
          <p:nvPr/>
        </p:nvSpPr>
        <p:spPr>
          <a:xfrm>
            <a:off x="16289464" y="9704242"/>
            <a:ext cx="720080" cy="582759"/>
          </a:xfrm>
          <a:custGeom>
            <a:rect b="b" l="l" r="r" t="t"/>
            <a:pathLst>
              <a:path extrusionOk="0" h="582759" w="720080">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34" name="Google Shape;834;p44"/>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marR="0" rtl="0" algn="ctr">
              <a:spcBef>
                <a:spcPts val="0"/>
              </a:spcBef>
              <a:buNone/>
              <a:defRPr sz="2800">
                <a:solidFill>
                  <a:schemeClr val="lt1"/>
                </a:solidFill>
                <a:latin typeface="Open Sans"/>
                <a:ea typeface="Open Sans"/>
                <a:cs typeface="Open Sans"/>
                <a:sym typeface="Open Sans"/>
              </a:defRPr>
            </a:lvl1pPr>
            <a:lvl2pPr indent="0" lvl="1" marL="0" marR="0" rtl="0" algn="ctr">
              <a:spcBef>
                <a:spcPts val="0"/>
              </a:spcBef>
              <a:buNone/>
              <a:defRPr sz="2800">
                <a:solidFill>
                  <a:schemeClr val="lt1"/>
                </a:solidFill>
                <a:latin typeface="Open Sans"/>
                <a:ea typeface="Open Sans"/>
                <a:cs typeface="Open Sans"/>
                <a:sym typeface="Open Sans"/>
              </a:defRPr>
            </a:lvl2pPr>
            <a:lvl3pPr indent="0" lvl="2" marL="0" marR="0" rtl="0" algn="ctr">
              <a:spcBef>
                <a:spcPts val="0"/>
              </a:spcBef>
              <a:buNone/>
              <a:defRPr sz="2800">
                <a:solidFill>
                  <a:schemeClr val="lt1"/>
                </a:solidFill>
                <a:latin typeface="Open Sans"/>
                <a:ea typeface="Open Sans"/>
                <a:cs typeface="Open Sans"/>
                <a:sym typeface="Open Sans"/>
              </a:defRPr>
            </a:lvl3pPr>
            <a:lvl4pPr indent="0" lvl="3" marL="0" marR="0" rtl="0" algn="ctr">
              <a:spcBef>
                <a:spcPts val="0"/>
              </a:spcBef>
              <a:buNone/>
              <a:defRPr sz="2800">
                <a:solidFill>
                  <a:schemeClr val="lt1"/>
                </a:solidFill>
                <a:latin typeface="Open Sans"/>
                <a:ea typeface="Open Sans"/>
                <a:cs typeface="Open Sans"/>
                <a:sym typeface="Open Sans"/>
              </a:defRPr>
            </a:lvl4pPr>
            <a:lvl5pPr indent="0" lvl="4" marL="0" marR="0" rtl="0" algn="ctr">
              <a:spcBef>
                <a:spcPts val="0"/>
              </a:spcBef>
              <a:buNone/>
              <a:defRPr sz="2800">
                <a:solidFill>
                  <a:schemeClr val="lt1"/>
                </a:solidFill>
                <a:latin typeface="Open Sans"/>
                <a:ea typeface="Open Sans"/>
                <a:cs typeface="Open Sans"/>
                <a:sym typeface="Open Sans"/>
              </a:defRPr>
            </a:lvl5pPr>
            <a:lvl6pPr indent="0" lvl="5" marL="0" marR="0" rtl="0" algn="ctr">
              <a:spcBef>
                <a:spcPts val="0"/>
              </a:spcBef>
              <a:buNone/>
              <a:defRPr sz="2800">
                <a:solidFill>
                  <a:schemeClr val="lt1"/>
                </a:solidFill>
                <a:latin typeface="Open Sans"/>
                <a:ea typeface="Open Sans"/>
                <a:cs typeface="Open Sans"/>
                <a:sym typeface="Open Sans"/>
              </a:defRPr>
            </a:lvl6pPr>
            <a:lvl7pPr indent="0" lvl="6" marL="0" marR="0" rtl="0" algn="ctr">
              <a:spcBef>
                <a:spcPts val="0"/>
              </a:spcBef>
              <a:buNone/>
              <a:defRPr sz="2800">
                <a:solidFill>
                  <a:schemeClr val="lt1"/>
                </a:solidFill>
                <a:latin typeface="Open Sans"/>
                <a:ea typeface="Open Sans"/>
                <a:cs typeface="Open Sans"/>
                <a:sym typeface="Open Sans"/>
              </a:defRPr>
            </a:lvl7pPr>
            <a:lvl8pPr indent="0" lvl="7" marL="0" marR="0" rtl="0" algn="ctr">
              <a:spcBef>
                <a:spcPts val="0"/>
              </a:spcBef>
              <a:buNone/>
              <a:defRPr sz="2800">
                <a:solidFill>
                  <a:schemeClr val="lt1"/>
                </a:solidFill>
                <a:latin typeface="Open Sans"/>
                <a:ea typeface="Open Sans"/>
                <a:cs typeface="Open Sans"/>
                <a:sym typeface="Open Sans"/>
              </a:defRPr>
            </a:lvl8pPr>
            <a:lvl9pPr indent="0" lvl="8" marL="0" marR="0" rtl="0" algn="ctr">
              <a:spcBef>
                <a:spcPts val="0"/>
              </a:spcBef>
              <a:buNone/>
              <a:defRPr sz="2800">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832"/>
                                        </p:tgtEl>
                                        <p:attrNameLst>
                                          <p:attrName>style.visibility</p:attrName>
                                        </p:attrNameLst>
                                      </p:cBhvr>
                                      <p:to>
                                        <p:strVal val="visible"/>
                                      </p:to>
                                    </p:set>
                                    <p:animEffect filter="fade" transition="in">
                                      <p:cBhvr>
                                        <p:cTn dur="400"/>
                                        <p:tgtEl>
                                          <p:spTgt spid="832"/>
                                        </p:tgtEl>
                                      </p:cBhvr>
                                    </p:animEffect>
                                  </p:childTnLst>
                                </p:cTn>
                              </p:par>
                              <p:par>
                                <p:cTn fill="hold" nodeType="withEffect" presetClass="entr" presetID="2" presetSubtype="8">
                                  <p:stCondLst>
                                    <p:cond delay="300"/>
                                  </p:stCondLst>
                                  <p:childTnLst>
                                    <p:set>
                                      <p:cBhvr>
                                        <p:cTn dur="1" fill="hold">
                                          <p:stCondLst>
                                            <p:cond delay="0"/>
                                          </p:stCondLst>
                                        </p:cTn>
                                        <p:tgtEl>
                                          <p:spTgt spid="832"/>
                                        </p:tgtEl>
                                        <p:attrNameLst>
                                          <p:attrName>style.visibility</p:attrName>
                                        </p:attrNameLst>
                                      </p:cBhvr>
                                      <p:to>
                                        <p:strVal val="visible"/>
                                      </p:to>
                                    </p:set>
                                    <p:anim calcmode="lin" valueType="num">
                                      <p:cBhvr additive="base">
                                        <p:cTn dur="400"/>
                                        <p:tgtEl>
                                          <p:spTgt spid="83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400"/>
                                  </p:stCondLst>
                                  <p:childTnLst>
                                    <p:set>
                                      <p:cBhvr>
                                        <p:cTn dur="1" fill="hold">
                                          <p:stCondLst>
                                            <p:cond delay="0"/>
                                          </p:stCondLst>
                                        </p:cTn>
                                        <p:tgtEl>
                                          <p:spTgt spid="833"/>
                                        </p:tgtEl>
                                        <p:attrNameLst>
                                          <p:attrName>style.visibility</p:attrName>
                                        </p:attrNameLst>
                                      </p:cBhvr>
                                      <p:to>
                                        <p:strVal val="visible"/>
                                      </p:to>
                                    </p:set>
                                    <p:animEffect filter="fade" transition="in">
                                      <p:cBhvr>
                                        <p:cTn dur="400"/>
                                        <p:tgtEl>
                                          <p:spTgt spid="833"/>
                                        </p:tgtEl>
                                      </p:cBhvr>
                                    </p:animEffect>
                                  </p:childTnLst>
                                </p:cTn>
                              </p:par>
                              <p:par>
                                <p:cTn fill="hold" nodeType="withEffect" presetClass="entr" presetID="2" presetSubtype="8">
                                  <p:stCondLst>
                                    <p:cond delay="400"/>
                                  </p:stCondLst>
                                  <p:childTnLst>
                                    <p:set>
                                      <p:cBhvr>
                                        <p:cTn dur="1" fill="hold">
                                          <p:stCondLst>
                                            <p:cond delay="0"/>
                                          </p:stCondLst>
                                        </p:cTn>
                                        <p:tgtEl>
                                          <p:spTgt spid="833"/>
                                        </p:tgtEl>
                                        <p:attrNameLst>
                                          <p:attrName>style.visibility</p:attrName>
                                        </p:attrNameLst>
                                      </p:cBhvr>
                                      <p:to>
                                        <p:strVal val="visible"/>
                                      </p:to>
                                    </p:set>
                                    <p:anim calcmode="lin" valueType="num">
                                      <p:cBhvr additive="base">
                                        <p:cTn dur="400"/>
                                        <p:tgtEl>
                                          <p:spTgt spid="83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600"/>
                                  </p:stCondLst>
                                  <p:childTnLst>
                                    <p:set>
                                      <p:cBhvr>
                                        <p:cTn dur="1" fill="hold">
                                          <p:stCondLst>
                                            <p:cond delay="0"/>
                                          </p:stCondLst>
                                        </p:cTn>
                                        <p:tgtEl>
                                          <p:spTgt spid="831"/>
                                        </p:tgtEl>
                                        <p:attrNameLst>
                                          <p:attrName>style.visibility</p:attrName>
                                        </p:attrNameLst>
                                      </p:cBhvr>
                                      <p:to>
                                        <p:strVal val="visible"/>
                                      </p:to>
                                    </p:set>
                                    <p:animEffect filter="fade" transition="in">
                                      <p:cBhvr>
                                        <p:cTn dur="400"/>
                                        <p:tgtEl>
                                          <p:spTgt spid="831"/>
                                        </p:tgtEl>
                                      </p:cBhvr>
                                    </p:animEffect>
                                  </p:childTnLst>
                                </p:cTn>
                              </p:par>
                              <p:par>
                                <p:cTn fill="hold" nodeType="withEffect" presetClass="entr" presetID="2" presetSubtype="8">
                                  <p:stCondLst>
                                    <p:cond delay="600"/>
                                  </p:stCondLst>
                                  <p:childTnLst>
                                    <p:set>
                                      <p:cBhvr>
                                        <p:cTn dur="1" fill="hold">
                                          <p:stCondLst>
                                            <p:cond delay="0"/>
                                          </p:stCondLst>
                                        </p:cTn>
                                        <p:tgtEl>
                                          <p:spTgt spid="831"/>
                                        </p:tgtEl>
                                        <p:attrNameLst>
                                          <p:attrName>style.visibility</p:attrName>
                                        </p:attrNameLst>
                                      </p:cBhvr>
                                      <p:to>
                                        <p:strVal val="visible"/>
                                      </p:to>
                                    </p:set>
                                    <p:anim calcmode="lin" valueType="num">
                                      <p:cBhvr additive="base">
                                        <p:cTn dur="400"/>
                                        <p:tgtEl>
                                          <p:spTgt spid="83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900"/>
                                  </p:stCondLst>
                                  <p:childTnLst>
                                    <p:set>
                                      <p:cBhvr>
                                        <p:cTn dur="1" fill="hold">
                                          <p:stCondLst>
                                            <p:cond delay="0"/>
                                          </p:stCondLst>
                                        </p:cTn>
                                        <p:tgtEl>
                                          <p:spTgt spid="834"/>
                                        </p:tgtEl>
                                        <p:attrNameLst>
                                          <p:attrName>style.visibility</p:attrName>
                                        </p:attrNameLst>
                                      </p:cBhvr>
                                      <p:to>
                                        <p:strVal val="visible"/>
                                      </p:to>
                                    </p:set>
                                    <p:animEffect filter="fade" transition="in">
                                      <p:cBhvr>
                                        <p:cTn dur="500"/>
                                        <p:tgtEl>
                                          <p:spTgt spid="834"/>
                                        </p:tgtEl>
                                      </p:cBhvr>
                                    </p:animEffect>
                                  </p:childTnLst>
                                </p:cTn>
                              </p:par>
                              <p:par>
                                <p:cTn fill="hold" nodeType="withEffect" presetClass="entr" presetID="10" presetSubtype="0">
                                  <p:stCondLst>
                                    <p:cond delay="900"/>
                                  </p:stCondLst>
                                  <p:childTnLst>
                                    <p:set>
                                      <p:cBhvr>
                                        <p:cTn dur="1" fill="hold">
                                          <p:stCondLst>
                                            <p:cond delay="0"/>
                                          </p:stCondLst>
                                        </p:cTn>
                                        <p:tgtEl>
                                          <p:spTgt spid="830"/>
                                        </p:tgtEl>
                                        <p:attrNameLst>
                                          <p:attrName>style.visibility</p:attrName>
                                        </p:attrNameLst>
                                      </p:cBhvr>
                                      <p:to>
                                        <p:strVal val="visible"/>
                                      </p:to>
                                    </p:set>
                                    <p:animEffect filter="fade" transition="in">
                                      <p:cBhvr>
                                        <p:cTn dur="500"/>
                                        <p:tgtEl>
                                          <p:spTgt spid="8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500"/>
                                        <p:tgtEl>
                                          <p:spTgt spid="8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thing">
  <p:cSld name="Nothing">
    <p:spTree>
      <p:nvGrpSpPr>
        <p:cNvPr id="835" name="Shape 835"/>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mple Text">
  <p:cSld name="Simple Text">
    <p:bg>
      <p:bgPr>
        <a:solidFill>
          <a:schemeClr val="dk2"/>
        </a:solidFill>
      </p:bgPr>
    </p:bg>
    <p:spTree>
      <p:nvGrpSpPr>
        <p:cNvPr id="836" name="Shape 836"/>
        <p:cNvGrpSpPr/>
        <p:nvPr/>
      </p:nvGrpSpPr>
      <p:grpSpPr>
        <a:xfrm>
          <a:off x="0" y="0"/>
          <a:ext cx="0" cy="0"/>
          <a:chOff x="0" y="0"/>
          <a:chExt cx="0" cy="0"/>
        </a:xfrm>
      </p:grpSpPr>
      <p:sp>
        <p:nvSpPr>
          <p:cNvPr id="837" name="Google Shape;837;p46"/>
          <p:cNvSpPr txBox="1"/>
          <p:nvPr>
            <p:ph type="title"/>
          </p:nvPr>
        </p:nvSpPr>
        <p:spPr>
          <a:xfrm>
            <a:off x="725715" y="2830287"/>
            <a:ext cx="16826888" cy="4368800"/>
          </a:xfrm>
          <a:prstGeom prst="rect">
            <a:avLst/>
          </a:prstGeom>
          <a:noFill/>
          <a:ln>
            <a:noFill/>
          </a:ln>
        </p:spPr>
        <p:txBody>
          <a:bodyPr anchorCtr="0" anchor="ctr" bIns="81625" lIns="163275" spcFirstLastPara="1" rIns="163275" wrap="square" tIns="81625"/>
          <a:lstStyle>
            <a:lvl1pPr lvl="0" algn="ctr">
              <a:spcBef>
                <a:spcPts val="0"/>
              </a:spcBef>
              <a:spcAft>
                <a:spcPts val="0"/>
              </a:spcAft>
              <a:buClr>
                <a:schemeClr val="lt1"/>
              </a:buClr>
              <a:buSzPts val="6000"/>
              <a:buFont typeface="Ultr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837"/>
                                        </p:tgtEl>
                                        <p:attrNameLst>
                                          <p:attrName>style.visibility</p:attrName>
                                        </p:attrNameLst>
                                      </p:cBhvr>
                                      <p:to>
                                        <p:strVal val="visible"/>
                                      </p:to>
                                    </p:set>
                                    <p:anim calcmode="lin" valueType="num">
                                      <p:cBhvr additive="base">
                                        <p:cTn dur="1000"/>
                                        <p:tgtEl>
                                          <p:spTgt spid="83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1000"/>
                                        <p:tgtEl>
                                          <p:spTgt spid="8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amp; Text 2">
  <p:cSld name="Big Image &amp; Text 2">
    <p:spTree>
      <p:nvGrpSpPr>
        <p:cNvPr id="838" name="Shape 838"/>
        <p:cNvGrpSpPr/>
        <p:nvPr/>
      </p:nvGrpSpPr>
      <p:grpSpPr>
        <a:xfrm>
          <a:off x="0" y="0"/>
          <a:ext cx="0" cy="0"/>
          <a:chOff x="0" y="0"/>
          <a:chExt cx="0" cy="0"/>
        </a:xfrm>
      </p:grpSpPr>
      <p:sp>
        <p:nvSpPr>
          <p:cNvPr id="839" name="Google Shape;839;p47"/>
          <p:cNvSpPr/>
          <p:nvPr>
            <p:ph idx="2" type="pic"/>
          </p:nvPr>
        </p:nvSpPr>
        <p:spPr>
          <a:xfrm>
            <a:off x="0" y="-3175"/>
            <a:ext cx="18286413" cy="10287000"/>
          </a:xfrm>
          <a:prstGeom prst="rect">
            <a:avLst/>
          </a:prstGeom>
          <a:solidFill>
            <a:srgbClr val="C6F1F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40" name="Google Shape;840;p47"/>
          <p:cNvSpPr txBox="1"/>
          <p:nvPr>
            <p:ph idx="1" type="body"/>
          </p:nvPr>
        </p:nvSpPr>
        <p:spPr>
          <a:xfrm>
            <a:off x="-1" y="1016451"/>
            <a:ext cx="18286413" cy="1552575"/>
          </a:xfrm>
          <a:prstGeom prst="rect">
            <a:avLst/>
          </a:prstGeom>
          <a:solidFill>
            <a:schemeClr val="dk2">
              <a:alpha val="40000"/>
            </a:schemeClr>
          </a:solid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dk2"/>
              </a:buClr>
              <a:buSzPts val="7200"/>
              <a:buNone/>
              <a:defRPr sz="7200">
                <a:solidFill>
                  <a:schemeClr val="dk2"/>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1" name="Google Shape;841;p47"/>
          <p:cNvSpPr txBox="1"/>
          <p:nvPr>
            <p:ph idx="3" type="body"/>
          </p:nvPr>
        </p:nvSpPr>
        <p:spPr>
          <a:xfrm>
            <a:off x="456406" y="1016452"/>
            <a:ext cx="17373600" cy="1552575"/>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6600"/>
              <a:buNone/>
              <a:defRPr sz="6600">
                <a:solidFill>
                  <a:schemeClr val="lt1"/>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500"/>
                                        <p:tgtEl>
                                          <p:spTgt spid="8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500"/>
                                        <p:tgtEl>
                                          <p:spTgt spid="840"/>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841">
                                            <p:txEl>
                                              <p:pRg end="0" st="0"/>
                                            </p:txEl>
                                          </p:spTgt>
                                        </p:tgtEl>
                                        <p:attrNameLst>
                                          <p:attrName>style.visibility</p:attrName>
                                        </p:attrNameLst>
                                      </p:cBhvr>
                                      <p:to>
                                        <p:strVal val="visible"/>
                                      </p:to>
                                    </p:set>
                                    <p:anim calcmode="lin" valueType="num">
                                      <p:cBhvr additive="base">
                                        <p:cTn dur="1000"/>
                                        <p:tgtEl>
                                          <p:spTgt spid="84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841">
                                            <p:txEl>
                                              <p:pRg end="1" st="1"/>
                                            </p:txEl>
                                          </p:spTgt>
                                        </p:tgtEl>
                                        <p:attrNameLst>
                                          <p:attrName>style.visibility</p:attrName>
                                        </p:attrNameLst>
                                      </p:cBhvr>
                                      <p:to>
                                        <p:strVal val="visible"/>
                                      </p:to>
                                    </p:set>
                                    <p:anim calcmode="lin" valueType="num">
                                      <p:cBhvr additive="base">
                                        <p:cTn dur="1000"/>
                                        <p:tgtEl>
                                          <p:spTgt spid="84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841">
                                            <p:txEl>
                                              <p:pRg end="2" st="2"/>
                                            </p:txEl>
                                          </p:spTgt>
                                        </p:tgtEl>
                                        <p:attrNameLst>
                                          <p:attrName>style.visibility</p:attrName>
                                        </p:attrNameLst>
                                      </p:cBhvr>
                                      <p:to>
                                        <p:strVal val="visible"/>
                                      </p:to>
                                    </p:set>
                                    <p:anim calcmode="lin" valueType="num">
                                      <p:cBhvr additive="base">
                                        <p:cTn dur="1000"/>
                                        <p:tgtEl>
                                          <p:spTgt spid="841">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841">
                                            <p:txEl>
                                              <p:pRg end="3" st="3"/>
                                            </p:txEl>
                                          </p:spTgt>
                                        </p:tgtEl>
                                        <p:attrNameLst>
                                          <p:attrName>style.visibility</p:attrName>
                                        </p:attrNameLst>
                                      </p:cBhvr>
                                      <p:to>
                                        <p:strVal val="visible"/>
                                      </p:to>
                                    </p:set>
                                    <p:anim calcmode="lin" valueType="num">
                                      <p:cBhvr additive="base">
                                        <p:cTn dur="1000"/>
                                        <p:tgtEl>
                                          <p:spTgt spid="841">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841">
                                            <p:txEl>
                                              <p:pRg end="4" st="4"/>
                                            </p:txEl>
                                          </p:spTgt>
                                        </p:tgtEl>
                                        <p:attrNameLst>
                                          <p:attrName>style.visibility</p:attrName>
                                        </p:attrNameLst>
                                      </p:cBhvr>
                                      <p:to>
                                        <p:strVal val="visible"/>
                                      </p:to>
                                    </p:set>
                                    <p:anim calcmode="lin" valueType="num">
                                      <p:cBhvr additive="base">
                                        <p:cTn dur="1000"/>
                                        <p:tgtEl>
                                          <p:spTgt spid="841">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841">
                                            <p:txEl>
                                              <p:pRg end="5" st="5"/>
                                            </p:txEl>
                                          </p:spTgt>
                                        </p:tgtEl>
                                        <p:attrNameLst>
                                          <p:attrName>style.visibility</p:attrName>
                                        </p:attrNameLst>
                                      </p:cBhvr>
                                      <p:to>
                                        <p:strVal val="visible"/>
                                      </p:to>
                                    </p:set>
                                    <p:anim calcmode="lin" valueType="num">
                                      <p:cBhvr additive="base">
                                        <p:cTn dur="1000"/>
                                        <p:tgtEl>
                                          <p:spTgt spid="841">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2" presetSubtype="4">
                                  <p:stCondLst>
                                    <p:cond delay="0"/>
                                  </p:stCondLst>
                                  <p:childTnLst>
                                    <p:set>
                                      <p:cBhvr>
                                        <p:cTn dur="1" fill="hold">
                                          <p:stCondLst>
                                            <p:cond delay="0"/>
                                          </p:stCondLst>
                                        </p:cTn>
                                        <p:tgtEl>
                                          <p:spTgt spid="841">
                                            <p:txEl>
                                              <p:pRg end="6" st="6"/>
                                            </p:txEl>
                                          </p:spTgt>
                                        </p:tgtEl>
                                        <p:attrNameLst>
                                          <p:attrName>style.visibility</p:attrName>
                                        </p:attrNameLst>
                                      </p:cBhvr>
                                      <p:to>
                                        <p:strVal val="visible"/>
                                      </p:to>
                                    </p:set>
                                    <p:anim calcmode="lin" valueType="num">
                                      <p:cBhvr additive="base">
                                        <p:cTn dur="1000"/>
                                        <p:tgtEl>
                                          <p:spTgt spid="841">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841">
                                            <p:txEl>
                                              <p:pRg end="7" st="7"/>
                                            </p:txEl>
                                          </p:spTgt>
                                        </p:tgtEl>
                                        <p:attrNameLst>
                                          <p:attrName>style.visibility</p:attrName>
                                        </p:attrNameLst>
                                      </p:cBhvr>
                                      <p:to>
                                        <p:strVal val="visible"/>
                                      </p:to>
                                    </p:set>
                                    <p:anim calcmode="lin" valueType="num">
                                      <p:cBhvr additive="base">
                                        <p:cTn dur="1000"/>
                                        <p:tgtEl>
                                          <p:spTgt spid="841">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4">
                                  <p:stCondLst>
                                    <p:cond delay="0"/>
                                  </p:stCondLst>
                                  <p:childTnLst>
                                    <p:set>
                                      <p:cBhvr>
                                        <p:cTn dur="1" fill="hold">
                                          <p:stCondLst>
                                            <p:cond delay="0"/>
                                          </p:stCondLst>
                                        </p:cTn>
                                        <p:tgtEl>
                                          <p:spTgt spid="841">
                                            <p:txEl>
                                              <p:pRg end="8" st="8"/>
                                            </p:txEl>
                                          </p:spTgt>
                                        </p:tgtEl>
                                        <p:attrNameLst>
                                          <p:attrName>style.visibility</p:attrName>
                                        </p:attrNameLst>
                                      </p:cBhvr>
                                      <p:to>
                                        <p:strVal val="visible"/>
                                      </p:to>
                                    </p:set>
                                    <p:anim calcmode="lin" valueType="num">
                                      <p:cBhvr additive="base">
                                        <p:cTn dur="1000"/>
                                        <p:tgtEl>
                                          <p:spTgt spid="841">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841">
                                            <p:txEl>
                                              <p:pRg end="0" st="0"/>
                                            </p:txEl>
                                          </p:spTgt>
                                        </p:tgtEl>
                                        <p:attrNameLst>
                                          <p:attrName>style.visibility</p:attrName>
                                        </p:attrNameLst>
                                      </p:cBhvr>
                                      <p:to>
                                        <p:strVal val="visible"/>
                                      </p:to>
                                    </p:set>
                                    <p:animEffect filter="fade" transition="in">
                                      <p:cBhvr>
                                        <p:cTn dur="1000"/>
                                        <p:tgtEl>
                                          <p:spTgt spid="84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1">
                                            <p:txEl>
                                              <p:pRg end="1" st="1"/>
                                            </p:txEl>
                                          </p:spTgt>
                                        </p:tgtEl>
                                        <p:attrNameLst>
                                          <p:attrName>style.visibility</p:attrName>
                                        </p:attrNameLst>
                                      </p:cBhvr>
                                      <p:to>
                                        <p:strVal val="visible"/>
                                      </p:to>
                                    </p:set>
                                    <p:animEffect filter="fade" transition="in">
                                      <p:cBhvr>
                                        <p:cTn dur="1000"/>
                                        <p:tgtEl>
                                          <p:spTgt spid="84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1">
                                            <p:txEl>
                                              <p:pRg end="2" st="2"/>
                                            </p:txEl>
                                          </p:spTgt>
                                        </p:tgtEl>
                                        <p:attrNameLst>
                                          <p:attrName>style.visibility</p:attrName>
                                        </p:attrNameLst>
                                      </p:cBhvr>
                                      <p:to>
                                        <p:strVal val="visible"/>
                                      </p:to>
                                    </p:set>
                                    <p:animEffect filter="fade" transition="in">
                                      <p:cBhvr>
                                        <p:cTn dur="1000"/>
                                        <p:tgtEl>
                                          <p:spTgt spid="84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1">
                                            <p:txEl>
                                              <p:pRg end="3" st="3"/>
                                            </p:txEl>
                                          </p:spTgt>
                                        </p:tgtEl>
                                        <p:attrNameLst>
                                          <p:attrName>style.visibility</p:attrName>
                                        </p:attrNameLst>
                                      </p:cBhvr>
                                      <p:to>
                                        <p:strVal val="visible"/>
                                      </p:to>
                                    </p:set>
                                    <p:animEffect filter="fade" transition="in">
                                      <p:cBhvr>
                                        <p:cTn dur="1000"/>
                                        <p:tgtEl>
                                          <p:spTgt spid="84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1">
                                            <p:txEl>
                                              <p:pRg end="4" st="4"/>
                                            </p:txEl>
                                          </p:spTgt>
                                        </p:tgtEl>
                                        <p:attrNameLst>
                                          <p:attrName>style.visibility</p:attrName>
                                        </p:attrNameLst>
                                      </p:cBhvr>
                                      <p:to>
                                        <p:strVal val="visible"/>
                                      </p:to>
                                    </p:set>
                                    <p:animEffect filter="fade" transition="in">
                                      <p:cBhvr>
                                        <p:cTn dur="1000"/>
                                        <p:tgtEl>
                                          <p:spTgt spid="84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1">
                                            <p:txEl>
                                              <p:pRg end="5" st="5"/>
                                            </p:txEl>
                                          </p:spTgt>
                                        </p:tgtEl>
                                        <p:attrNameLst>
                                          <p:attrName>style.visibility</p:attrName>
                                        </p:attrNameLst>
                                      </p:cBhvr>
                                      <p:to>
                                        <p:strVal val="visible"/>
                                      </p:to>
                                    </p:set>
                                    <p:animEffect filter="fade" transition="in">
                                      <p:cBhvr>
                                        <p:cTn dur="1000"/>
                                        <p:tgtEl>
                                          <p:spTgt spid="84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1">
                                            <p:txEl>
                                              <p:pRg end="6" st="6"/>
                                            </p:txEl>
                                          </p:spTgt>
                                        </p:tgtEl>
                                        <p:attrNameLst>
                                          <p:attrName>style.visibility</p:attrName>
                                        </p:attrNameLst>
                                      </p:cBhvr>
                                      <p:to>
                                        <p:strVal val="visible"/>
                                      </p:to>
                                    </p:set>
                                    <p:animEffect filter="fade" transition="in">
                                      <p:cBhvr>
                                        <p:cTn dur="1000"/>
                                        <p:tgtEl>
                                          <p:spTgt spid="84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1">
                                            <p:txEl>
                                              <p:pRg end="7" st="7"/>
                                            </p:txEl>
                                          </p:spTgt>
                                        </p:tgtEl>
                                        <p:attrNameLst>
                                          <p:attrName>style.visibility</p:attrName>
                                        </p:attrNameLst>
                                      </p:cBhvr>
                                      <p:to>
                                        <p:strVal val="visible"/>
                                      </p:to>
                                    </p:set>
                                    <p:animEffect filter="fade" transition="in">
                                      <p:cBhvr>
                                        <p:cTn dur="1000"/>
                                        <p:tgtEl>
                                          <p:spTgt spid="84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841">
                                            <p:txEl>
                                              <p:pRg end="8" st="8"/>
                                            </p:txEl>
                                          </p:spTgt>
                                        </p:tgtEl>
                                        <p:attrNameLst>
                                          <p:attrName>style.visibility</p:attrName>
                                        </p:attrNameLst>
                                      </p:cBhvr>
                                      <p:to>
                                        <p:strVal val="visible"/>
                                      </p:to>
                                    </p:set>
                                    <p:animEffect filter="fade" transition="in">
                                      <p:cBhvr>
                                        <p:cTn dur="1000"/>
                                        <p:tgtEl>
                                          <p:spTgt spid="84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p:cSld name="Thank You">
    <p:spTree>
      <p:nvGrpSpPr>
        <p:cNvPr id="842" name="Shape 842"/>
        <p:cNvGrpSpPr/>
        <p:nvPr/>
      </p:nvGrpSpPr>
      <p:grpSpPr>
        <a:xfrm>
          <a:off x="0" y="0"/>
          <a:ext cx="0" cy="0"/>
          <a:chOff x="0" y="0"/>
          <a:chExt cx="0" cy="0"/>
        </a:xfrm>
      </p:grpSpPr>
      <p:sp>
        <p:nvSpPr>
          <p:cNvPr id="843" name="Google Shape;843;p48"/>
          <p:cNvSpPr txBox="1"/>
          <p:nvPr>
            <p:ph type="ctrTitle"/>
          </p:nvPr>
        </p:nvSpPr>
        <p:spPr>
          <a:xfrm>
            <a:off x="1371481" y="3972857"/>
            <a:ext cx="15543451" cy="1585999"/>
          </a:xfrm>
          <a:prstGeom prst="rect">
            <a:avLst/>
          </a:prstGeom>
          <a:noFill/>
          <a:ln>
            <a:noFill/>
          </a:ln>
        </p:spPr>
        <p:txBody>
          <a:bodyPr anchorCtr="0" anchor="t" bIns="81625" lIns="163275" spcFirstLastPara="1" rIns="163275" wrap="square" tIns="81625"/>
          <a:lstStyle>
            <a:lvl1pPr lvl="0" algn="ctr">
              <a:spcBef>
                <a:spcPts val="0"/>
              </a:spcBef>
              <a:spcAft>
                <a:spcPts val="0"/>
              </a:spcAft>
              <a:buClr>
                <a:schemeClr val="accent3"/>
              </a:buClr>
              <a:buSzPts val="9600"/>
              <a:buFont typeface="Ultra"/>
              <a:buNone/>
              <a:defRPr sz="9600">
                <a:solidFill>
                  <a:schemeClr val="accent3"/>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4" name="Google Shape;844;p48"/>
          <p:cNvSpPr txBox="1"/>
          <p:nvPr>
            <p:ph idx="1" type="subTitle"/>
          </p:nvPr>
        </p:nvSpPr>
        <p:spPr>
          <a:xfrm>
            <a:off x="1366342" y="7112000"/>
            <a:ext cx="15553728" cy="2928044"/>
          </a:xfrm>
          <a:prstGeom prst="rect">
            <a:avLst/>
          </a:prstGeom>
          <a:noFill/>
          <a:ln>
            <a:noFill/>
          </a:ln>
        </p:spPr>
        <p:txBody>
          <a:bodyPr anchorCtr="0" anchor="b" bIns="81625" lIns="163275" spcFirstLastPara="1" rIns="163275" wrap="square" tIns="81625"/>
          <a:lstStyle>
            <a:lvl1pPr lvl="0" algn="ctr">
              <a:lnSpc>
                <a:spcPct val="120000"/>
              </a:lnSpc>
              <a:spcBef>
                <a:spcPts val="1200"/>
              </a:spcBef>
              <a:spcAft>
                <a:spcPts val="0"/>
              </a:spcAft>
              <a:buClr>
                <a:srgbClr val="898989"/>
              </a:buClr>
              <a:buSzPts val="2000"/>
              <a:buNone/>
              <a:defRPr sz="2000">
                <a:solidFill>
                  <a:srgbClr val="898989"/>
                </a:solidFill>
                <a:latin typeface="Open Sans Light"/>
                <a:ea typeface="Open Sans Light"/>
                <a:cs typeface="Open Sans Light"/>
                <a:sym typeface="Open Sans Light"/>
              </a:defRPr>
            </a:lvl1pPr>
            <a:lvl2pPr lvl="1" algn="ctr">
              <a:spcBef>
                <a:spcPts val="1000"/>
              </a:spcBef>
              <a:spcAft>
                <a:spcPts val="0"/>
              </a:spcAft>
              <a:buClr>
                <a:srgbClr val="898989"/>
              </a:buClr>
              <a:buSzPts val="5000"/>
              <a:buNone/>
              <a:defRPr>
                <a:solidFill>
                  <a:srgbClr val="898989"/>
                </a:solidFill>
              </a:defRPr>
            </a:lvl2pPr>
            <a:lvl3pPr lvl="2" algn="ctr">
              <a:spcBef>
                <a:spcPts val="860"/>
              </a:spcBef>
              <a:spcAft>
                <a:spcPts val="0"/>
              </a:spcAft>
              <a:buClr>
                <a:srgbClr val="898989"/>
              </a:buClr>
              <a:buSzPts val="4300"/>
              <a:buNone/>
              <a:defRPr>
                <a:solidFill>
                  <a:srgbClr val="898989"/>
                </a:solidFill>
              </a:defRPr>
            </a:lvl3pPr>
            <a:lvl4pPr lvl="3" algn="ctr">
              <a:spcBef>
                <a:spcPts val="720"/>
              </a:spcBef>
              <a:spcAft>
                <a:spcPts val="0"/>
              </a:spcAft>
              <a:buClr>
                <a:srgbClr val="898989"/>
              </a:buClr>
              <a:buSzPts val="3600"/>
              <a:buNone/>
              <a:defRPr>
                <a:solidFill>
                  <a:srgbClr val="898989"/>
                </a:solidFill>
              </a:defRPr>
            </a:lvl4pPr>
            <a:lvl5pPr lvl="4" algn="ctr">
              <a:spcBef>
                <a:spcPts val="720"/>
              </a:spcBef>
              <a:spcAft>
                <a:spcPts val="0"/>
              </a:spcAft>
              <a:buClr>
                <a:srgbClr val="898989"/>
              </a:buClr>
              <a:buSzPts val="3600"/>
              <a:buNone/>
              <a:defRPr>
                <a:solidFill>
                  <a:srgbClr val="898989"/>
                </a:solidFill>
              </a:defRPr>
            </a:lvl5pPr>
            <a:lvl6pPr lvl="5" algn="ctr">
              <a:spcBef>
                <a:spcPts val="720"/>
              </a:spcBef>
              <a:spcAft>
                <a:spcPts val="0"/>
              </a:spcAft>
              <a:buClr>
                <a:srgbClr val="898989"/>
              </a:buClr>
              <a:buSzPts val="3600"/>
              <a:buNone/>
              <a:defRPr>
                <a:solidFill>
                  <a:srgbClr val="898989"/>
                </a:solidFill>
              </a:defRPr>
            </a:lvl6pPr>
            <a:lvl7pPr lvl="6" algn="ctr">
              <a:spcBef>
                <a:spcPts val="720"/>
              </a:spcBef>
              <a:spcAft>
                <a:spcPts val="0"/>
              </a:spcAft>
              <a:buClr>
                <a:srgbClr val="898989"/>
              </a:buClr>
              <a:buSzPts val="3600"/>
              <a:buNone/>
              <a:defRPr>
                <a:solidFill>
                  <a:srgbClr val="898989"/>
                </a:solidFill>
              </a:defRPr>
            </a:lvl7pPr>
            <a:lvl8pPr lvl="7" algn="ctr">
              <a:spcBef>
                <a:spcPts val="720"/>
              </a:spcBef>
              <a:spcAft>
                <a:spcPts val="0"/>
              </a:spcAft>
              <a:buClr>
                <a:srgbClr val="898989"/>
              </a:buClr>
              <a:buSzPts val="3600"/>
              <a:buNone/>
              <a:defRPr>
                <a:solidFill>
                  <a:srgbClr val="898989"/>
                </a:solidFill>
              </a:defRPr>
            </a:lvl8pPr>
            <a:lvl9pPr lvl="8" algn="ctr">
              <a:spcBef>
                <a:spcPts val="720"/>
              </a:spcBef>
              <a:spcAft>
                <a:spcPts val="0"/>
              </a:spcAft>
              <a:buClr>
                <a:srgbClr val="898989"/>
              </a:buClr>
              <a:buSzPts val="3600"/>
              <a:buNone/>
              <a:defRPr>
                <a:solidFill>
                  <a:srgbClr val="898989"/>
                </a:solidFill>
              </a:defRPr>
            </a:lvl9pPr>
          </a:lstStyle>
          <a:p/>
        </p:txBody>
      </p:sp>
      <p:sp>
        <p:nvSpPr>
          <p:cNvPr id="845" name="Google Shape;845;p48"/>
          <p:cNvSpPr txBox="1"/>
          <p:nvPr>
            <p:ph idx="2" type="body"/>
          </p:nvPr>
        </p:nvSpPr>
        <p:spPr>
          <a:xfrm>
            <a:off x="1366342" y="5503590"/>
            <a:ext cx="15553728" cy="864046"/>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dk2"/>
              </a:buClr>
              <a:buSzPts val="4000"/>
              <a:buNone/>
              <a:defRPr sz="4000">
                <a:solidFill>
                  <a:schemeClr val="dk2"/>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846" name="Google Shape;846;p48"/>
          <p:cNvGrpSpPr/>
          <p:nvPr/>
        </p:nvGrpSpPr>
        <p:grpSpPr>
          <a:xfrm>
            <a:off x="8595214" y="6644399"/>
            <a:ext cx="1088138" cy="188527"/>
            <a:chOff x="8595214" y="6592642"/>
            <a:chExt cx="1088138" cy="188527"/>
          </a:xfrm>
        </p:grpSpPr>
        <p:sp>
          <p:nvSpPr>
            <p:cNvPr id="847" name="Google Shape;847;p48"/>
            <p:cNvSpPr/>
            <p:nvPr/>
          </p:nvSpPr>
          <p:spPr>
            <a:xfrm>
              <a:off x="9048943" y="6592642"/>
              <a:ext cx="188527" cy="1885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48" name="Google Shape;848;p48"/>
            <p:cNvSpPr/>
            <p:nvPr/>
          </p:nvSpPr>
          <p:spPr>
            <a:xfrm>
              <a:off x="8595214" y="6592642"/>
              <a:ext cx="188527" cy="1885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849" name="Google Shape;849;p48"/>
            <p:cNvSpPr/>
            <p:nvPr/>
          </p:nvSpPr>
          <p:spPr>
            <a:xfrm>
              <a:off x="9494825" y="6592642"/>
              <a:ext cx="188527" cy="1885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45">
                                            <p:txEl>
                                              <p:pRg end="0" st="0"/>
                                            </p:txEl>
                                          </p:spTgt>
                                        </p:tgtEl>
                                        <p:attrNameLst>
                                          <p:attrName>style.visibility</p:attrName>
                                        </p:attrNameLst>
                                      </p:cBhvr>
                                      <p:to>
                                        <p:strVal val="visible"/>
                                      </p:to>
                                    </p:set>
                                    <p:anim calcmode="lin" valueType="num">
                                      <p:cBhvr additive="base">
                                        <p:cTn dur="750"/>
                                        <p:tgtEl>
                                          <p:spTgt spid="84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45">
                                            <p:txEl>
                                              <p:pRg end="1" st="1"/>
                                            </p:txEl>
                                          </p:spTgt>
                                        </p:tgtEl>
                                        <p:attrNameLst>
                                          <p:attrName>style.visibility</p:attrName>
                                        </p:attrNameLst>
                                      </p:cBhvr>
                                      <p:to>
                                        <p:strVal val="visible"/>
                                      </p:to>
                                    </p:set>
                                    <p:anim calcmode="lin" valueType="num">
                                      <p:cBhvr additive="base">
                                        <p:cTn dur="750"/>
                                        <p:tgtEl>
                                          <p:spTgt spid="84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45">
                                            <p:txEl>
                                              <p:pRg end="2" st="2"/>
                                            </p:txEl>
                                          </p:spTgt>
                                        </p:tgtEl>
                                        <p:attrNameLst>
                                          <p:attrName>style.visibility</p:attrName>
                                        </p:attrNameLst>
                                      </p:cBhvr>
                                      <p:to>
                                        <p:strVal val="visible"/>
                                      </p:to>
                                    </p:set>
                                    <p:anim calcmode="lin" valueType="num">
                                      <p:cBhvr additive="base">
                                        <p:cTn dur="750"/>
                                        <p:tgtEl>
                                          <p:spTgt spid="84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45">
                                            <p:txEl>
                                              <p:pRg end="3" st="3"/>
                                            </p:txEl>
                                          </p:spTgt>
                                        </p:tgtEl>
                                        <p:attrNameLst>
                                          <p:attrName>style.visibility</p:attrName>
                                        </p:attrNameLst>
                                      </p:cBhvr>
                                      <p:to>
                                        <p:strVal val="visible"/>
                                      </p:to>
                                    </p:set>
                                    <p:anim calcmode="lin" valueType="num">
                                      <p:cBhvr additive="base">
                                        <p:cTn dur="750"/>
                                        <p:tgtEl>
                                          <p:spTgt spid="84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45">
                                            <p:txEl>
                                              <p:pRg end="4" st="4"/>
                                            </p:txEl>
                                          </p:spTgt>
                                        </p:tgtEl>
                                        <p:attrNameLst>
                                          <p:attrName>style.visibility</p:attrName>
                                        </p:attrNameLst>
                                      </p:cBhvr>
                                      <p:to>
                                        <p:strVal val="visible"/>
                                      </p:to>
                                    </p:set>
                                    <p:anim calcmode="lin" valueType="num">
                                      <p:cBhvr additive="base">
                                        <p:cTn dur="750"/>
                                        <p:tgtEl>
                                          <p:spTgt spid="84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45">
                                            <p:txEl>
                                              <p:pRg end="5" st="5"/>
                                            </p:txEl>
                                          </p:spTgt>
                                        </p:tgtEl>
                                        <p:attrNameLst>
                                          <p:attrName>style.visibility</p:attrName>
                                        </p:attrNameLst>
                                      </p:cBhvr>
                                      <p:to>
                                        <p:strVal val="visible"/>
                                      </p:to>
                                    </p:set>
                                    <p:anim calcmode="lin" valueType="num">
                                      <p:cBhvr additive="base">
                                        <p:cTn dur="750"/>
                                        <p:tgtEl>
                                          <p:spTgt spid="84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45">
                                            <p:txEl>
                                              <p:pRg end="6" st="6"/>
                                            </p:txEl>
                                          </p:spTgt>
                                        </p:tgtEl>
                                        <p:attrNameLst>
                                          <p:attrName>style.visibility</p:attrName>
                                        </p:attrNameLst>
                                      </p:cBhvr>
                                      <p:to>
                                        <p:strVal val="visible"/>
                                      </p:to>
                                    </p:set>
                                    <p:anim calcmode="lin" valueType="num">
                                      <p:cBhvr additive="base">
                                        <p:cTn dur="750"/>
                                        <p:tgtEl>
                                          <p:spTgt spid="84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45">
                                            <p:txEl>
                                              <p:pRg end="7" st="7"/>
                                            </p:txEl>
                                          </p:spTgt>
                                        </p:tgtEl>
                                        <p:attrNameLst>
                                          <p:attrName>style.visibility</p:attrName>
                                        </p:attrNameLst>
                                      </p:cBhvr>
                                      <p:to>
                                        <p:strVal val="visible"/>
                                      </p:to>
                                    </p:set>
                                    <p:anim calcmode="lin" valueType="num">
                                      <p:cBhvr additive="base">
                                        <p:cTn dur="750"/>
                                        <p:tgtEl>
                                          <p:spTgt spid="84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45">
                                            <p:txEl>
                                              <p:pRg end="8" st="8"/>
                                            </p:txEl>
                                          </p:spTgt>
                                        </p:tgtEl>
                                        <p:attrNameLst>
                                          <p:attrName>style.visibility</p:attrName>
                                        </p:attrNameLst>
                                      </p:cBhvr>
                                      <p:to>
                                        <p:strVal val="visible"/>
                                      </p:to>
                                    </p:set>
                                    <p:anim calcmode="lin" valueType="num">
                                      <p:cBhvr additive="base">
                                        <p:cTn dur="750"/>
                                        <p:tgtEl>
                                          <p:spTgt spid="84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43"/>
                                        </p:tgtEl>
                                        <p:attrNameLst>
                                          <p:attrName>style.visibility</p:attrName>
                                        </p:attrNameLst>
                                      </p:cBhvr>
                                      <p:to>
                                        <p:strVal val="visible"/>
                                      </p:to>
                                    </p:set>
                                    <p:anim calcmode="lin" valueType="num">
                                      <p:cBhvr additive="base">
                                        <p:cTn dur="750"/>
                                        <p:tgtEl>
                                          <p:spTgt spid="843"/>
                                        </p:tgtEl>
                                        <p:attrNameLst>
                                          <p:attrName>ppt_x</p:attrName>
                                        </p:attrNameLst>
                                      </p:cBhvr>
                                      <p:tavLst>
                                        <p:tav fmla="" tm="0">
                                          <p:val>
                                            <p:strVal val="#ppt_x-1"/>
                                          </p:val>
                                        </p:tav>
                                        <p:tav fmla="" tm="100000">
                                          <p:val>
                                            <p:strVal val="#ppt_x"/>
                                          </p:val>
                                        </p:tav>
                                      </p:tavLst>
                                    </p:anim>
                                  </p:childTnLst>
                                </p:cTn>
                              </p:par>
                            </p:childTnLst>
                          </p:cTn>
                        </p:par>
                        <p:par>
                          <p:cTn fill="hold">
                            <p:stCondLst>
                              <p:cond delay="750"/>
                            </p:stCondLst>
                            <p:childTnLst>
                              <p:par>
                                <p:cTn fill="hold" nodeType="afterEffect" presetClass="entr" presetID="10" presetSubtype="0">
                                  <p:stCondLst>
                                    <p:cond delay="500"/>
                                  </p:stCondLst>
                                  <p:childTnLst>
                                    <p:set>
                                      <p:cBhvr>
                                        <p:cTn dur="1" fill="hold">
                                          <p:stCondLst>
                                            <p:cond delay="0"/>
                                          </p:stCondLst>
                                        </p:cTn>
                                        <p:tgtEl>
                                          <p:spTgt spid="846"/>
                                        </p:tgtEl>
                                        <p:attrNameLst>
                                          <p:attrName>style.visibility</p:attrName>
                                        </p:attrNameLst>
                                      </p:cBhvr>
                                      <p:to>
                                        <p:strVal val="visible"/>
                                      </p:to>
                                    </p:set>
                                    <p:animEffect filter="fade" transition="in">
                                      <p:cBhvr>
                                        <p:cTn dur="500"/>
                                        <p:tgtEl>
                                          <p:spTgt spid="846"/>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844">
                                            <p:txEl>
                                              <p:pRg end="0" st="0"/>
                                            </p:txEl>
                                          </p:spTgt>
                                        </p:tgtEl>
                                        <p:attrNameLst>
                                          <p:attrName>style.visibility</p:attrName>
                                        </p:attrNameLst>
                                      </p:cBhvr>
                                      <p:to>
                                        <p:strVal val="visible"/>
                                      </p:to>
                                    </p:set>
                                    <p:animEffect filter="fade" transition="in">
                                      <p:cBhvr>
                                        <p:cTn dur="500"/>
                                        <p:tgtEl>
                                          <p:spTgt spid="844">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844">
                                            <p:txEl>
                                              <p:pRg end="1" st="1"/>
                                            </p:txEl>
                                          </p:spTgt>
                                        </p:tgtEl>
                                        <p:attrNameLst>
                                          <p:attrName>style.visibility</p:attrName>
                                        </p:attrNameLst>
                                      </p:cBhvr>
                                      <p:to>
                                        <p:strVal val="visible"/>
                                      </p:to>
                                    </p:set>
                                    <p:animEffect filter="fade" transition="in">
                                      <p:cBhvr>
                                        <p:cTn dur="500"/>
                                        <p:tgtEl>
                                          <p:spTgt spid="844">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844">
                                            <p:txEl>
                                              <p:pRg end="2" st="2"/>
                                            </p:txEl>
                                          </p:spTgt>
                                        </p:tgtEl>
                                        <p:attrNameLst>
                                          <p:attrName>style.visibility</p:attrName>
                                        </p:attrNameLst>
                                      </p:cBhvr>
                                      <p:to>
                                        <p:strVal val="visible"/>
                                      </p:to>
                                    </p:set>
                                    <p:animEffect filter="fade" transition="in">
                                      <p:cBhvr>
                                        <p:cTn dur="500"/>
                                        <p:tgtEl>
                                          <p:spTgt spid="844">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844">
                                            <p:txEl>
                                              <p:pRg end="3" st="3"/>
                                            </p:txEl>
                                          </p:spTgt>
                                        </p:tgtEl>
                                        <p:attrNameLst>
                                          <p:attrName>style.visibility</p:attrName>
                                        </p:attrNameLst>
                                      </p:cBhvr>
                                      <p:to>
                                        <p:strVal val="visible"/>
                                      </p:to>
                                    </p:set>
                                    <p:animEffect filter="fade" transition="in">
                                      <p:cBhvr>
                                        <p:cTn dur="500"/>
                                        <p:tgtEl>
                                          <p:spTgt spid="844">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844">
                                            <p:txEl>
                                              <p:pRg end="4" st="4"/>
                                            </p:txEl>
                                          </p:spTgt>
                                        </p:tgtEl>
                                        <p:attrNameLst>
                                          <p:attrName>style.visibility</p:attrName>
                                        </p:attrNameLst>
                                      </p:cBhvr>
                                      <p:to>
                                        <p:strVal val="visible"/>
                                      </p:to>
                                    </p:set>
                                    <p:animEffect filter="fade" transition="in">
                                      <p:cBhvr>
                                        <p:cTn dur="500"/>
                                        <p:tgtEl>
                                          <p:spTgt spid="844">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844">
                                            <p:txEl>
                                              <p:pRg end="5" st="5"/>
                                            </p:txEl>
                                          </p:spTgt>
                                        </p:tgtEl>
                                        <p:attrNameLst>
                                          <p:attrName>style.visibility</p:attrName>
                                        </p:attrNameLst>
                                      </p:cBhvr>
                                      <p:to>
                                        <p:strVal val="visible"/>
                                      </p:to>
                                    </p:set>
                                    <p:animEffect filter="fade" transition="in">
                                      <p:cBhvr>
                                        <p:cTn dur="500"/>
                                        <p:tgtEl>
                                          <p:spTgt spid="844">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844">
                                            <p:txEl>
                                              <p:pRg end="6" st="6"/>
                                            </p:txEl>
                                          </p:spTgt>
                                        </p:tgtEl>
                                        <p:attrNameLst>
                                          <p:attrName>style.visibility</p:attrName>
                                        </p:attrNameLst>
                                      </p:cBhvr>
                                      <p:to>
                                        <p:strVal val="visible"/>
                                      </p:to>
                                    </p:set>
                                    <p:animEffect filter="fade" transition="in">
                                      <p:cBhvr>
                                        <p:cTn dur="500"/>
                                        <p:tgtEl>
                                          <p:spTgt spid="844">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844">
                                            <p:txEl>
                                              <p:pRg end="7" st="7"/>
                                            </p:txEl>
                                          </p:spTgt>
                                        </p:tgtEl>
                                        <p:attrNameLst>
                                          <p:attrName>style.visibility</p:attrName>
                                        </p:attrNameLst>
                                      </p:cBhvr>
                                      <p:to>
                                        <p:strVal val="visible"/>
                                      </p:to>
                                    </p:set>
                                    <p:animEffect filter="fade" transition="in">
                                      <p:cBhvr>
                                        <p:cTn dur="500"/>
                                        <p:tgtEl>
                                          <p:spTgt spid="844">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844">
                                            <p:txEl>
                                              <p:pRg end="8" st="8"/>
                                            </p:txEl>
                                          </p:spTgt>
                                        </p:tgtEl>
                                        <p:attrNameLst>
                                          <p:attrName>style.visibility</p:attrName>
                                        </p:attrNameLst>
                                      </p:cBhvr>
                                      <p:to>
                                        <p:strVal val="visible"/>
                                      </p:to>
                                    </p:set>
                                    <p:animEffect filter="fade" transition="in">
                                      <p:cBhvr>
                                        <p:cTn dur="500"/>
                                        <p:tgtEl>
                                          <p:spTgt spid="84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quare Images 2">
  <p:cSld name="Square Images 2">
    <p:spTree>
      <p:nvGrpSpPr>
        <p:cNvPr id="850" name="Shape 850"/>
        <p:cNvGrpSpPr/>
        <p:nvPr/>
      </p:nvGrpSpPr>
      <p:grpSpPr>
        <a:xfrm>
          <a:off x="0" y="0"/>
          <a:ext cx="0" cy="0"/>
          <a:chOff x="0" y="0"/>
          <a:chExt cx="0" cy="0"/>
        </a:xfrm>
      </p:grpSpPr>
      <p:sp>
        <p:nvSpPr>
          <p:cNvPr id="851" name="Google Shape;851;p49"/>
          <p:cNvSpPr/>
          <p:nvPr>
            <p:ph idx="2" type="pic"/>
          </p:nvPr>
        </p:nvSpPr>
        <p:spPr>
          <a:xfrm>
            <a:off x="0" y="0"/>
            <a:ext cx="2617200" cy="2570400"/>
          </a:xfrm>
          <a:prstGeom prst="rect">
            <a:avLst/>
          </a:prstGeom>
          <a:solidFill>
            <a:schemeClr val="accent1"/>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52" name="Google Shape;852;p49"/>
          <p:cNvSpPr/>
          <p:nvPr>
            <p:ph idx="3" type="pic"/>
          </p:nvPr>
        </p:nvSpPr>
        <p:spPr>
          <a:xfrm>
            <a:off x="0" y="2573100"/>
            <a:ext cx="2617200" cy="2570400"/>
          </a:xfrm>
          <a:prstGeom prst="rect">
            <a:avLst/>
          </a:prstGeom>
          <a:solidFill>
            <a:schemeClr val="accent4"/>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53" name="Google Shape;853;p49"/>
          <p:cNvSpPr/>
          <p:nvPr>
            <p:ph idx="4" type="pic"/>
          </p:nvPr>
        </p:nvSpPr>
        <p:spPr>
          <a:xfrm>
            <a:off x="0" y="5143500"/>
            <a:ext cx="2617200" cy="2570400"/>
          </a:xfrm>
          <a:prstGeom prst="rect">
            <a:avLst/>
          </a:prstGeom>
          <a:solidFill>
            <a:schemeClr val="accent1"/>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54" name="Google Shape;854;p49"/>
          <p:cNvSpPr/>
          <p:nvPr>
            <p:ph idx="5" type="pic"/>
          </p:nvPr>
        </p:nvSpPr>
        <p:spPr>
          <a:xfrm>
            <a:off x="0" y="7716600"/>
            <a:ext cx="2617200" cy="2570400"/>
          </a:xfrm>
          <a:prstGeom prst="rect">
            <a:avLst/>
          </a:prstGeom>
          <a:solidFill>
            <a:schemeClr val="accent5"/>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55" name="Google Shape;855;p49"/>
          <p:cNvSpPr/>
          <p:nvPr>
            <p:ph idx="6" type="pic"/>
          </p:nvPr>
        </p:nvSpPr>
        <p:spPr>
          <a:xfrm>
            <a:off x="2614271" y="0"/>
            <a:ext cx="2617200" cy="2570400"/>
          </a:xfrm>
          <a:prstGeom prst="rect">
            <a:avLst/>
          </a:prstGeom>
          <a:solidFill>
            <a:schemeClr val="accent6"/>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56" name="Google Shape;856;p49"/>
          <p:cNvSpPr/>
          <p:nvPr>
            <p:ph idx="7" type="pic"/>
          </p:nvPr>
        </p:nvSpPr>
        <p:spPr>
          <a:xfrm>
            <a:off x="2614271" y="2573100"/>
            <a:ext cx="2617200" cy="2570400"/>
          </a:xfrm>
          <a:prstGeom prst="rect">
            <a:avLst/>
          </a:prstGeom>
          <a:solidFill>
            <a:schemeClr val="accent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57" name="Google Shape;857;p49"/>
          <p:cNvSpPr/>
          <p:nvPr>
            <p:ph idx="8" type="pic"/>
          </p:nvPr>
        </p:nvSpPr>
        <p:spPr>
          <a:xfrm>
            <a:off x="2614271" y="5143500"/>
            <a:ext cx="2617200" cy="2570400"/>
          </a:xfrm>
          <a:prstGeom prst="rect">
            <a:avLst/>
          </a:prstGeom>
          <a:solidFill>
            <a:schemeClr val="accent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58" name="Google Shape;858;p49"/>
          <p:cNvSpPr/>
          <p:nvPr>
            <p:ph idx="9" type="pic"/>
          </p:nvPr>
        </p:nvSpPr>
        <p:spPr>
          <a:xfrm>
            <a:off x="2614271" y="7716600"/>
            <a:ext cx="2617200" cy="2570400"/>
          </a:xfrm>
          <a:prstGeom prst="rect">
            <a:avLst/>
          </a:prstGeom>
          <a:solidFill>
            <a:schemeClr val="accent4"/>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59" name="Google Shape;859;p49"/>
          <p:cNvSpPr/>
          <p:nvPr>
            <p:ph idx="13" type="pic"/>
          </p:nvPr>
        </p:nvSpPr>
        <p:spPr>
          <a:xfrm>
            <a:off x="5224006" y="0"/>
            <a:ext cx="2617200" cy="2570400"/>
          </a:xfrm>
          <a:prstGeom prst="rect">
            <a:avLst/>
          </a:prstGeom>
          <a:solidFill>
            <a:schemeClr val="accent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60" name="Google Shape;860;p49"/>
          <p:cNvSpPr/>
          <p:nvPr>
            <p:ph idx="14" type="pic"/>
          </p:nvPr>
        </p:nvSpPr>
        <p:spPr>
          <a:xfrm>
            <a:off x="5224006" y="2573100"/>
            <a:ext cx="2617200" cy="2570400"/>
          </a:xfrm>
          <a:prstGeom prst="rect">
            <a:avLst/>
          </a:prstGeom>
          <a:solidFill>
            <a:schemeClr val="accent5"/>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61" name="Google Shape;861;p49"/>
          <p:cNvSpPr/>
          <p:nvPr>
            <p:ph idx="15" type="pic"/>
          </p:nvPr>
        </p:nvSpPr>
        <p:spPr>
          <a:xfrm>
            <a:off x="5224006" y="5143500"/>
            <a:ext cx="2617200" cy="2570400"/>
          </a:xfrm>
          <a:prstGeom prst="rect">
            <a:avLst/>
          </a:prstGeom>
          <a:solidFill>
            <a:schemeClr val="accent4"/>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62" name="Google Shape;862;p49"/>
          <p:cNvSpPr/>
          <p:nvPr>
            <p:ph idx="16" type="pic"/>
          </p:nvPr>
        </p:nvSpPr>
        <p:spPr>
          <a:xfrm>
            <a:off x="5224006" y="7716600"/>
            <a:ext cx="2617200" cy="2570400"/>
          </a:xfrm>
          <a:prstGeom prst="rect">
            <a:avLst/>
          </a:prstGeom>
          <a:solidFill>
            <a:schemeClr val="accent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63" name="Google Shape;863;p49"/>
          <p:cNvSpPr/>
          <p:nvPr>
            <p:ph idx="17" type="pic"/>
          </p:nvPr>
        </p:nvSpPr>
        <p:spPr>
          <a:xfrm>
            <a:off x="7833741" y="0"/>
            <a:ext cx="2617200" cy="2570400"/>
          </a:xfrm>
          <a:prstGeom prst="rect">
            <a:avLst/>
          </a:prstGeom>
          <a:solidFill>
            <a:schemeClr val="accent5"/>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64" name="Google Shape;864;p49"/>
          <p:cNvSpPr/>
          <p:nvPr>
            <p:ph idx="18" type="pic"/>
          </p:nvPr>
        </p:nvSpPr>
        <p:spPr>
          <a:xfrm>
            <a:off x="7833741" y="2573100"/>
            <a:ext cx="2617200" cy="2570400"/>
          </a:xfrm>
          <a:prstGeom prst="rect">
            <a:avLst/>
          </a:prstGeom>
          <a:solidFill>
            <a:srgbClr val="FD91A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65" name="Google Shape;865;p49"/>
          <p:cNvSpPr/>
          <p:nvPr>
            <p:ph idx="19" type="pic"/>
          </p:nvPr>
        </p:nvSpPr>
        <p:spPr>
          <a:xfrm>
            <a:off x="7833741" y="5143500"/>
            <a:ext cx="2617200" cy="2570400"/>
          </a:xfrm>
          <a:prstGeom prst="rect">
            <a:avLst/>
          </a:prstGeom>
          <a:solidFill>
            <a:schemeClr val="accent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66" name="Google Shape;866;p49"/>
          <p:cNvSpPr/>
          <p:nvPr>
            <p:ph idx="20" type="pic"/>
          </p:nvPr>
        </p:nvSpPr>
        <p:spPr>
          <a:xfrm>
            <a:off x="7833741" y="7716600"/>
            <a:ext cx="2617200" cy="2570400"/>
          </a:xfrm>
          <a:prstGeom prst="rect">
            <a:avLst/>
          </a:prstGeom>
          <a:solidFill>
            <a:schemeClr val="accent5"/>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67" name="Google Shape;867;p49"/>
          <p:cNvSpPr/>
          <p:nvPr>
            <p:ph idx="21" type="pic"/>
          </p:nvPr>
        </p:nvSpPr>
        <p:spPr>
          <a:xfrm>
            <a:off x="10443476" y="0"/>
            <a:ext cx="2617200" cy="2570400"/>
          </a:xfrm>
          <a:prstGeom prst="rect">
            <a:avLst/>
          </a:prstGeom>
          <a:solidFill>
            <a:schemeClr val="accent1"/>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68" name="Google Shape;868;p49"/>
          <p:cNvSpPr/>
          <p:nvPr>
            <p:ph idx="22" type="pic"/>
          </p:nvPr>
        </p:nvSpPr>
        <p:spPr>
          <a:xfrm>
            <a:off x="10443476" y="2573100"/>
            <a:ext cx="2617200" cy="2570400"/>
          </a:xfrm>
          <a:prstGeom prst="rect">
            <a:avLst/>
          </a:prstGeom>
          <a:solidFill>
            <a:schemeClr val="accent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69" name="Google Shape;869;p49"/>
          <p:cNvSpPr/>
          <p:nvPr>
            <p:ph idx="23" type="pic"/>
          </p:nvPr>
        </p:nvSpPr>
        <p:spPr>
          <a:xfrm>
            <a:off x="10443476" y="5143500"/>
            <a:ext cx="2617200" cy="2570400"/>
          </a:xfrm>
          <a:prstGeom prst="rect">
            <a:avLst/>
          </a:prstGeom>
          <a:solidFill>
            <a:schemeClr val="accent6"/>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70" name="Google Shape;870;p49"/>
          <p:cNvSpPr/>
          <p:nvPr>
            <p:ph idx="24" type="pic"/>
          </p:nvPr>
        </p:nvSpPr>
        <p:spPr>
          <a:xfrm>
            <a:off x="10443476" y="7716600"/>
            <a:ext cx="2617200" cy="2570400"/>
          </a:xfrm>
          <a:prstGeom prst="rect">
            <a:avLst/>
          </a:prstGeom>
          <a:solidFill>
            <a:schemeClr val="accent4"/>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71" name="Google Shape;871;p49"/>
          <p:cNvSpPr/>
          <p:nvPr>
            <p:ph idx="25" type="pic"/>
          </p:nvPr>
        </p:nvSpPr>
        <p:spPr>
          <a:xfrm>
            <a:off x="13053211" y="0"/>
            <a:ext cx="2617200" cy="2570400"/>
          </a:xfrm>
          <a:prstGeom prst="rect">
            <a:avLst/>
          </a:prstGeom>
          <a:solidFill>
            <a:srgbClr val="65922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72" name="Google Shape;872;p49"/>
          <p:cNvSpPr/>
          <p:nvPr>
            <p:ph idx="26" type="pic"/>
          </p:nvPr>
        </p:nvSpPr>
        <p:spPr>
          <a:xfrm>
            <a:off x="13053211" y="2573100"/>
            <a:ext cx="2617200" cy="2570400"/>
          </a:xfrm>
          <a:prstGeom prst="rect">
            <a:avLst/>
          </a:prstGeom>
          <a:solidFill>
            <a:schemeClr val="accent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73" name="Google Shape;873;p49"/>
          <p:cNvSpPr/>
          <p:nvPr>
            <p:ph idx="27" type="pic"/>
          </p:nvPr>
        </p:nvSpPr>
        <p:spPr>
          <a:xfrm>
            <a:off x="13053211" y="5143500"/>
            <a:ext cx="2617200" cy="2570400"/>
          </a:xfrm>
          <a:prstGeom prst="rect">
            <a:avLst/>
          </a:prstGeom>
          <a:solidFill>
            <a:schemeClr val="accent5"/>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74" name="Google Shape;874;p49"/>
          <p:cNvSpPr/>
          <p:nvPr>
            <p:ph idx="28" type="pic"/>
          </p:nvPr>
        </p:nvSpPr>
        <p:spPr>
          <a:xfrm>
            <a:off x="13053211" y="7716600"/>
            <a:ext cx="2617200" cy="2570400"/>
          </a:xfrm>
          <a:prstGeom prst="rect">
            <a:avLst/>
          </a:prstGeom>
          <a:solidFill>
            <a:srgbClr val="3194A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75" name="Google Shape;875;p49"/>
          <p:cNvSpPr/>
          <p:nvPr>
            <p:ph idx="29" type="pic"/>
          </p:nvPr>
        </p:nvSpPr>
        <p:spPr>
          <a:xfrm>
            <a:off x="15662948" y="0"/>
            <a:ext cx="2617200" cy="2570400"/>
          </a:xfrm>
          <a:prstGeom prst="rect">
            <a:avLst/>
          </a:prstGeom>
          <a:solidFill>
            <a:schemeClr val="accent5"/>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76" name="Google Shape;876;p49"/>
          <p:cNvSpPr/>
          <p:nvPr>
            <p:ph idx="30" type="pic"/>
          </p:nvPr>
        </p:nvSpPr>
        <p:spPr>
          <a:xfrm>
            <a:off x="15662948" y="2573100"/>
            <a:ext cx="2617200" cy="2570400"/>
          </a:xfrm>
          <a:prstGeom prst="rect">
            <a:avLst/>
          </a:prstGeom>
          <a:solidFill>
            <a:srgbClr val="3194A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77" name="Google Shape;877;p49"/>
          <p:cNvSpPr/>
          <p:nvPr>
            <p:ph idx="31" type="pic"/>
          </p:nvPr>
        </p:nvSpPr>
        <p:spPr>
          <a:xfrm>
            <a:off x="15662948" y="5143500"/>
            <a:ext cx="2617200" cy="2570400"/>
          </a:xfrm>
          <a:prstGeom prst="rect">
            <a:avLst/>
          </a:prstGeom>
          <a:solidFill>
            <a:schemeClr val="accent1"/>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78" name="Google Shape;878;p49"/>
          <p:cNvSpPr/>
          <p:nvPr>
            <p:ph idx="32" type="pic"/>
          </p:nvPr>
        </p:nvSpPr>
        <p:spPr>
          <a:xfrm>
            <a:off x="15662948" y="7716600"/>
            <a:ext cx="2617200" cy="2570400"/>
          </a:xfrm>
          <a:prstGeom prst="rect">
            <a:avLst/>
          </a:prstGeom>
          <a:solidFill>
            <a:schemeClr val="accent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screen Image ">
  <p:cSld name="Fullscreen Image ">
    <p:spTree>
      <p:nvGrpSpPr>
        <p:cNvPr id="879" name="Shape 879"/>
        <p:cNvGrpSpPr/>
        <p:nvPr/>
      </p:nvGrpSpPr>
      <p:grpSpPr>
        <a:xfrm>
          <a:off x="0" y="0"/>
          <a:ext cx="0" cy="0"/>
          <a:chOff x="0" y="0"/>
          <a:chExt cx="0" cy="0"/>
        </a:xfrm>
      </p:grpSpPr>
      <p:sp>
        <p:nvSpPr>
          <p:cNvPr id="880" name="Google Shape;880;p50"/>
          <p:cNvSpPr/>
          <p:nvPr>
            <p:ph idx="2" type="pic"/>
          </p:nvPr>
        </p:nvSpPr>
        <p:spPr>
          <a:xfrm>
            <a:off x="0" y="-3175"/>
            <a:ext cx="18286413" cy="10287000"/>
          </a:xfrm>
          <a:prstGeom prst="rect">
            <a:avLst/>
          </a:prstGeom>
          <a:solidFill>
            <a:srgbClr val="C6F1F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500"/>
                                        <p:tgtEl>
                                          <p:spTgt spid="8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amp; Text 1">
  <p:cSld name="Big Image &amp; Text 1">
    <p:spTree>
      <p:nvGrpSpPr>
        <p:cNvPr id="881" name="Shape 881"/>
        <p:cNvGrpSpPr/>
        <p:nvPr/>
      </p:nvGrpSpPr>
      <p:grpSpPr>
        <a:xfrm>
          <a:off x="0" y="0"/>
          <a:ext cx="0" cy="0"/>
          <a:chOff x="0" y="0"/>
          <a:chExt cx="0" cy="0"/>
        </a:xfrm>
      </p:grpSpPr>
      <p:sp>
        <p:nvSpPr>
          <p:cNvPr id="882" name="Google Shape;882;p51"/>
          <p:cNvSpPr/>
          <p:nvPr>
            <p:ph idx="2" type="pic"/>
          </p:nvPr>
        </p:nvSpPr>
        <p:spPr>
          <a:xfrm>
            <a:off x="0" y="-3175"/>
            <a:ext cx="18286413" cy="10287000"/>
          </a:xfrm>
          <a:prstGeom prst="rect">
            <a:avLst/>
          </a:prstGeom>
          <a:solidFill>
            <a:srgbClr val="C6F1F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83" name="Google Shape;883;p51"/>
          <p:cNvSpPr txBox="1"/>
          <p:nvPr>
            <p:ph type="title"/>
          </p:nvPr>
        </p:nvSpPr>
        <p:spPr>
          <a:xfrm>
            <a:off x="-1" y="6778172"/>
            <a:ext cx="18286414" cy="1843314"/>
          </a:xfrm>
          <a:prstGeom prst="rect">
            <a:avLst/>
          </a:prstGeom>
          <a:solidFill>
            <a:schemeClr val="dk2">
              <a:alpha val="49803"/>
            </a:schemeClr>
          </a:solidFill>
          <a:ln>
            <a:noFill/>
          </a:ln>
        </p:spPr>
        <p:txBody>
          <a:bodyPr anchorCtr="0" anchor="ctr" bIns="81625" lIns="163275" spcFirstLastPara="1" rIns="163275" wrap="square" tIns="81625"/>
          <a:lstStyle>
            <a:lvl1pPr lvl="0" algn="ctr">
              <a:spcBef>
                <a:spcPts val="0"/>
              </a:spcBef>
              <a:spcAft>
                <a:spcPts val="0"/>
              </a:spcAft>
              <a:buClr>
                <a:schemeClr val="lt1"/>
              </a:buClr>
              <a:buSzPts val="6000"/>
              <a:buFont typeface="Ultr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4" name="Google Shape;884;p51"/>
          <p:cNvSpPr txBox="1"/>
          <p:nvPr>
            <p:ph idx="1" type="body"/>
          </p:nvPr>
        </p:nvSpPr>
        <p:spPr>
          <a:xfrm>
            <a:off x="456406" y="6894738"/>
            <a:ext cx="17373600" cy="1552575"/>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9600"/>
              <a:buNone/>
              <a:defRPr sz="9600">
                <a:solidFill>
                  <a:schemeClr val="lt1"/>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882"/>
                                        </p:tgtEl>
                                        <p:attrNameLst>
                                          <p:attrName>style.visibility</p:attrName>
                                        </p:attrNameLst>
                                      </p:cBhvr>
                                      <p:to>
                                        <p:strVal val="visible"/>
                                      </p:to>
                                    </p:set>
                                    <p:animEffect filter="fade" transition="in">
                                      <p:cBhvr>
                                        <p:cTn dur="500"/>
                                        <p:tgtEl>
                                          <p:spTgt spid="882"/>
                                        </p:tgtEl>
                                      </p:cBhvr>
                                    </p:animEffect>
                                  </p:childTnLst>
                                </p:cTn>
                              </p:par>
                              <p:par>
                                <p:cTn fill="hold" nodeType="withEffect" presetClass="entr" presetID="10" presetSubtype="0">
                                  <p:stCondLst>
                                    <p:cond delay="500"/>
                                  </p:stCondLst>
                                  <p:childTnLst>
                                    <p:set>
                                      <p:cBhvr>
                                        <p:cTn dur="1" fill="hold">
                                          <p:stCondLst>
                                            <p:cond delay="0"/>
                                          </p:stCondLst>
                                        </p:cTn>
                                        <p:tgtEl>
                                          <p:spTgt spid="883"/>
                                        </p:tgtEl>
                                        <p:attrNameLst>
                                          <p:attrName>style.visibility</p:attrName>
                                        </p:attrNameLst>
                                      </p:cBhvr>
                                      <p:to>
                                        <p:strVal val="visible"/>
                                      </p:to>
                                    </p:set>
                                    <p:animEffect filter="fade" transition="in">
                                      <p:cBhvr>
                                        <p:cTn dur="500"/>
                                        <p:tgtEl>
                                          <p:spTgt spid="883"/>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884">
                                            <p:txEl>
                                              <p:pRg end="0" st="0"/>
                                            </p:txEl>
                                          </p:spTgt>
                                        </p:tgtEl>
                                        <p:attrNameLst>
                                          <p:attrName>style.visibility</p:attrName>
                                        </p:attrNameLst>
                                      </p:cBhvr>
                                      <p:to>
                                        <p:strVal val="visible"/>
                                      </p:to>
                                    </p:set>
                                    <p:anim calcmode="lin" valueType="num">
                                      <p:cBhvr additive="base">
                                        <p:cTn dur="750"/>
                                        <p:tgtEl>
                                          <p:spTgt spid="88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2" presetSubtype="8">
                                  <p:stCondLst>
                                    <p:cond delay="0"/>
                                  </p:stCondLst>
                                  <p:childTnLst>
                                    <p:set>
                                      <p:cBhvr>
                                        <p:cTn dur="1" fill="hold">
                                          <p:stCondLst>
                                            <p:cond delay="0"/>
                                          </p:stCondLst>
                                        </p:cTn>
                                        <p:tgtEl>
                                          <p:spTgt spid="884">
                                            <p:txEl>
                                              <p:pRg end="1" st="1"/>
                                            </p:txEl>
                                          </p:spTgt>
                                        </p:tgtEl>
                                        <p:attrNameLst>
                                          <p:attrName>style.visibility</p:attrName>
                                        </p:attrNameLst>
                                      </p:cBhvr>
                                      <p:to>
                                        <p:strVal val="visible"/>
                                      </p:to>
                                    </p:set>
                                    <p:anim calcmode="lin" valueType="num">
                                      <p:cBhvr additive="base">
                                        <p:cTn dur="750"/>
                                        <p:tgtEl>
                                          <p:spTgt spid="88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884">
                                            <p:txEl>
                                              <p:pRg end="2" st="2"/>
                                            </p:txEl>
                                          </p:spTgt>
                                        </p:tgtEl>
                                        <p:attrNameLst>
                                          <p:attrName>style.visibility</p:attrName>
                                        </p:attrNameLst>
                                      </p:cBhvr>
                                      <p:to>
                                        <p:strVal val="visible"/>
                                      </p:to>
                                    </p:set>
                                    <p:anim calcmode="lin" valueType="num">
                                      <p:cBhvr additive="base">
                                        <p:cTn dur="750"/>
                                        <p:tgtEl>
                                          <p:spTgt spid="88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8">
                                  <p:stCondLst>
                                    <p:cond delay="0"/>
                                  </p:stCondLst>
                                  <p:childTnLst>
                                    <p:set>
                                      <p:cBhvr>
                                        <p:cTn dur="1" fill="hold">
                                          <p:stCondLst>
                                            <p:cond delay="0"/>
                                          </p:stCondLst>
                                        </p:cTn>
                                        <p:tgtEl>
                                          <p:spTgt spid="884">
                                            <p:txEl>
                                              <p:pRg end="3" st="3"/>
                                            </p:txEl>
                                          </p:spTgt>
                                        </p:tgtEl>
                                        <p:attrNameLst>
                                          <p:attrName>style.visibility</p:attrName>
                                        </p:attrNameLst>
                                      </p:cBhvr>
                                      <p:to>
                                        <p:strVal val="visible"/>
                                      </p:to>
                                    </p:set>
                                    <p:anim calcmode="lin" valueType="num">
                                      <p:cBhvr additive="base">
                                        <p:cTn dur="750"/>
                                        <p:tgtEl>
                                          <p:spTgt spid="88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884">
                                            <p:txEl>
                                              <p:pRg end="4" st="4"/>
                                            </p:txEl>
                                          </p:spTgt>
                                        </p:tgtEl>
                                        <p:attrNameLst>
                                          <p:attrName>style.visibility</p:attrName>
                                        </p:attrNameLst>
                                      </p:cBhvr>
                                      <p:to>
                                        <p:strVal val="visible"/>
                                      </p:to>
                                    </p:set>
                                    <p:anim calcmode="lin" valueType="num">
                                      <p:cBhvr additive="base">
                                        <p:cTn dur="750"/>
                                        <p:tgtEl>
                                          <p:spTgt spid="88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8">
                                  <p:stCondLst>
                                    <p:cond delay="0"/>
                                  </p:stCondLst>
                                  <p:childTnLst>
                                    <p:set>
                                      <p:cBhvr>
                                        <p:cTn dur="1" fill="hold">
                                          <p:stCondLst>
                                            <p:cond delay="0"/>
                                          </p:stCondLst>
                                        </p:cTn>
                                        <p:tgtEl>
                                          <p:spTgt spid="884">
                                            <p:txEl>
                                              <p:pRg end="5" st="5"/>
                                            </p:txEl>
                                          </p:spTgt>
                                        </p:tgtEl>
                                        <p:attrNameLst>
                                          <p:attrName>style.visibility</p:attrName>
                                        </p:attrNameLst>
                                      </p:cBhvr>
                                      <p:to>
                                        <p:strVal val="visible"/>
                                      </p:to>
                                    </p:set>
                                    <p:anim calcmode="lin" valueType="num">
                                      <p:cBhvr additive="base">
                                        <p:cTn dur="750"/>
                                        <p:tgtEl>
                                          <p:spTgt spid="88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884">
                                            <p:txEl>
                                              <p:pRg end="6" st="6"/>
                                            </p:txEl>
                                          </p:spTgt>
                                        </p:tgtEl>
                                        <p:attrNameLst>
                                          <p:attrName>style.visibility</p:attrName>
                                        </p:attrNameLst>
                                      </p:cBhvr>
                                      <p:to>
                                        <p:strVal val="visible"/>
                                      </p:to>
                                    </p:set>
                                    <p:anim calcmode="lin" valueType="num">
                                      <p:cBhvr additive="base">
                                        <p:cTn dur="750"/>
                                        <p:tgtEl>
                                          <p:spTgt spid="88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8">
                                  <p:stCondLst>
                                    <p:cond delay="0"/>
                                  </p:stCondLst>
                                  <p:childTnLst>
                                    <p:set>
                                      <p:cBhvr>
                                        <p:cTn dur="1" fill="hold">
                                          <p:stCondLst>
                                            <p:cond delay="0"/>
                                          </p:stCondLst>
                                        </p:cTn>
                                        <p:tgtEl>
                                          <p:spTgt spid="884">
                                            <p:txEl>
                                              <p:pRg end="7" st="7"/>
                                            </p:txEl>
                                          </p:spTgt>
                                        </p:tgtEl>
                                        <p:attrNameLst>
                                          <p:attrName>style.visibility</p:attrName>
                                        </p:attrNameLst>
                                      </p:cBhvr>
                                      <p:to>
                                        <p:strVal val="visible"/>
                                      </p:to>
                                    </p:set>
                                    <p:anim calcmode="lin" valueType="num">
                                      <p:cBhvr additive="base">
                                        <p:cTn dur="750"/>
                                        <p:tgtEl>
                                          <p:spTgt spid="88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8">
                                  <p:stCondLst>
                                    <p:cond delay="0"/>
                                  </p:stCondLst>
                                  <p:childTnLst>
                                    <p:set>
                                      <p:cBhvr>
                                        <p:cTn dur="1" fill="hold">
                                          <p:stCondLst>
                                            <p:cond delay="0"/>
                                          </p:stCondLst>
                                        </p:cTn>
                                        <p:tgtEl>
                                          <p:spTgt spid="884">
                                            <p:txEl>
                                              <p:pRg end="8" st="8"/>
                                            </p:txEl>
                                          </p:spTgt>
                                        </p:tgtEl>
                                        <p:attrNameLst>
                                          <p:attrName>style.visibility</p:attrName>
                                        </p:attrNameLst>
                                      </p:cBhvr>
                                      <p:to>
                                        <p:strVal val="visible"/>
                                      </p:to>
                                    </p:set>
                                    <p:anim calcmode="lin" valueType="num">
                                      <p:cBhvr additive="base">
                                        <p:cTn dur="750"/>
                                        <p:tgtEl>
                                          <p:spTgt spid="884">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ユーザー設定レイアウト">
  <p:cSld name="ユーザー設定レイアウト">
    <p:spTree>
      <p:nvGrpSpPr>
        <p:cNvPr id="76" name="Shape 76"/>
        <p:cNvGrpSpPr/>
        <p:nvPr/>
      </p:nvGrpSpPr>
      <p:grpSpPr>
        <a:xfrm>
          <a:off x="0" y="0"/>
          <a:ext cx="0" cy="0"/>
          <a:chOff x="0" y="0"/>
          <a:chExt cx="0" cy="0"/>
        </a:xfrm>
      </p:grpSpPr>
      <p:sp>
        <p:nvSpPr>
          <p:cNvPr id="77" name="Google Shape;77;p6"/>
          <p:cNvSpPr/>
          <p:nvPr/>
        </p:nvSpPr>
        <p:spPr>
          <a:xfrm>
            <a:off x="-1" y="1"/>
            <a:ext cx="18286413" cy="5287516"/>
          </a:xfrm>
          <a:prstGeom prst="rect">
            <a:avLst/>
          </a:prstGeom>
          <a:solidFill>
            <a:srgbClr val="5454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78" name="Google Shape;78;p6"/>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p:nvPr>
            <p:ph idx="2" type="pic"/>
          </p:nvPr>
        </p:nvSpPr>
        <p:spPr>
          <a:xfrm>
            <a:off x="0" y="0"/>
            <a:ext cx="18286413" cy="5143500"/>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0" name="Google Shape;80;p6"/>
          <p:cNvSpPr/>
          <p:nvPr>
            <p:ph idx="1" type="body"/>
          </p:nvPr>
        </p:nvSpPr>
        <p:spPr>
          <a:xfrm>
            <a:off x="2592146" y="3919364"/>
            <a:ext cx="2448273" cy="2448273"/>
          </a:xfrm>
          <a:prstGeom prst="ellipse">
            <a:avLst/>
          </a:prstGeom>
          <a:solidFill>
            <a:schemeClr val="accent1"/>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
          <p:cNvSpPr/>
          <p:nvPr>
            <p:ph idx="3" type="body"/>
          </p:nvPr>
        </p:nvSpPr>
        <p:spPr>
          <a:xfrm>
            <a:off x="7911202" y="3919364"/>
            <a:ext cx="2448273" cy="2448273"/>
          </a:xfrm>
          <a:prstGeom prst="ellipse">
            <a:avLst/>
          </a:prstGeom>
          <a:solidFill>
            <a:schemeClr val="accent3"/>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6"/>
          <p:cNvSpPr/>
          <p:nvPr>
            <p:ph idx="4" type="body"/>
          </p:nvPr>
        </p:nvSpPr>
        <p:spPr>
          <a:xfrm>
            <a:off x="13249331" y="3919364"/>
            <a:ext cx="2448273" cy="2448273"/>
          </a:xfrm>
          <a:prstGeom prst="ellipse">
            <a:avLst/>
          </a:prstGeom>
          <a:solidFill>
            <a:schemeClr val="accent2"/>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6"/>
          <p:cNvSpPr/>
          <p:nvPr>
            <p:ph idx="5" type="pic"/>
          </p:nvPr>
        </p:nvSpPr>
        <p:spPr>
          <a:xfrm>
            <a:off x="3384234" y="4711452"/>
            <a:ext cx="864096" cy="864096"/>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4" name="Google Shape;84;p6"/>
          <p:cNvSpPr/>
          <p:nvPr>
            <p:ph idx="6" type="pic"/>
          </p:nvPr>
        </p:nvSpPr>
        <p:spPr>
          <a:xfrm>
            <a:off x="14041419" y="4711452"/>
            <a:ext cx="864096" cy="864096"/>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5" name="Google Shape;85;p6"/>
          <p:cNvSpPr/>
          <p:nvPr>
            <p:ph idx="7" type="pic"/>
          </p:nvPr>
        </p:nvSpPr>
        <p:spPr>
          <a:xfrm>
            <a:off x="8703290" y="4711452"/>
            <a:ext cx="864096" cy="864096"/>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6" name="Google Shape;86;p6"/>
          <p:cNvSpPr txBox="1"/>
          <p:nvPr>
            <p:ph idx="8" type="body"/>
          </p:nvPr>
        </p:nvSpPr>
        <p:spPr>
          <a:xfrm>
            <a:off x="1728051" y="6439644"/>
            <a:ext cx="4210864"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1"/>
              </a:buClr>
              <a:buSzPts val="3200"/>
              <a:buNone/>
              <a:defRPr i="0" sz="32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6"/>
          <p:cNvSpPr txBox="1"/>
          <p:nvPr>
            <p:ph idx="9" type="body"/>
          </p:nvPr>
        </p:nvSpPr>
        <p:spPr>
          <a:xfrm>
            <a:off x="7051843" y="6439644"/>
            <a:ext cx="4210864"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3"/>
              </a:buClr>
              <a:buSzPts val="3200"/>
              <a:buNone/>
              <a:defRPr i="0" sz="32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6"/>
          <p:cNvSpPr txBox="1"/>
          <p:nvPr>
            <p:ph idx="13" type="body"/>
          </p:nvPr>
        </p:nvSpPr>
        <p:spPr>
          <a:xfrm>
            <a:off x="12394706" y="6437299"/>
            <a:ext cx="4210864"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2"/>
              </a:buClr>
              <a:buSzPts val="3200"/>
              <a:buNone/>
              <a:defRPr i="0" sz="32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6"/>
          <p:cNvSpPr txBox="1"/>
          <p:nvPr>
            <p:ph idx="14" type="body"/>
          </p:nvPr>
        </p:nvSpPr>
        <p:spPr>
          <a:xfrm>
            <a:off x="1510358" y="7318997"/>
            <a:ext cx="4752528" cy="1787288"/>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6"/>
          <p:cNvSpPr txBox="1"/>
          <p:nvPr>
            <p:ph idx="15" type="body"/>
          </p:nvPr>
        </p:nvSpPr>
        <p:spPr>
          <a:xfrm>
            <a:off x="6763905" y="7318997"/>
            <a:ext cx="4752528" cy="1787288"/>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6"/>
          <p:cNvSpPr txBox="1"/>
          <p:nvPr>
            <p:ph idx="16" type="body"/>
          </p:nvPr>
        </p:nvSpPr>
        <p:spPr>
          <a:xfrm>
            <a:off x="12167542" y="7316652"/>
            <a:ext cx="4752528" cy="1787288"/>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6"/>
          <p:cNvSpPr/>
          <p:nvPr/>
        </p:nvSpPr>
        <p:spPr>
          <a:xfrm>
            <a:off x="2203016" y="7231732"/>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93" name="Google Shape;93;p6"/>
          <p:cNvSpPr/>
          <p:nvPr/>
        </p:nvSpPr>
        <p:spPr>
          <a:xfrm>
            <a:off x="7456563" y="7231732"/>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94" name="Google Shape;94;p6"/>
          <p:cNvSpPr/>
          <p:nvPr/>
        </p:nvSpPr>
        <p:spPr>
          <a:xfrm>
            <a:off x="12860200" y="7231732"/>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2"/>
              </a:solidFill>
              <a:latin typeface="Open Sans"/>
              <a:ea typeface="Open Sans"/>
              <a:cs typeface="Open Sans"/>
              <a:sym typeface="Open Sans"/>
            </a:endParaRPr>
          </a:p>
        </p:txBody>
      </p:sp>
      <p:sp>
        <p:nvSpPr>
          <p:cNvPr id="95" name="Google Shape;95;p6"/>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b="0" i="0" sz="2800" u="none" cap="none" strike="noStrike">
                <a:solidFill>
                  <a:schemeClr val="lt1"/>
                </a:solidFill>
                <a:latin typeface="Open Sans"/>
                <a:ea typeface="Open Sans"/>
                <a:cs typeface="Open Sans"/>
                <a:sym typeface="Open Sans"/>
              </a:defRPr>
            </a:lvl1pPr>
            <a:lvl2pPr indent="0" lvl="1" marL="0" algn="ctr">
              <a:spcBef>
                <a:spcPts val="0"/>
              </a:spcBef>
              <a:buNone/>
              <a:defRPr b="0" i="0" sz="2800" u="none" cap="none" strike="noStrike">
                <a:solidFill>
                  <a:schemeClr val="lt1"/>
                </a:solidFill>
                <a:latin typeface="Open Sans"/>
                <a:ea typeface="Open Sans"/>
                <a:cs typeface="Open Sans"/>
                <a:sym typeface="Open Sans"/>
              </a:defRPr>
            </a:lvl2pPr>
            <a:lvl3pPr indent="0" lvl="2" marL="0" algn="ctr">
              <a:spcBef>
                <a:spcPts val="0"/>
              </a:spcBef>
              <a:buNone/>
              <a:defRPr b="0" i="0" sz="2800" u="none" cap="none" strike="noStrike">
                <a:solidFill>
                  <a:schemeClr val="lt1"/>
                </a:solidFill>
                <a:latin typeface="Open Sans"/>
                <a:ea typeface="Open Sans"/>
                <a:cs typeface="Open Sans"/>
                <a:sym typeface="Open Sans"/>
              </a:defRPr>
            </a:lvl3pPr>
            <a:lvl4pPr indent="0" lvl="3" marL="0" algn="ctr">
              <a:spcBef>
                <a:spcPts val="0"/>
              </a:spcBef>
              <a:buNone/>
              <a:defRPr b="0" i="0" sz="2800" u="none" cap="none" strike="noStrike">
                <a:solidFill>
                  <a:schemeClr val="lt1"/>
                </a:solidFill>
                <a:latin typeface="Open Sans"/>
                <a:ea typeface="Open Sans"/>
                <a:cs typeface="Open Sans"/>
                <a:sym typeface="Open Sans"/>
              </a:defRPr>
            </a:lvl4pPr>
            <a:lvl5pPr indent="0" lvl="4" marL="0" algn="ctr">
              <a:spcBef>
                <a:spcPts val="0"/>
              </a:spcBef>
              <a:buNone/>
              <a:defRPr b="0" i="0" sz="2800" u="none" cap="none" strike="noStrike">
                <a:solidFill>
                  <a:schemeClr val="lt1"/>
                </a:solidFill>
                <a:latin typeface="Open Sans"/>
                <a:ea typeface="Open Sans"/>
                <a:cs typeface="Open Sans"/>
                <a:sym typeface="Open Sans"/>
              </a:defRPr>
            </a:lvl5pPr>
            <a:lvl6pPr indent="0" lvl="5" marL="0" algn="ctr">
              <a:spcBef>
                <a:spcPts val="0"/>
              </a:spcBef>
              <a:buNone/>
              <a:defRPr b="0" i="0" sz="2800" u="none" cap="none" strike="noStrike">
                <a:solidFill>
                  <a:schemeClr val="lt1"/>
                </a:solidFill>
                <a:latin typeface="Open Sans"/>
                <a:ea typeface="Open Sans"/>
                <a:cs typeface="Open Sans"/>
                <a:sym typeface="Open Sans"/>
              </a:defRPr>
            </a:lvl6pPr>
            <a:lvl7pPr indent="0" lvl="6" marL="0" algn="ctr">
              <a:spcBef>
                <a:spcPts val="0"/>
              </a:spcBef>
              <a:buNone/>
              <a:defRPr b="0" i="0" sz="2800" u="none" cap="none" strike="noStrike">
                <a:solidFill>
                  <a:schemeClr val="lt1"/>
                </a:solidFill>
                <a:latin typeface="Open Sans"/>
                <a:ea typeface="Open Sans"/>
                <a:cs typeface="Open Sans"/>
                <a:sym typeface="Open Sans"/>
              </a:defRPr>
            </a:lvl7pPr>
            <a:lvl8pPr indent="0" lvl="7" marL="0" algn="ctr">
              <a:spcBef>
                <a:spcPts val="0"/>
              </a:spcBef>
              <a:buNone/>
              <a:defRPr b="0" i="0" sz="2800" u="none" cap="none" strike="noStrike">
                <a:solidFill>
                  <a:schemeClr val="lt1"/>
                </a:solidFill>
                <a:latin typeface="Open Sans"/>
                <a:ea typeface="Open Sans"/>
                <a:cs typeface="Open Sans"/>
                <a:sym typeface="Open Sans"/>
              </a:defRPr>
            </a:lvl8pPr>
            <a:lvl9pPr indent="0" lvl="8" marL="0" algn="ctr">
              <a:spcBef>
                <a:spcPts val="0"/>
              </a:spcBef>
              <a:buNone/>
              <a:defRPr b="0" i="0" sz="2800" u="none" cap="none" strike="noStrike">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par>
                                <p:cTn fill="hold" nodeType="withEffect" presetClass="entr" presetID="10" presetSubtype="0">
                                  <p:stCondLst>
                                    <p:cond delay="250"/>
                                  </p:stCondLst>
                                  <p:childTnLst>
                                    <p:set>
                                      <p:cBhvr>
                                        <p:cTn dur="1" fill="hold">
                                          <p:stCondLst>
                                            <p:cond delay="0"/>
                                          </p:stCondLst>
                                        </p:cTn>
                                        <p:tgtEl>
                                          <p:spTgt spid="79"/>
                                        </p:tgtEl>
                                        <p:attrNameLst>
                                          <p:attrName>style.visibility</p:attrName>
                                        </p:attrNameLst>
                                      </p:cBhvr>
                                      <p:to>
                                        <p:strVal val="visible"/>
                                      </p:to>
                                    </p:set>
                                    <p:animEffect filter="fade" transition="in">
                                      <p:cBhvr>
                                        <p:cTn dur="500"/>
                                        <p:tgtEl>
                                          <p:spTgt spid="79"/>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1000"/>
                                        <p:tgtEl>
                                          <p:spTgt spid="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 calcmode="lin" valueType="num">
                                      <p:cBhvr additive="base">
                                        <p:cTn dur="500"/>
                                        <p:tgtEl>
                                          <p:spTgt spid="8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 calcmode="lin" valueType="num">
                                      <p:cBhvr additive="base">
                                        <p:cTn dur="500"/>
                                        <p:tgtEl>
                                          <p:spTgt spid="8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4">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 calcmode="lin" valueType="num">
                                      <p:cBhvr additive="base">
                                        <p:cTn dur="500"/>
                                        <p:tgtEl>
                                          <p:spTgt spid="8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 calcmode="lin" valueType="num">
                                      <p:cBhvr additive="base">
                                        <p:cTn dur="500"/>
                                        <p:tgtEl>
                                          <p:spTgt spid="86">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2" presetSubtype="4">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 calcmode="lin" valueType="num">
                                      <p:cBhvr additive="base">
                                        <p:cTn dur="500"/>
                                        <p:tgtEl>
                                          <p:spTgt spid="86">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anim calcmode="lin" valueType="num">
                                      <p:cBhvr additive="base">
                                        <p:cTn dur="500"/>
                                        <p:tgtEl>
                                          <p:spTgt spid="86">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00"/>
                            </p:stCondLst>
                            <p:childTnLst>
                              <p:par>
                                <p:cTn fill="hold" nodeType="afterEffect" presetClass="entr" presetID="2" presetSubtype="4">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anim calcmode="lin" valueType="num">
                                      <p:cBhvr additive="base">
                                        <p:cTn dur="500"/>
                                        <p:tgtEl>
                                          <p:spTgt spid="86">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anim calcmode="lin" valueType="num">
                                      <p:cBhvr additive="base">
                                        <p:cTn dur="500"/>
                                        <p:tgtEl>
                                          <p:spTgt spid="86">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500"/>
                            </p:stCondLst>
                            <p:childTnLst>
                              <p:par>
                                <p:cTn fill="hold" nodeType="afterEffect" presetClass="entr" presetID="2" presetSubtype="4">
                                  <p:stCondLst>
                                    <p:cond delay="0"/>
                                  </p:stCondLst>
                                  <p:childTnLst>
                                    <p:set>
                                      <p:cBhvr>
                                        <p:cTn dur="1" fill="hold">
                                          <p:stCondLst>
                                            <p:cond delay="0"/>
                                          </p:stCondLst>
                                        </p:cTn>
                                        <p:tgtEl>
                                          <p:spTgt spid="86">
                                            <p:txEl>
                                              <p:pRg end="8" st="8"/>
                                            </p:txEl>
                                          </p:spTgt>
                                        </p:tgtEl>
                                        <p:attrNameLst>
                                          <p:attrName>style.visibility</p:attrName>
                                        </p:attrNameLst>
                                      </p:cBhvr>
                                      <p:to>
                                        <p:strVal val="visible"/>
                                      </p:to>
                                    </p:set>
                                    <p:anim calcmode="lin" valueType="num">
                                      <p:cBhvr additive="base">
                                        <p:cTn dur="500"/>
                                        <p:tgtEl>
                                          <p:spTgt spid="86">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 calcmode="lin" valueType="num">
                                      <p:cBhvr additive="base">
                                        <p:cTn dur="500"/>
                                        <p:tgtEl>
                                          <p:spTgt spid="89">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 calcmode="lin" valueType="num">
                                      <p:cBhvr additive="base">
                                        <p:cTn dur="500"/>
                                        <p:tgtEl>
                                          <p:spTgt spid="89">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 calcmode="lin" valueType="num">
                                      <p:cBhvr additive="base">
                                        <p:cTn dur="500"/>
                                        <p:tgtEl>
                                          <p:spTgt spid="89">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 calcmode="lin" valueType="num">
                                      <p:cBhvr additive="base">
                                        <p:cTn dur="500"/>
                                        <p:tgtEl>
                                          <p:spTgt spid="89">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
                                            <p:txEl>
                                              <p:pRg end="6" st="6"/>
                                            </p:txEl>
                                          </p:spTgt>
                                        </p:tgtEl>
                                        <p:attrNameLst>
                                          <p:attrName>style.visibility</p:attrName>
                                        </p:attrNameLst>
                                      </p:cBhvr>
                                      <p:to>
                                        <p:strVal val="visible"/>
                                      </p:to>
                                    </p:set>
                                    <p:anim calcmode="lin" valueType="num">
                                      <p:cBhvr additive="base">
                                        <p:cTn dur="500"/>
                                        <p:tgtEl>
                                          <p:spTgt spid="89">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
                                            <p:txEl>
                                              <p:pRg end="7" st="7"/>
                                            </p:txEl>
                                          </p:spTgt>
                                        </p:tgtEl>
                                        <p:attrNameLst>
                                          <p:attrName>style.visibility</p:attrName>
                                        </p:attrNameLst>
                                      </p:cBhvr>
                                      <p:to>
                                        <p:strVal val="visible"/>
                                      </p:to>
                                    </p:set>
                                    <p:anim calcmode="lin" valueType="num">
                                      <p:cBhvr additive="base">
                                        <p:cTn dur="500"/>
                                        <p:tgtEl>
                                          <p:spTgt spid="89">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
                                            <p:txEl>
                                              <p:pRg end="8" st="8"/>
                                            </p:txEl>
                                          </p:spTgt>
                                        </p:tgtEl>
                                        <p:attrNameLst>
                                          <p:attrName>style.visibility</p:attrName>
                                        </p:attrNameLst>
                                      </p:cBhvr>
                                      <p:to>
                                        <p:strVal val="visible"/>
                                      </p:to>
                                    </p:set>
                                    <p:anim calcmode="lin" valueType="num">
                                      <p:cBhvr additive="base">
                                        <p:cTn dur="500"/>
                                        <p:tgtEl>
                                          <p:spTgt spid="89">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500"/>
                                        <p:tgtEl>
                                          <p:spTgt spid="92"/>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1">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000"/>
                                        <p:tgtEl>
                                          <p:spTgt spid="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par>
                          <p:cTn fill="hold">
                            <p:stCondLst>
                              <p:cond delay="7000"/>
                            </p:stCondLst>
                            <p:childTnLst>
                              <p:par>
                                <p:cTn fill="hold" nodeType="afterEffect" presetClass="entr" presetID="2" presetSubtype="4">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 calcmode="lin" valueType="num">
                                      <p:cBhvr additive="base">
                                        <p:cTn dur="500"/>
                                        <p:tgtEl>
                                          <p:spTgt spid="87">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2" presetSubtype="4">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 calcmode="lin" valueType="num">
                                      <p:cBhvr additive="base">
                                        <p:cTn dur="500"/>
                                        <p:tgtEl>
                                          <p:spTgt spid="87">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 calcmode="lin" valueType="num">
                                      <p:cBhvr additive="base">
                                        <p:cTn dur="500"/>
                                        <p:tgtEl>
                                          <p:spTgt spid="87">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500"/>
                            </p:stCondLst>
                            <p:childTnLst>
                              <p:par>
                                <p:cTn fill="hold" nodeType="afterEffect" presetClass="entr" presetID="2" presetSubtype="4">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 calcmode="lin" valueType="num">
                                      <p:cBhvr additive="base">
                                        <p:cTn dur="500"/>
                                        <p:tgtEl>
                                          <p:spTgt spid="87">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4">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 calcmode="lin" valueType="num">
                                      <p:cBhvr additive="base">
                                        <p:cTn dur="500"/>
                                        <p:tgtEl>
                                          <p:spTgt spid="87">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500"/>
                            </p:stCondLst>
                            <p:childTnLst>
                              <p:par>
                                <p:cTn fill="hold" nodeType="afterEffect" presetClass="entr" presetID="2" presetSubtype="4">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 calcmode="lin" valueType="num">
                                      <p:cBhvr additive="base">
                                        <p:cTn dur="500"/>
                                        <p:tgtEl>
                                          <p:spTgt spid="87">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0"/>
                            </p:stCondLst>
                            <p:childTnLst>
                              <p:par>
                                <p:cTn fill="hold" nodeType="afterEffect" presetClass="entr" presetID="2" presetSubtype="4">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anim calcmode="lin" valueType="num">
                                      <p:cBhvr additive="base">
                                        <p:cTn dur="500"/>
                                        <p:tgtEl>
                                          <p:spTgt spid="87">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4">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anim calcmode="lin" valueType="num">
                                      <p:cBhvr additive="base">
                                        <p:cTn dur="500"/>
                                        <p:tgtEl>
                                          <p:spTgt spid="87">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ntr" presetID="2" presetSubtype="4">
                                  <p:stCondLst>
                                    <p:cond delay="0"/>
                                  </p:stCondLst>
                                  <p:childTnLst>
                                    <p:set>
                                      <p:cBhvr>
                                        <p:cTn dur="1" fill="hold">
                                          <p:stCondLst>
                                            <p:cond delay="0"/>
                                          </p:stCondLst>
                                        </p:cTn>
                                        <p:tgtEl>
                                          <p:spTgt spid="87">
                                            <p:txEl>
                                              <p:pRg end="8" st="8"/>
                                            </p:txEl>
                                          </p:spTgt>
                                        </p:tgtEl>
                                        <p:attrNameLst>
                                          <p:attrName>style.visibility</p:attrName>
                                        </p:attrNameLst>
                                      </p:cBhvr>
                                      <p:to>
                                        <p:strVal val="visible"/>
                                      </p:to>
                                    </p:set>
                                    <p:anim calcmode="lin" valueType="num">
                                      <p:cBhvr additive="base">
                                        <p:cTn dur="500"/>
                                        <p:tgtEl>
                                          <p:spTgt spid="8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 calcmode="lin" valueType="num">
                                      <p:cBhvr additive="base">
                                        <p:cTn dur="500"/>
                                        <p:tgtEl>
                                          <p:spTgt spid="9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 calcmode="lin" valueType="num">
                                      <p:cBhvr additive="base">
                                        <p:cTn dur="500"/>
                                        <p:tgtEl>
                                          <p:spTgt spid="9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 calcmode="lin" valueType="num">
                                      <p:cBhvr additive="base">
                                        <p:cTn dur="500"/>
                                        <p:tgtEl>
                                          <p:spTgt spid="9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 calcmode="lin" valueType="num">
                                      <p:cBhvr additive="base">
                                        <p:cTn dur="500"/>
                                        <p:tgtEl>
                                          <p:spTgt spid="9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 calcmode="lin" valueType="num">
                                      <p:cBhvr additive="base">
                                        <p:cTn dur="500"/>
                                        <p:tgtEl>
                                          <p:spTgt spid="9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 calcmode="lin" valueType="num">
                                      <p:cBhvr additive="base">
                                        <p:cTn dur="500"/>
                                        <p:tgtEl>
                                          <p:spTgt spid="9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 calcmode="lin" valueType="num">
                                      <p:cBhvr additive="base">
                                        <p:cTn dur="500"/>
                                        <p:tgtEl>
                                          <p:spTgt spid="9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anim calcmode="lin" valueType="num">
                                      <p:cBhvr additive="base">
                                        <p:cTn dur="500"/>
                                        <p:tgtEl>
                                          <p:spTgt spid="9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0">
                                            <p:txEl>
                                              <p:pRg end="8" st="8"/>
                                            </p:txEl>
                                          </p:spTgt>
                                        </p:tgtEl>
                                        <p:attrNameLst>
                                          <p:attrName>style.visibility</p:attrName>
                                        </p:attrNameLst>
                                      </p:cBhvr>
                                      <p:to>
                                        <p:strVal val="visible"/>
                                      </p:to>
                                    </p:set>
                                    <p:anim calcmode="lin" valueType="num">
                                      <p:cBhvr additive="base">
                                        <p:cTn dur="500"/>
                                        <p:tgtEl>
                                          <p:spTgt spid="9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500"/>
                                        <p:tgtEl>
                                          <p:spTgt spid="93"/>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2" presetSubtype="1">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par>
                          <p:cTn fill="hold">
                            <p:stCondLst>
                              <p:cond delay="12500"/>
                            </p:stCondLst>
                            <p:childTnLst>
                              <p:par>
                                <p:cTn fill="hold" nodeType="afterEffect" presetClass="entr" presetID="2" presetSubtype="4">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 calcmode="lin" valueType="num">
                                      <p:cBhvr additive="base">
                                        <p:cTn dur="500"/>
                                        <p:tgtEl>
                                          <p:spTgt spid="8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000"/>
                            </p:stCondLst>
                            <p:childTnLst>
                              <p:par>
                                <p:cTn fill="hold" nodeType="afterEffect" presetClass="entr" presetID="2" presetSubtype="4">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 calcmode="lin" valueType="num">
                                      <p:cBhvr additive="base">
                                        <p:cTn dur="500"/>
                                        <p:tgtEl>
                                          <p:spTgt spid="8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500"/>
                            </p:stCondLst>
                            <p:childTnLst>
                              <p:par>
                                <p:cTn fill="hold" nodeType="afterEffect" presetClass="entr" presetID="2" presetSubtype="4">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 calcmode="lin" valueType="num">
                                      <p:cBhvr additive="base">
                                        <p:cTn dur="500"/>
                                        <p:tgtEl>
                                          <p:spTgt spid="8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000"/>
                            </p:stCondLst>
                            <p:childTnLst>
                              <p:par>
                                <p:cTn fill="hold" nodeType="afterEffect" presetClass="entr" presetID="2" presetSubtype="4">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 calcmode="lin" valueType="num">
                                      <p:cBhvr additive="base">
                                        <p:cTn dur="500"/>
                                        <p:tgtEl>
                                          <p:spTgt spid="88">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500"/>
                            </p:stCondLst>
                            <p:childTnLst>
                              <p:par>
                                <p:cTn fill="hold" nodeType="afterEffect" presetClass="entr" presetID="2" presetSubtype="4">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 calcmode="lin" valueType="num">
                                      <p:cBhvr additive="base">
                                        <p:cTn dur="500"/>
                                        <p:tgtEl>
                                          <p:spTgt spid="88">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0"/>
                            </p:stCondLst>
                            <p:childTnLst>
                              <p:par>
                                <p:cTn fill="hold" nodeType="afterEffect" presetClass="entr" presetID="2" presetSubtype="4">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anim calcmode="lin" valueType="num">
                                      <p:cBhvr additive="base">
                                        <p:cTn dur="500"/>
                                        <p:tgtEl>
                                          <p:spTgt spid="88">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500"/>
                            </p:stCondLst>
                            <p:childTnLst>
                              <p:par>
                                <p:cTn fill="hold" nodeType="afterEffect" presetClass="entr" presetID="2" presetSubtype="4">
                                  <p:stCondLst>
                                    <p:cond delay="0"/>
                                  </p:stCondLst>
                                  <p:childTnLst>
                                    <p:set>
                                      <p:cBhvr>
                                        <p:cTn dur="1" fill="hold">
                                          <p:stCondLst>
                                            <p:cond delay="0"/>
                                          </p:stCondLst>
                                        </p:cTn>
                                        <p:tgtEl>
                                          <p:spTgt spid="88">
                                            <p:txEl>
                                              <p:pRg end="6" st="6"/>
                                            </p:txEl>
                                          </p:spTgt>
                                        </p:tgtEl>
                                        <p:attrNameLst>
                                          <p:attrName>style.visibility</p:attrName>
                                        </p:attrNameLst>
                                      </p:cBhvr>
                                      <p:to>
                                        <p:strVal val="visible"/>
                                      </p:to>
                                    </p:set>
                                    <p:anim calcmode="lin" valueType="num">
                                      <p:cBhvr additive="base">
                                        <p:cTn dur="500"/>
                                        <p:tgtEl>
                                          <p:spTgt spid="88">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000"/>
                            </p:stCondLst>
                            <p:childTnLst>
                              <p:par>
                                <p:cTn fill="hold" nodeType="afterEffect" presetClass="entr" presetID="2" presetSubtype="4">
                                  <p:stCondLst>
                                    <p:cond delay="0"/>
                                  </p:stCondLst>
                                  <p:childTnLst>
                                    <p:set>
                                      <p:cBhvr>
                                        <p:cTn dur="1" fill="hold">
                                          <p:stCondLst>
                                            <p:cond delay="0"/>
                                          </p:stCondLst>
                                        </p:cTn>
                                        <p:tgtEl>
                                          <p:spTgt spid="88">
                                            <p:txEl>
                                              <p:pRg end="7" st="7"/>
                                            </p:txEl>
                                          </p:spTgt>
                                        </p:tgtEl>
                                        <p:attrNameLst>
                                          <p:attrName>style.visibility</p:attrName>
                                        </p:attrNameLst>
                                      </p:cBhvr>
                                      <p:to>
                                        <p:strVal val="visible"/>
                                      </p:to>
                                    </p:set>
                                    <p:anim calcmode="lin" valueType="num">
                                      <p:cBhvr additive="base">
                                        <p:cTn dur="500"/>
                                        <p:tgtEl>
                                          <p:spTgt spid="88">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500"/>
                            </p:stCondLst>
                            <p:childTnLst>
                              <p:par>
                                <p:cTn fill="hold" nodeType="afterEffect" presetClass="entr" presetID="2" presetSubtype="4">
                                  <p:stCondLst>
                                    <p:cond delay="0"/>
                                  </p:stCondLst>
                                  <p:childTnLst>
                                    <p:set>
                                      <p:cBhvr>
                                        <p:cTn dur="1" fill="hold">
                                          <p:stCondLst>
                                            <p:cond delay="0"/>
                                          </p:stCondLst>
                                        </p:cTn>
                                        <p:tgtEl>
                                          <p:spTgt spid="88">
                                            <p:txEl>
                                              <p:pRg end="8" st="8"/>
                                            </p:txEl>
                                          </p:spTgt>
                                        </p:tgtEl>
                                        <p:attrNameLst>
                                          <p:attrName>style.visibility</p:attrName>
                                        </p:attrNameLst>
                                      </p:cBhvr>
                                      <p:to>
                                        <p:strVal val="visible"/>
                                      </p:to>
                                    </p:set>
                                    <p:anim calcmode="lin" valueType="num">
                                      <p:cBhvr additive="base">
                                        <p:cTn dur="500"/>
                                        <p:tgtEl>
                                          <p:spTgt spid="8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 calcmode="lin" valueType="num">
                                      <p:cBhvr additive="base">
                                        <p:cTn dur="500"/>
                                        <p:tgtEl>
                                          <p:spTgt spid="9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 calcmode="lin" valueType="num">
                                      <p:cBhvr additive="base">
                                        <p:cTn dur="500"/>
                                        <p:tgtEl>
                                          <p:spTgt spid="9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 calcmode="lin" valueType="num">
                                      <p:cBhvr additive="base">
                                        <p:cTn dur="500"/>
                                        <p:tgtEl>
                                          <p:spTgt spid="91">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 calcmode="lin" valueType="num">
                                      <p:cBhvr additive="base">
                                        <p:cTn dur="500"/>
                                        <p:tgtEl>
                                          <p:spTgt spid="91">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 calcmode="lin" valueType="num">
                                      <p:cBhvr additive="base">
                                        <p:cTn dur="500"/>
                                        <p:tgtEl>
                                          <p:spTgt spid="91">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 calcmode="lin" valueType="num">
                                      <p:cBhvr additive="base">
                                        <p:cTn dur="500"/>
                                        <p:tgtEl>
                                          <p:spTgt spid="91">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 calcmode="lin" valueType="num">
                                      <p:cBhvr additive="base">
                                        <p:cTn dur="500"/>
                                        <p:tgtEl>
                                          <p:spTgt spid="91">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 calcmode="lin" valueType="num">
                                      <p:cBhvr additive="base">
                                        <p:cTn dur="500"/>
                                        <p:tgtEl>
                                          <p:spTgt spid="91">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 calcmode="lin" valueType="num">
                                      <p:cBhvr additive="base">
                                        <p:cTn dur="500"/>
                                        <p:tgtEl>
                                          <p:spTgt spid="91">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500"/>
                                        <p:tgtEl>
                                          <p:spTgt spid="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p:cSld name="Black">
    <p:spTree>
      <p:nvGrpSpPr>
        <p:cNvPr id="885" name="Shape 885"/>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p:cSld name="1 Column">
    <p:spTree>
      <p:nvGrpSpPr>
        <p:cNvPr id="899" name="Shape 899"/>
        <p:cNvGrpSpPr/>
        <p:nvPr/>
      </p:nvGrpSpPr>
      <p:grpSpPr>
        <a:xfrm>
          <a:off x="0" y="0"/>
          <a:ext cx="0" cy="0"/>
          <a:chOff x="0" y="0"/>
          <a:chExt cx="0" cy="0"/>
        </a:xfrm>
      </p:grpSpPr>
      <p:sp>
        <p:nvSpPr>
          <p:cNvPr id="900" name="Google Shape;900;p54"/>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1" name="Google Shape;901;p54"/>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2" name="Google Shape;902;p54"/>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03" name="Google Shape;903;p54"/>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4" name="Google Shape;904;p54"/>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905" name="Google Shape;905;p54"/>
          <p:cNvSpPr/>
          <p:nvPr/>
        </p:nvSpPr>
        <p:spPr>
          <a:xfrm rot="3600000">
            <a:off x="1165671" y="3510331"/>
            <a:ext cx="1492195" cy="1492195"/>
          </a:xfrm>
          <a:prstGeom prst="blockArc">
            <a:avLst>
              <a:gd fmla="val 18941412" name="adj1"/>
              <a:gd fmla="val 11732646" name="adj2"/>
              <a:gd fmla="val 4340" name="adj3"/>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6"/>
              </a:solidFill>
              <a:latin typeface="Open Sans"/>
              <a:ea typeface="Open Sans"/>
              <a:cs typeface="Open Sans"/>
              <a:sym typeface="Open Sans"/>
            </a:endParaRPr>
          </a:p>
        </p:txBody>
      </p:sp>
      <p:sp>
        <p:nvSpPr>
          <p:cNvPr id="906" name="Google Shape;906;p54"/>
          <p:cNvSpPr/>
          <p:nvPr/>
        </p:nvSpPr>
        <p:spPr>
          <a:xfrm rot="6618510">
            <a:off x="1282259" y="3626919"/>
            <a:ext cx="1259018" cy="1259018"/>
          </a:xfrm>
          <a:prstGeom prst="blockArc">
            <a:avLst>
              <a:gd fmla="val 19452122" name="adj1"/>
              <a:gd fmla="val 11742259" name="adj2"/>
              <a:gd fmla="val 4894"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6"/>
              </a:solidFill>
              <a:latin typeface="Open Sans"/>
              <a:ea typeface="Open Sans"/>
              <a:cs typeface="Open Sans"/>
              <a:sym typeface="Open Sans"/>
            </a:endParaRPr>
          </a:p>
        </p:txBody>
      </p:sp>
      <p:sp>
        <p:nvSpPr>
          <p:cNvPr id="907" name="Google Shape;907;p54"/>
          <p:cNvSpPr txBox="1"/>
          <p:nvPr>
            <p:ph idx="2" type="body"/>
          </p:nvPr>
        </p:nvSpPr>
        <p:spPr>
          <a:xfrm>
            <a:off x="2023050" y="3745801"/>
            <a:ext cx="74268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3"/>
              </a:buClr>
              <a:buSzPts val="3600"/>
              <a:buNone/>
              <a:defRPr sz="36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8" name="Google Shape;908;p54"/>
          <p:cNvSpPr txBox="1"/>
          <p:nvPr>
            <p:ph idx="3" type="body"/>
          </p:nvPr>
        </p:nvSpPr>
        <p:spPr>
          <a:xfrm>
            <a:off x="2709065" y="4451978"/>
            <a:ext cx="13938025" cy="322782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04"/>
                                        </p:tgtEl>
                                        <p:attrNameLst>
                                          <p:attrName>style.visibility</p:attrName>
                                        </p:attrNameLst>
                                      </p:cBhvr>
                                      <p:to>
                                        <p:strVal val="visible"/>
                                      </p:to>
                                    </p:set>
                                    <p:anim calcmode="lin" valueType="num">
                                      <p:cBhvr additive="base">
                                        <p:cTn dur="500"/>
                                        <p:tgtEl>
                                          <p:spTgt spid="90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03">
                                            <p:txEl>
                                              <p:pRg end="0" st="0"/>
                                            </p:txEl>
                                          </p:spTgt>
                                        </p:tgtEl>
                                        <p:attrNameLst>
                                          <p:attrName>style.visibility</p:attrName>
                                        </p:attrNameLst>
                                      </p:cBhvr>
                                      <p:to>
                                        <p:strVal val="visible"/>
                                      </p:to>
                                    </p:set>
                                    <p:animEffect filter="fade" transition="in">
                                      <p:cBhvr>
                                        <p:cTn dur="500"/>
                                        <p:tgtEl>
                                          <p:spTgt spid="90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3">
                                            <p:txEl>
                                              <p:pRg end="1" st="1"/>
                                            </p:txEl>
                                          </p:spTgt>
                                        </p:tgtEl>
                                        <p:attrNameLst>
                                          <p:attrName>style.visibility</p:attrName>
                                        </p:attrNameLst>
                                      </p:cBhvr>
                                      <p:to>
                                        <p:strVal val="visible"/>
                                      </p:to>
                                    </p:set>
                                    <p:animEffect filter="fade" transition="in">
                                      <p:cBhvr>
                                        <p:cTn dur="500"/>
                                        <p:tgtEl>
                                          <p:spTgt spid="90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3">
                                            <p:txEl>
                                              <p:pRg end="2" st="2"/>
                                            </p:txEl>
                                          </p:spTgt>
                                        </p:tgtEl>
                                        <p:attrNameLst>
                                          <p:attrName>style.visibility</p:attrName>
                                        </p:attrNameLst>
                                      </p:cBhvr>
                                      <p:to>
                                        <p:strVal val="visible"/>
                                      </p:to>
                                    </p:set>
                                    <p:animEffect filter="fade" transition="in">
                                      <p:cBhvr>
                                        <p:cTn dur="500"/>
                                        <p:tgtEl>
                                          <p:spTgt spid="90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3">
                                            <p:txEl>
                                              <p:pRg end="3" st="3"/>
                                            </p:txEl>
                                          </p:spTgt>
                                        </p:tgtEl>
                                        <p:attrNameLst>
                                          <p:attrName>style.visibility</p:attrName>
                                        </p:attrNameLst>
                                      </p:cBhvr>
                                      <p:to>
                                        <p:strVal val="visible"/>
                                      </p:to>
                                    </p:set>
                                    <p:animEffect filter="fade" transition="in">
                                      <p:cBhvr>
                                        <p:cTn dur="500"/>
                                        <p:tgtEl>
                                          <p:spTgt spid="90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3">
                                            <p:txEl>
                                              <p:pRg end="4" st="4"/>
                                            </p:txEl>
                                          </p:spTgt>
                                        </p:tgtEl>
                                        <p:attrNameLst>
                                          <p:attrName>style.visibility</p:attrName>
                                        </p:attrNameLst>
                                      </p:cBhvr>
                                      <p:to>
                                        <p:strVal val="visible"/>
                                      </p:to>
                                    </p:set>
                                    <p:animEffect filter="fade" transition="in">
                                      <p:cBhvr>
                                        <p:cTn dur="500"/>
                                        <p:tgtEl>
                                          <p:spTgt spid="90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3">
                                            <p:txEl>
                                              <p:pRg end="5" st="5"/>
                                            </p:txEl>
                                          </p:spTgt>
                                        </p:tgtEl>
                                        <p:attrNameLst>
                                          <p:attrName>style.visibility</p:attrName>
                                        </p:attrNameLst>
                                      </p:cBhvr>
                                      <p:to>
                                        <p:strVal val="visible"/>
                                      </p:to>
                                    </p:set>
                                    <p:animEffect filter="fade" transition="in">
                                      <p:cBhvr>
                                        <p:cTn dur="500"/>
                                        <p:tgtEl>
                                          <p:spTgt spid="90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3">
                                            <p:txEl>
                                              <p:pRg end="6" st="6"/>
                                            </p:txEl>
                                          </p:spTgt>
                                        </p:tgtEl>
                                        <p:attrNameLst>
                                          <p:attrName>style.visibility</p:attrName>
                                        </p:attrNameLst>
                                      </p:cBhvr>
                                      <p:to>
                                        <p:strVal val="visible"/>
                                      </p:to>
                                    </p:set>
                                    <p:animEffect filter="fade" transition="in">
                                      <p:cBhvr>
                                        <p:cTn dur="500"/>
                                        <p:tgtEl>
                                          <p:spTgt spid="90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3">
                                            <p:txEl>
                                              <p:pRg end="7" st="7"/>
                                            </p:txEl>
                                          </p:spTgt>
                                        </p:tgtEl>
                                        <p:attrNameLst>
                                          <p:attrName>style.visibility</p:attrName>
                                        </p:attrNameLst>
                                      </p:cBhvr>
                                      <p:to>
                                        <p:strVal val="visible"/>
                                      </p:to>
                                    </p:set>
                                    <p:animEffect filter="fade" transition="in">
                                      <p:cBhvr>
                                        <p:cTn dur="500"/>
                                        <p:tgtEl>
                                          <p:spTgt spid="90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3">
                                            <p:txEl>
                                              <p:pRg end="8" st="8"/>
                                            </p:txEl>
                                          </p:spTgt>
                                        </p:tgtEl>
                                        <p:attrNameLst>
                                          <p:attrName>style.visibility</p:attrName>
                                        </p:attrNameLst>
                                      </p:cBhvr>
                                      <p:to>
                                        <p:strVal val="visible"/>
                                      </p:to>
                                    </p:set>
                                    <p:animEffect filter="fade" transition="in">
                                      <p:cBhvr>
                                        <p:cTn dur="500"/>
                                        <p:tgtEl>
                                          <p:spTgt spid="903">
                                            <p:txEl>
                                              <p:pRg end="8" st="8"/>
                                            </p:txEl>
                                          </p:spTgt>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906"/>
                                        </p:tgtEl>
                                        <p:attrNameLst>
                                          <p:attrName>style.visibility</p:attrName>
                                        </p:attrNameLst>
                                      </p:cBhvr>
                                      <p:to>
                                        <p:strVal val="visible"/>
                                      </p:to>
                                    </p:set>
                                    <p:anim calcmode="lin" valueType="num">
                                      <p:cBhvr additive="base">
                                        <p:cTn dur="750"/>
                                        <p:tgtEl>
                                          <p:spTgt spid="90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905"/>
                                        </p:tgtEl>
                                        <p:attrNameLst>
                                          <p:attrName>style.visibility</p:attrName>
                                        </p:attrNameLst>
                                      </p:cBhvr>
                                      <p:to>
                                        <p:strVal val="visible"/>
                                      </p:to>
                                    </p:set>
                                    <p:anim calcmode="lin" valueType="num">
                                      <p:cBhvr additive="base">
                                        <p:cTn dur="750"/>
                                        <p:tgtEl>
                                          <p:spTgt spid="90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750"/>
                                        <p:tgtEl>
                                          <p:spTgt spid="906"/>
                                        </p:tgtEl>
                                      </p:cBhvr>
                                    </p:animEffect>
                                  </p:childTnLst>
                                </p:cTn>
                              </p:par>
                              <p:par>
                                <p:cTn fill="hold" nodeType="with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750"/>
                                        <p:tgtEl>
                                          <p:spTgt spid="905"/>
                                        </p:tgtEl>
                                      </p:cBhvr>
                                    </p:animEffect>
                                  </p:childTnLst>
                                </p:cTn>
                              </p:par>
                              <p:par>
                                <p:cTn fill="hold" nodeType="withEffect" presetClass="entr" presetID="2" presetSubtype="8">
                                  <p:stCondLst>
                                    <p:cond delay="500"/>
                                  </p:stCondLst>
                                  <p:childTnLst>
                                    <p:set>
                                      <p:cBhvr>
                                        <p:cTn dur="1" fill="hold">
                                          <p:stCondLst>
                                            <p:cond delay="0"/>
                                          </p:stCondLst>
                                        </p:cTn>
                                        <p:tgtEl>
                                          <p:spTgt spid="907">
                                            <p:txEl>
                                              <p:pRg end="0" st="0"/>
                                            </p:txEl>
                                          </p:spTgt>
                                        </p:tgtEl>
                                        <p:attrNameLst>
                                          <p:attrName>style.visibility</p:attrName>
                                        </p:attrNameLst>
                                      </p:cBhvr>
                                      <p:to>
                                        <p:strVal val="visible"/>
                                      </p:to>
                                    </p:set>
                                    <p:anim calcmode="lin" valueType="num">
                                      <p:cBhvr additive="base">
                                        <p:cTn dur="500"/>
                                        <p:tgtEl>
                                          <p:spTgt spid="90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07">
                                            <p:txEl>
                                              <p:pRg end="1" st="1"/>
                                            </p:txEl>
                                          </p:spTgt>
                                        </p:tgtEl>
                                        <p:attrNameLst>
                                          <p:attrName>style.visibility</p:attrName>
                                        </p:attrNameLst>
                                      </p:cBhvr>
                                      <p:to>
                                        <p:strVal val="visible"/>
                                      </p:to>
                                    </p:set>
                                    <p:anim calcmode="lin" valueType="num">
                                      <p:cBhvr additive="base">
                                        <p:cTn dur="500"/>
                                        <p:tgtEl>
                                          <p:spTgt spid="90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07">
                                            <p:txEl>
                                              <p:pRg end="2" st="2"/>
                                            </p:txEl>
                                          </p:spTgt>
                                        </p:tgtEl>
                                        <p:attrNameLst>
                                          <p:attrName>style.visibility</p:attrName>
                                        </p:attrNameLst>
                                      </p:cBhvr>
                                      <p:to>
                                        <p:strVal val="visible"/>
                                      </p:to>
                                    </p:set>
                                    <p:anim calcmode="lin" valueType="num">
                                      <p:cBhvr additive="base">
                                        <p:cTn dur="500"/>
                                        <p:tgtEl>
                                          <p:spTgt spid="90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07">
                                            <p:txEl>
                                              <p:pRg end="3" st="3"/>
                                            </p:txEl>
                                          </p:spTgt>
                                        </p:tgtEl>
                                        <p:attrNameLst>
                                          <p:attrName>style.visibility</p:attrName>
                                        </p:attrNameLst>
                                      </p:cBhvr>
                                      <p:to>
                                        <p:strVal val="visible"/>
                                      </p:to>
                                    </p:set>
                                    <p:anim calcmode="lin" valueType="num">
                                      <p:cBhvr additive="base">
                                        <p:cTn dur="500"/>
                                        <p:tgtEl>
                                          <p:spTgt spid="90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07">
                                            <p:txEl>
                                              <p:pRg end="4" st="4"/>
                                            </p:txEl>
                                          </p:spTgt>
                                        </p:tgtEl>
                                        <p:attrNameLst>
                                          <p:attrName>style.visibility</p:attrName>
                                        </p:attrNameLst>
                                      </p:cBhvr>
                                      <p:to>
                                        <p:strVal val="visible"/>
                                      </p:to>
                                    </p:set>
                                    <p:anim calcmode="lin" valueType="num">
                                      <p:cBhvr additive="base">
                                        <p:cTn dur="500"/>
                                        <p:tgtEl>
                                          <p:spTgt spid="90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07">
                                            <p:txEl>
                                              <p:pRg end="5" st="5"/>
                                            </p:txEl>
                                          </p:spTgt>
                                        </p:tgtEl>
                                        <p:attrNameLst>
                                          <p:attrName>style.visibility</p:attrName>
                                        </p:attrNameLst>
                                      </p:cBhvr>
                                      <p:to>
                                        <p:strVal val="visible"/>
                                      </p:to>
                                    </p:set>
                                    <p:anim calcmode="lin" valueType="num">
                                      <p:cBhvr additive="base">
                                        <p:cTn dur="500"/>
                                        <p:tgtEl>
                                          <p:spTgt spid="90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07">
                                            <p:txEl>
                                              <p:pRg end="6" st="6"/>
                                            </p:txEl>
                                          </p:spTgt>
                                        </p:tgtEl>
                                        <p:attrNameLst>
                                          <p:attrName>style.visibility</p:attrName>
                                        </p:attrNameLst>
                                      </p:cBhvr>
                                      <p:to>
                                        <p:strVal val="visible"/>
                                      </p:to>
                                    </p:set>
                                    <p:anim calcmode="lin" valueType="num">
                                      <p:cBhvr additive="base">
                                        <p:cTn dur="500"/>
                                        <p:tgtEl>
                                          <p:spTgt spid="90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07">
                                            <p:txEl>
                                              <p:pRg end="7" st="7"/>
                                            </p:txEl>
                                          </p:spTgt>
                                        </p:tgtEl>
                                        <p:attrNameLst>
                                          <p:attrName>style.visibility</p:attrName>
                                        </p:attrNameLst>
                                      </p:cBhvr>
                                      <p:to>
                                        <p:strVal val="visible"/>
                                      </p:to>
                                    </p:set>
                                    <p:anim calcmode="lin" valueType="num">
                                      <p:cBhvr additive="base">
                                        <p:cTn dur="500"/>
                                        <p:tgtEl>
                                          <p:spTgt spid="90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07">
                                            <p:txEl>
                                              <p:pRg end="8" st="8"/>
                                            </p:txEl>
                                          </p:spTgt>
                                        </p:tgtEl>
                                        <p:attrNameLst>
                                          <p:attrName>style.visibility</p:attrName>
                                        </p:attrNameLst>
                                      </p:cBhvr>
                                      <p:to>
                                        <p:strVal val="visible"/>
                                      </p:to>
                                    </p:set>
                                    <p:anim calcmode="lin" valueType="num">
                                      <p:cBhvr additive="base">
                                        <p:cTn dur="500"/>
                                        <p:tgtEl>
                                          <p:spTgt spid="90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2" presetSubtype="2">
                                  <p:stCondLst>
                                    <p:cond delay="250"/>
                                  </p:stCondLst>
                                  <p:childTnLst>
                                    <p:set>
                                      <p:cBhvr>
                                        <p:cTn dur="1" fill="hold">
                                          <p:stCondLst>
                                            <p:cond delay="0"/>
                                          </p:stCondLst>
                                        </p:cTn>
                                        <p:tgtEl>
                                          <p:spTgt spid="908">
                                            <p:txEl>
                                              <p:pRg end="0" st="0"/>
                                            </p:txEl>
                                          </p:spTgt>
                                        </p:tgtEl>
                                        <p:attrNameLst>
                                          <p:attrName>style.visibility</p:attrName>
                                        </p:attrNameLst>
                                      </p:cBhvr>
                                      <p:to>
                                        <p:strVal val="visible"/>
                                      </p:to>
                                    </p:set>
                                    <p:anim calcmode="lin" valueType="num">
                                      <p:cBhvr additive="base">
                                        <p:cTn dur="500"/>
                                        <p:tgtEl>
                                          <p:spTgt spid="90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2" presetSubtype="2">
                                  <p:stCondLst>
                                    <p:cond delay="250"/>
                                  </p:stCondLst>
                                  <p:childTnLst>
                                    <p:set>
                                      <p:cBhvr>
                                        <p:cTn dur="1" fill="hold">
                                          <p:stCondLst>
                                            <p:cond delay="0"/>
                                          </p:stCondLst>
                                        </p:cTn>
                                        <p:tgtEl>
                                          <p:spTgt spid="908">
                                            <p:txEl>
                                              <p:pRg end="1" st="1"/>
                                            </p:txEl>
                                          </p:spTgt>
                                        </p:tgtEl>
                                        <p:attrNameLst>
                                          <p:attrName>style.visibility</p:attrName>
                                        </p:attrNameLst>
                                      </p:cBhvr>
                                      <p:to>
                                        <p:strVal val="visible"/>
                                      </p:to>
                                    </p:set>
                                    <p:anim calcmode="lin" valueType="num">
                                      <p:cBhvr additive="base">
                                        <p:cTn dur="500"/>
                                        <p:tgtEl>
                                          <p:spTgt spid="90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2">
                                  <p:stCondLst>
                                    <p:cond delay="250"/>
                                  </p:stCondLst>
                                  <p:childTnLst>
                                    <p:set>
                                      <p:cBhvr>
                                        <p:cTn dur="1" fill="hold">
                                          <p:stCondLst>
                                            <p:cond delay="0"/>
                                          </p:stCondLst>
                                        </p:cTn>
                                        <p:tgtEl>
                                          <p:spTgt spid="908">
                                            <p:txEl>
                                              <p:pRg end="2" st="2"/>
                                            </p:txEl>
                                          </p:spTgt>
                                        </p:tgtEl>
                                        <p:attrNameLst>
                                          <p:attrName>style.visibility</p:attrName>
                                        </p:attrNameLst>
                                      </p:cBhvr>
                                      <p:to>
                                        <p:strVal val="visible"/>
                                      </p:to>
                                    </p:set>
                                    <p:anim calcmode="lin" valueType="num">
                                      <p:cBhvr additive="base">
                                        <p:cTn dur="500"/>
                                        <p:tgtEl>
                                          <p:spTgt spid="90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250"/>
                                  </p:stCondLst>
                                  <p:childTnLst>
                                    <p:set>
                                      <p:cBhvr>
                                        <p:cTn dur="1" fill="hold">
                                          <p:stCondLst>
                                            <p:cond delay="0"/>
                                          </p:stCondLst>
                                        </p:cTn>
                                        <p:tgtEl>
                                          <p:spTgt spid="908">
                                            <p:txEl>
                                              <p:pRg end="3" st="3"/>
                                            </p:txEl>
                                          </p:spTgt>
                                        </p:tgtEl>
                                        <p:attrNameLst>
                                          <p:attrName>style.visibility</p:attrName>
                                        </p:attrNameLst>
                                      </p:cBhvr>
                                      <p:to>
                                        <p:strVal val="visible"/>
                                      </p:to>
                                    </p:set>
                                    <p:anim calcmode="lin" valueType="num">
                                      <p:cBhvr additive="base">
                                        <p:cTn dur="500"/>
                                        <p:tgtEl>
                                          <p:spTgt spid="90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2">
                                  <p:stCondLst>
                                    <p:cond delay="250"/>
                                  </p:stCondLst>
                                  <p:childTnLst>
                                    <p:set>
                                      <p:cBhvr>
                                        <p:cTn dur="1" fill="hold">
                                          <p:stCondLst>
                                            <p:cond delay="0"/>
                                          </p:stCondLst>
                                        </p:cTn>
                                        <p:tgtEl>
                                          <p:spTgt spid="908">
                                            <p:txEl>
                                              <p:pRg end="4" st="4"/>
                                            </p:txEl>
                                          </p:spTgt>
                                        </p:tgtEl>
                                        <p:attrNameLst>
                                          <p:attrName>style.visibility</p:attrName>
                                        </p:attrNameLst>
                                      </p:cBhvr>
                                      <p:to>
                                        <p:strVal val="visible"/>
                                      </p:to>
                                    </p:set>
                                    <p:anim calcmode="lin" valueType="num">
                                      <p:cBhvr additive="base">
                                        <p:cTn dur="500"/>
                                        <p:tgtEl>
                                          <p:spTgt spid="90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2">
                                  <p:stCondLst>
                                    <p:cond delay="250"/>
                                  </p:stCondLst>
                                  <p:childTnLst>
                                    <p:set>
                                      <p:cBhvr>
                                        <p:cTn dur="1" fill="hold">
                                          <p:stCondLst>
                                            <p:cond delay="0"/>
                                          </p:stCondLst>
                                        </p:cTn>
                                        <p:tgtEl>
                                          <p:spTgt spid="908">
                                            <p:txEl>
                                              <p:pRg end="5" st="5"/>
                                            </p:txEl>
                                          </p:spTgt>
                                        </p:tgtEl>
                                        <p:attrNameLst>
                                          <p:attrName>style.visibility</p:attrName>
                                        </p:attrNameLst>
                                      </p:cBhvr>
                                      <p:to>
                                        <p:strVal val="visible"/>
                                      </p:to>
                                    </p:set>
                                    <p:anim calcmode="lin" valueType="num">
                                      <p:cBhvr additive="base">
                                        <p:cTn dur="500"/>
                                        <p:tgtEl>
                                          <p:spTgt spid="90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250"/>
                                  </p:stCondLst>
                                  <p:childTnLst>
                                    <p:set>
                                      <p:cBhvr>
                                        <p:cTn dur="1" fill="hold">
                                          <p:stCondLst>
                                            <p:cond delay="0"/>
                                          </p:stCondLst>
                                        </p:cTn>
                                        <p:tgtEl>
                                          <p:spTgt spid="908">
                                            <p:txEl>
                                              <p:pRg end="6" st="6"/>
                                            </p:txEl>
                                          </p:spTgt>
                                        </p:tgtEl>
                                        <p:attrNameLst>
                                          <p:attrName>style.visibility</p:attrName>
                                        </p:attrNameLst>
                                      </p:cBhvr>
                                      <p:to>
                                        <p:strVal val="visible"/>
                                      </p:to>
                                    </p:set>
                                    <p:anim calcmode="lin" valueType="num">
                                      <p:cBhvr additive="base">
                                        <p:cTn dur="500"/>
                                        <p:tgtEl>
                                          <p:spTgt spid="90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2">
                                  <p:stCondLst>
                                    <p:cond delay="250"/>
                                  </p:stCondLst>
                                  <p:childTnLst>
                                    <p:set>
                                      <p:cBhvr>
                                        <p:cTn dur="1" fill="hold">
                                          <p:stCondLst>
                                            <p:cond delay="0"/>
                                          </p:stCondLst>
                                        </p:cTn>
                                        <p:tgtEl>
                                          <p:spTgt spid="908">
                                            <p:txEl>
                                              <p:pRg end="7" st="7"/>
                                            </p:txEl>
                                          </p:spTgt>
                                        </p:tgtEl>
                                        <p:attrNameLst>
                                          <p:attrName>style.visibility</p:attrName>
                                        </p:attrNameLst>
                                      </p:cBhvr>
                                      <p:to>
                                        <p:strVal val="visible"/>
                                      </p:to>
                                    </p:set>
                                    <p:anim calcmode="lin" valueType="num">
                                      <p:cBhvr additive="base">
                                        <p:cTn dur="500"/>
                                        <p:tgtEl>
                                          <p:spTgt spid="90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2">
                                  <p:stCondLst>
                                    <p:cond delay="250"/>
                                  </p:stCondLst>
                                  <p:childTnLst>
                                    <p:set>
                                      <p:cBhvr>
                                        <p:cTn dur="1" fill="hold">
                                          <p:stCondLst>
                                            <p:cond delay="0"/>
                                          </p:stCondLst>
                                        </p:cTn>
                                        <p:tgtEl>
                                          <p:spTgt spid="908">
                                            <p:txEl>
                                              <p:pRg end="8" st="8"/>
                                            </p:txEl>
                                          </p:spTgt>
                                        </p:tgtEl>
                                        <p:attrNameLst>
                                          <p:attrName>style.visibility</p:attrName>
                                        </p:attrNameLst>
                                      </p:cBhvr>
                                      <p:to>
                                        <p:strVal val="visible"/>
                                      </p:to>
                                    </p:set>
                                    <p:anim calcmode="lin" valueType="num">
                                      <p:cBhvr additive="base">
                                        <p:cTn dur="500"/>
                                        <p:tgtEl>
                                          <p:spTgt spid="908">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Image 1">
  <p:cSld name="Wide Image 1">
    <p:spTree>
      <p:nvGrpSpPr>
        <p:cNvPr id="909" name="Shape 909"/>
        <p:cNvGrpSpPr/>
        <p:nvPr/>
      </p:nvGrpSpPr>
      <p:grpSpPr>
        <a:xfrm>
          <a:off x="0" y="0"/>
          <a:ext cx="0" cy="0"/>
          <a:chOff x="0" y="0"/>
          <a:chExt cx="0" cy="0"/>
        </a:xfrm>
      </p:grpSpPr>
      <p:sp>
        <p:nvSpPr>
          <p:cNvPr id="910" name="Google Shape;910;p55"/>
          <p:cNvSpPr/>
          <p:nvPr>
            <p:ph idx="2" type="pic"/>
          </p:nvPr>
        </p:nvSpPr>
        <p:spPr>
          <a:xfrm>
            <a:off x="6982966" y="2407196"/>
            <a:ext cx="11303446" cy="4680520"/>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911" name="Google Shape;911;p55"/>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2" name="Google Shape;912;p55"/>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3" name="Google Shape;913;p55"/>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14" name="Google Shape;914;p55"/>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5" name="Google Shape;915;p55"/>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916" name="Google Shape;916;p55"/>
          <p:cNvSpPr txBox="1"/>
          <p:nvPr>
            <p:ph idx="3" type="body"/>
          </p:nvPr>
        </p:nvSpPr>
        <p:spPr>
          <a:xfrm>
            <a:off x="1078310" y="7663779"/>
            <a:ext cx="16200314" cy="153055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7" name="Google Shape;917;p55"/>
          <p:cNvSpPr/>
          <p:nvPr/>
        </p:nvSpPr>
        <p:spPr>
          <a:xfrm>
            <a:off x="1222326" y="751976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918" name="Google Shape;918;p55"/>
          <p:cNvSpPr/>
          <p:nvPr/>
        </p:nvSpPr>
        <p:spPr>
          <a:xfrm>
            <a:off x="0" y="2407196"/>
            <a:ext cx="6982966" cy="4680520"/>
          </a:xfrm>
          <a:prstGeom prst="rect">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919" name="Google Shape;919;p55"/>
          <p:cNvSpPr txBox="1"/>
          <p:nvPr>
            <p:ph idx="4" type="body"/>
          </p:nvPr>
        </p:nvSpPr>
        <p:spPr>
          <a:xfrm>
            <a:off x="1078310" y="2767236"/>
            <a:ext cx="5400599" cy="4032448"/>
          </a:xfrm>
          <a:prstGeom prst="rect">
            <a:avLst/>
          </a:prstGeom>
          <a:noFill/>
          <a:ln>
            <a:noFill/>
          </a:ln>
        </p:spPr>
        <p:txBody>
          <a:bodyPr anchorCtr="0" anchor="b" bIns="81625" lIns="163275" spcFirstLastPara="1" rIns="163275" wrap="square" tIns="81625"/>
          <a:lstStyle>
            <a:lvl1pPr indent="-228600" lvl="0" marL="457200" algn="r">
              <a:lnSpc>
                <a:spcPct val="120000"/>
              </a:lnSpc>
              <a:spcBef>
                <a:spcPts val="120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15"/>
                                        </p:tgtEl>
                                        <p:attrNameLst>
                                          <p:attrName>style.visibility</p:attrName>
                                        </p:attrNameLst>
                                      </p:cBhvr>
                                      <p:to>
                                        <p:strVal val="visible"/>
                                      </p:to>
                                    </p:set>
                                    <p:anim calcmode="lin" valueType="num">
                                      <p:cBhvr additive="base">
                                        <p:cTn dur="500"/>
                                        <p:tgtEl>
                                          <p:spTgt spid="91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14">
                                            <p:txEl>
                                              <p:pRg end="0" st="0"/>
                                            </p:txEl>
                                          </p:spTgt>
                                        </p:tgtEl>
                                        <p:attrNameLst>
                                          <p:attrName>style.visibility</p:attrName>
                                        </p:attrNameLst>
                                      </p:cBhvr>
                                      <p:to>
                                        <p:strVal val="visible"/>
                                      </p:to>
                                    </p:set>
                                    <p:animEffect filter="fade" transition="in">
                                      <p:cBhvr>
                                        <p:cTn dur="500"/>
                                        <p:tgtEl>
                                          <p:spTgt spid="91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4">
                                            <p:txEl>
                                              <p:pRg end="1" st="1"/>
                                            </p:txEl>
                                          </p:spTgt>
                                        </p:tgtEl>
                                        <p:attrNameLst>
                                          <p:attrName>style.visibility</p:attrName>
                                        </p:attrNameLst>
                                      </p:cBhvr>
                                      <p:to>
                                        <p:strVal val="visible"/>
                                      </p:to>
                                    </p:set>
                                    <p:animEffect filter="fade" transition="in">
                                      <p:cBhvr>
                                        <p:cTn dur="500"/>
                                        <p:tgtEl>
                                          <p:spTgt spid="91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4">
                                            <p:txEl>
                                              <p:pRg end="2" st="2"/>
                                            </p:txEl>
                                          </p:spTgt>
                                        </p:tgtEl>
                                        <p:attrNameLst>
                                          <p:attrName>style.visibility</p:attrName>
                                        </p:attrNameLst>
                                      </p:cBhvr>
                                      <p:to>
                                        <p:strVal val="visible"/>
                                      </p:to>
                                    </p:set>
                                    <p:animEffect filter="fade" transition="in">
                                      <p:cBhvr>
                                        <p:cTn dur="500"/>
                                        <p:tgtEl>
                                          <p:spTgt spid="91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4">
                                            <p:txEl>
                                              <p:pRg end="3" st="3"/>
                                            </p:txEl>
                                          </p:spTgt>
                                        </p:tgtEl>
                                        <p:attrNameLst>
                                          <p:attrName>style.visibility</p:attrName>
                                        </p:attrNameLst>
                                      </p:cBhvr>
                                      <p:to>
                                        <p:strVal val="visible"/>
                                      </p:to>
                                    </p:set>
                                    <p:animEffect filter="fade" transition="in">
                                      <p:cBhvr>
                                        <p:cTn dur="500"/>
                                        <p:tgtEl>
                                          <p:spTgt spid="91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4">
                                            <p:txEl>
                                              <p:pRg end="4" st="4"/>
                                            </p:txEl>
                                          </p:spTgt>
                                        </p:tgtEl>
                                        <p:attrNameLst>
                                          <p:attrName>style.visibility</p:attrName>
                                        </p:attrNameLst>
                                      </p:cBhvr>
                                      <p:to>
                                        <p:strVal val="visible"/>
                                      </p:to>
                                    </p:set>
                                    <p:animEffect filter="fade" transition="in">
                                      <p:cBhvr>
                                        <p:cTn dur="500"/>
                                        <p:tgtEl>
                                          <p:spTgt spid="91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4">
                                            <p:txEl>
                                              <p:pRg end="5" st="5"/>
                                            </p:txEl>
                                          </p:spTgt>
                                        </p:tgtEl>
                                        <p:attrNameLst>
                                          <p:attrName>style.visibility</p:attrName>
                                        </p:attrNameLst>
                                      </p:cBhvr>
                                      <p:to>
                                        <p:strVal val="visible"/>
                                      </p:to>
                                    </p:set>
                                    <p:animEffect filter="fade" transition="in">
                                      <p:cBhvr>
                                        <p:cTn dur="500"/>
                                        <p:tgtEl>
                                          <p:spTgt spid="91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4">
                                            <p:txEl>
                                              <p:pRg end="6" st="6"/>
                                            </p:txEl>
                                          </p:spTgt>
                                        </p:tgtEl>
                                        <p:attrNameLst>
                                          <p:attrName>style.visibility</p:attrName>
                                        </p:attrNameLst>
                                      </p:cBhvr>
                                      <p:to>
                                        <p:strVal val="visible"/>
                                      </p:to>
                                    </p:set>
                                    <p:animEffect filter="fade" transition="in">
                                      <p:cBhvr>
                                        <p:cTn dur="500"/>
                                        <p:tgtEl>
                                          <p:spTgt spid="91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4">
                                            <p:txEl>
                                              <p:pRg end="7" st="7"/>
                                            </p:txEl>
                                          </p:spTgt>
                                        </p:tgtEl>
                                        <p:attrNameLst>
                                          <p:attrName>style.visibility</p:attrName>
                                        </p:attrNameLst>
                                      </p:cBhvr>
                                      <p:to>
                                        <p:strVal val="visible"/>
                                      </p:to>
                                    </p:set>
                                    <p:animEffect filter="fade" transition="in">
                                      <p:cBhvr>
                                        <p:cTn dur="500"/>
                                        <p:tgtEl>
                                          <p:spTgt spid="91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4">
                                            <p:txEl>
                                              <p:pRg end="8" st="8"/>
                                            </p:txEl>
                                          </p:spTgt>
                                        </p:tgtEl>
                                        <p:attrNameLst>
                                          <p:attrName>style.visibility</p:attrName>
                                        </p:attrNameLst>
                                      </p:cBhvr>
                                      <p:to>
                                        <p:strVal val="visible"/>
                                      </p:to>
                                    </p:set>
                                    <p:animEffect filter="fade" transition="in">
                                      <p:cBhvr>
                                        <p:cTn dur="500"/>
                                        <p:tgtEl>
                                          <p:spTgt spid="914">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500"/>
                                        <p:tgtEl>
                                          <p:spTgt spid="9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500"/>
                                        <p:tgtEl>
                                          <p:spTgt spid="910"/>
                                        </p:tgtEl>
                                      </p:cBhvr>
                                    </p:animEffect>
                                  </p:childTnLst>
                                </p:cTn>
                              </p:par>
                              <p:par>
                                <p:cTn fill="hold" nodeType="withEffect" presetClass="entr" presetID="10" presetSubtype="0">
                                  <p:stCondLst>
                                    <p:cond delay="0"/>
                                  </p:stCondLst>
                                  <p:childTnLst>
                                    <p:set>
                                      <p:cBhvr>
                                        <p:cTn dur="1" fill="hold">
                                          <p:stCondLst>
                                            <p:cond delay="0"/>
                                          </p:stCondLst>
                                        </p:cTn>
                                        <p:tgtEl>
                                          <p:spTgt spid="919">
                                            <p:txEl>
                                              <p:pRg end="0" st="0"/>
                                            </p:txEl>
                                          </p:spTgt>
                                        </p:tgtEl>
                                        <p:attrNameLst>
                                          <p:attrName>style.visibility</p:attrName>
                                        </p:attrNameLst>
                                      </p:cBhvr>
                                      <p:to>
                                        <p:strVal val="visible"/>
                                      </p:to>
                                    </p:set>
                                    <p:animEffect filter="fade" transition="in">
                                      <p:cBhvr>
                                        <p:cTn dur="500"/>
                                        <p:tgtEl>
                                          <p:spTgt spid="91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9">
                                            <p:txEl>
                                              <p:pRg end="1" st="1"/>
                                            </p:txEl>
                                          </p:spTgt>
                                        </p:tgtEl>
                                        <p:attrNameLst>
                                          <p:attrName>style.visibility</p:attrName>
                                        </p:attrNameLst>
                                      </p:cBhvr>
                                      <p:to>
                                        <p:strVal val="visible"/>
                                      </p:to>
                                    </p:set>
                                    <p:animEffect filter="fade" transition="in">
                                      <p:cBhvr>
                                        <p:cTn dur="500"/>
                                        <p:tgtEl>
                                          <p:spTgt spid="91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9">
                                            <p:txEl>
                                              <p:pRg end="2" st="2"/>
                                            </p:txEl>
                                          </p:spTgt>
                                        </p:tgtEl>
                                        <p:attrNameLst>
                                          <p:attrName>style.visibility</p:attrName>
                                        </p:attrNameLst>
                                      </p:cBhvr>
                                      <p:to>
                                        <p:strVal val="visible"/>
                                      </p:to>
                                    </p:set>
                                    <p:animEffect filter="fade" transition="in">
                                      <p:cBhvr>
                                        <p:cTn dur="500"/>
                                        <p:tgtEl>
                                          <p:spTgt spid="91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9">
                                            <p:txEl>
                                              <p:pRg end="3" st="3"/>
                                            </p:txEl>
                                          </p:spTgt>
                                        </p:tgtEl>
                                        <p:attrNameLst>
                                          <p:attrName>style.visibility</p:attrName>
                                        </p:attrNameLst>
                                      </p:cBhvr>
                                      <p:to>
                                        <p:strVal val="visible"/>
                                      </p:to>
                                    </p:set>
                                    <p:animEffect filter="fade" transition="in">
                                      <p:cBhvr>
                                        <p:cTn dur="500"/>
                                        <p:tgtEl>
                                          <p:spTgt spid="91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9">
                                            <p:txEl>
                                              <p:pRg end="4" st="4"/>
                                            </p:txEl>
                                          </p:spTgt>
                                        </p:tgtEl>
                                        <p:attrNameLst>
                                          <p:attrName>style.visibility</p:attrName>
                                        </p:attrNameLst>
                                      </p:cBhvr>
                                      <p:to>
                                        <p:strVal val="visible"/>
                                      </p:to>
                                    </p:set>
                                    <p:animEffect filter="fade" transition="in">
                                      <p:cBhvr>
                                        <p:cTn dur="500"/>
                                        <p:tgtEl>
                                          <p:spTgt spid="91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9">
                                            <p:txEl>
                                              <p:pRg end="5" st="5"/>
                                            </p:txEl>
                                          </p:spTgt>
                                        </p:tgtEl>
                                        <p:attrNameLst>
                                          <p:attrName>style.visibility</p:attrName>
                                        </p:attrNameLst>
                                      </p:cBhvr>
                                      <p:to>
                                        <p:strVal val="visible"/>
                                      </p:to>
                                    </p:set>
                                    <p:animEffect filter="fade" transition="in">
                                      <p:cBhvr>
                                        <p:cTn dur="500"/>
                                        <p:tgtEl>
                                          <p:spTgt spid="91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9">
                                            <p:txEl>
                                              <p:pRg end="6" st="6"/>
                                            </p:txEl>
                                          </p:spTgt>
                                        </p:tgtEl>
                                        <p:attrNameLst>
                                          <p:attrName>style.visibility</p:attrName>
                                        </p:attrNameLst>
                                      </p:cBhvr>
                                      <p:to>
                                        <p:strVal val="visible"/>
                                      </p:to>
                                    </p:set>
                                    <p:animEffect filter="fade" transition="in">
                                      <p:cBhvr>
                                        <p:cTn dur="500"/>
                                        <p:tgtEl>
                                          <p:spTgt spid="91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9">
                                            <p:txEl>
                                              <p:pRg end="7" st="7"/>
                                            </p:txEl>
                                          </p:spTgt>
                                        </p:tgtEl>
                                        <p:attrNameLst>
                                          <p:attrName>style.visibility</p:attrName>
                                        </p:attrNameLst>
                                      </p:cBhvr>
                                      <p:to>
                                        <p:strVal val="visible"/>
                                      </p:to>
                                    </p:set>
                                    <p:animEffect filter="fade" transition="in">
                                      <p:cBhvr>
                                        <p:cTn dur="500"/>
                                        <p:tgtEl>
                                          <p:spTgt spid="91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9">
                                            <p:txEl>
                                              <p:pRg end="8" st="8"/>
                                            </p:txEl>
                                          </p:spTgt>
                                        </p:tgtEl>
                                        <p:attrNameLst>
                                          <p:attrName>style.visibility</p:attrName>
                                        </p:attrNameLst>
                                      </p:cBhvr>
                                      <p:to>
                                        <p:strVal val="visible"/>
                                      </p:to>
                                    </p:set>
                                    <p:animEffect filter="fade" transition="in">
                                      <p:cBhvr>
                                        <p:cTn dur="500"/>
                                        <p:tgtEl>
                                          <p:spTgt spid="919">
                                            <p:txEl>
                                              <p:pRg end="8" st="8"/>
                                            </p:txEl>
                                          </p:spTgt>
                                        </p:tgtEl>
                                      </p:cBhvr>
                                    </p:animEffect>
                                  </p:childTnLst>
                                </p:cTn>
                              </p:par>
                            </p:childTnLst>
                          </p:cTn>
                        </p:par>
                        <p:par>
                          <p:cTn fill="hold">
                            <p:stCondLst>
                              <p:cond delay="1500"/>
                            </p:stCondLst>
                            <p:childTnLst>
                              <p:par>
                                <p:cTn fill="hold" nodeType="afterEffect" presetClass="entr" presetID="2" presetSubtype="8">
                                  <p:stCondLst>
                                    <p:cond delay="500"/>
                                  </p:stCondLst>
                                  <p:childTnLst>
                                    <p:set>
                                      <p:cBhvr>
                                        <p:cTn dur="1" fill="hold">
                                          <p:stCondLst>
                                            <p:cond delay="0"/>
                                          </p:stCondLst>
                                        </p:cTn>
                                        <p:tgtEl>
                                          <p:spTgt spid="917"/>
                                        </p:tgtEl>
                                        <p:attrNameLst>
                                          <p:attrName>style.visibility</p:attrName>
                                        </p:attrNameLst>
                                      </p:cBhvr>
                                      <p:to>
                                        <p:strVal val="visible"/>
                                      </p:to>
                                    </p:set>
                                    <p:anim calcmode="lin" valueType="num">
                                      <p:cBhvr additive="base">
                                        <p:cTn dur="500"/>
                                        <p:tgtEl>
                                          <p:spTgt spid="9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916">
                                            <p:txEl>
                                              <p:pRg end="0" st="0"/>
                                            </p:txEl>
                                          </p:spTgt>
                                        </p:tgtEl>
                                        <p:attrNameLst>
                                          <p:attrName>style.visibility</p:attrName>
                                        </p:attrNameLst>
                                      </p:cBhvr>
                                      <p:to>
                                        <p:strVal val="visible"/>
                                      </p:to>
                                    </p:set>
                                    <p:anim calcmode="lin" valueType="num">
                                      <p:cBhvr additive="base">
                                        <p:cTn dur="500"/>
                                        <p:tgtEl>
                                          <p:spTgt spid="91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916">
                                            <p:txEl>
                                              <p:pRg end="1" st="1"/>
                                            </p:txEl>
                                          </p:spTgt>
                                        </p:tgtEl>
                                        <p:attrNameLst>
                                          <p:attrName>style.visibility</p:attrName>
                                        </p:attrNameLst>
                                      </p:cBhvr>
                                      <p:to>
                                        <p:strVal val="visible"/>
                                      </p:to>
                                    </p:set>
                                    <p:anim calcmode="lin" valueType="num">
                                      <p:cBhvr additive="base">
                                        <p:cTn dur="500"/>
                                        <p:tgtEl>
                                          <p:spTgt spid="91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916">
                                            <p:txEl>
                                              <p:pRg end="2" st="2"/>
                                            </p:txEl>
                                          </p:spTgt>
                                        </p:tgtEl>
                                        <p:attrNameLst>
                                          <p:attrName>style.visibility</p:attrName>
                                        </p:attrNameLst>
                                      </p:cBhvr>
                                      <p:to>
                                        <p:strVal val="visible"/>
                                      </p:to>
                                    </p:set>
                                    <p:anim calcmode="lin" valueType="num">
                                      <p:cBhvr additive="base">
                                        <p:cTn dur="500"/>
                                        <p:tgtEl>
                                          <p:spTgt spid="91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916">
                                            <p:txEl>
                                              <p:pRg end="3" st="3"/>
                                            </p:txEl>
                                          </p:spTgt>
                                        </p:tgtEl>
                                        <p:attrNameLst>
                                          <p:attrName>style.visibility</p:attrName>
                                        </p:attrNameLst>
                                      </p:cBhvr>
                                      <p:to>
                                        <p:strVal val="visible"/>
                                      </p:to>
                                    </p:set>
                                    <p:anim calcmode="lin" valueType="num">
                                      <p:cBhvr additive="base">
                                        <p:cTn dur="500"/>
                                        <p:tgtEl>
                                          <p:spTgt spid="91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916">
                                            <p:txEl>
                                              <p:pRg end="4" st="4"/>
                                            </p:txEl>
                                          </p:spTgt>
                                        </p:tgtEl>
                                        <p:attrNameLst>
                                          <p:attrName>style.visibility</p:attrName>
                                        </p:attrNameLst>
                                      </p:cBhvr>
                                      <p:to>
                                        <p:strVal val="visible"/>
                                      </p:to>
                                    </p:set>
                                    <p:anim calcmode="lin" valueType="num">
                                      <p:cBhvr additive="base">
                                        <p:cTn dur="500"/>
                                        <p:tgtEl>
                                          <p:spTgt spid="91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916">
                                            <p:txEl>
                                              <p:pRg end="5" st="5"/>
                                            </p:txEl>
                                          </p:spTgt>
                                        </p:tgtEl>
                                        <p:attrNameLst>
                                          <p:attrName>style.visibility</p:attrName>
                                        </p:attrNameLst>
                                      </p:cBhvr>
                                      <p:to>
                                        <p:strVal val="visible"/>
                                      </p:to>
                                    </p:set>
                                    <p:anim calcmode="lin" valueType="num">
                                      <p:cBhvr additive="base">
                                        <p:cTn dur="500"/>
                                        <p:tgtEl>
                                          <p:spTgt spid="91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916">
                                            <p:txEl>
                                              <p:pRg end="6" st="6"/>
                                            </p:txEl>
                                          </p:spTgt>
                                        </p:tgtEl>
                                        <p:attrNameLst>
                                          <p:attrName>style.visibility</p:attrName>
                                        </p:attrNameLst>
                                      </p:cBhvr>
                                      <p:to>
                                        <p:strVal val="visible"/>
                                      </p:to>
                                    </p:set>
                                    <p:anim calcmode="lin" valueType="num">
                                      <p:cBhvr additive="base">
                                        <p:cTn dur="500"/>
                                        <p:tgtEl>
                                          <p:spTgt spid="91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916">
                                            <p:txEl>
                                              <p:pRg end="7" st="7"/>
                                            </p:txEl>
                                          </p:spTgt>
                                        </p:tgtEl>
                                        <p:attrNameLst>
                                          <p:attrName>style.visibility</p:attrName>
                                        </p:attrNameLst>
                                      </p:cBhvr>
                                      <p:to>
                                        <p:strVal val="visible"/>
                                      </p:to>
                                    </p:set>
                                    <p:anim calcmode="lin" valueType="num">
                                      <p:cBhvr additive="base">
                                        <p:cTn dur="500"/>
                                        <p:tgtEl>
                                          <p:spTgt spid="91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916">
                                            <p:txEl>
                                              <p:pRg end="8" st="8"/>
                                            </p:txEl>
                                          </p:spTgt>
                                        </p:tgtEl>
                                        <p:attrNameLst>
                                          <p:attrName>style.visibility</p:attrName>
                                        </p:attrNameLst>
                                      </p:cBhvr>
                                      <p:to>
                                        <p:strVal val="visible"/>
                                      </p:to>
                                    </p:set>
                                    <p:anim calcmode="lin" valueType="num">
                                      <p:cBhvr additive="base">
                                        <p:cTn dur="500"/>
                                        <p:tgtEl>
                                          <p:spTgt spid="916">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s 2">
  <p:cSld name="3 Columns 2">
    <p:spTree>
      <p:nvGrpSpPr>
        <p:cNvPr id="920" name="Shape 920"/>
        <p:cNvGrpSpPr/>
        <p:nvPr/>
      </p:nvGrpSpPr>
      <p:grpSpPr>
        <a:xfrm>
          <a:off x="0" y="0"/>
          <a:ext cx="0" cy="0"/>
          <a:chOff x="0" y="0"/>
          <a:chExt cx="0" cy="0"/>
        </a:xfrm>
      </p:grpSpPr>
      <p:sp>
        <p:nvSpPr>
          <p:cNvPr id="921" name="Google Shape;921;p56"/>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2" name="Google Shape;922;p56"/>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3" name="Google Shape;923;p56"/>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24" name="Google Shape;924;p56"/>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5" name="Google Shape;925;p56"/>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926" name="Google Shape;926;p56"/>
          <p:cNvSpPr/>
          <p:nvPr/>
        </p:nvSpPr>
        <p:spPr>
          <a:xfrm rot="3600000">
            <a:off x="1165671" y="2420421"/>
            <a:ext cx="1492195" cy="1492195"/>
          </a:xfrm>
          <a:prstGeom prst="blockArc">
            <a:avLst>
              <a:gd fmla="val 18941412" name="adj1"/>
              <a:gd fmla="val 11732646" name="adj2"/>
              <a:gd fmla="val 4340" name="adj3"/>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6"/>
              </a:solidFill>
              <a:latin typeface="Open Sans"/>
              <a:ea typeface="Open Sans"/>
              <a:cs typeface="Open Sans"/>
              <a:sym typeface="Open Sans"/>
            </a:endParaRPr>
          </a:p>
        </p:txBody>
      </p:sp>
      <p:sp>
        <p:nvSpPr>
          <p:cNvPr id="927" name="Google Shape;927;p56"/>
          <p:cNvSpPr/>
          <p:nvPr/>
        </p:nvSpPr>
        <p:spPr>
          <a:xfrm rot="6618510">
            <a:off x="1282259" y="2537009"/>
            <a:ext cx="1259018" cy="1259018"/>
          </a:xfrm>
          <a:prstGeom prst="blockArc">
            <a:avLst>
              <a:gd fmla="val 19452122" name="adj1"/>
              <a:gd fmla="val 11742259" name="adj2"/>
              <a:gd fmla="val 4894"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6"/>
              </a:solidFill>
              <a:latin typeface="Open Sans"/>
              <a:ea typeface="Open Sans"/>
              <a:cs typeface="Open Sans"/>
              <a:sym typeface="Open Sans"/>
            </a:endParaRPr>
          </a:p>
        </p:txBody>
      </p:sp>
      <p:sp>
        <p:nvSpPr>
          <p:cNvPr id="928" name="Google Shape;928;p56"/>
          <p:cNvSpPr txBox="1"/>
          <p:nvPr>
            <p:ph idx="2" type="body"/>
          </p:nvPr>
        </p:nvSpPr>
        <p:spPr>
          <a:xfrm>
            <a:off x="2023050" y="2655891"/>
            <a:ext cx="74268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1"/>
              </a:buClr>
              <a:buSzPts val="3600"/>
              <a:buNone/>
              <a:defRPr sz="36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9" name="Google Shape;929;p56"/>
          <p:cNvSpPr txBox="1"/>
          <p:nvPr>
            <p:ph idx="3" type="body"/>
          </p:nvPr>
        </p:nvSpPr>
        <p:spPr>
          <a:xfrm>
            <a:off x="2709065" y="3362068"/>
            <a:ext cx="13938025" cy="127524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0" name="Google Shape;930;p56"/>
          <p:cNvSpPr/>
          <p:nvPr/>
        </p:nvSpPr>
        <p:spPr>
          <a:xfrm rot="3600000">
            <a:off x="1165671" y="4630775"/>
            <a:ext cx="1492195" cy="1492195"/>
          </a:xfrm>
          <a:prstGeom prst="blockArc">
            <a:avLst>
              <a:gd fmla="val 18941412" name="adj1"/>
              <a:gd fmla="val 11732646" name="adj2"/>
              <a:gd fmla="val 4340" name="adj3"/>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6"/>
              </a:solidFill>
              <a:latin typeface="Open Sans"/>
              <a:ea typeface="Open Sans"/>
              <a:cs typeface="Open Sans"/>
              <a:sym typeface="Open Sans"/>
            </a:endParaRPr>
          </a:p>
        </p:txBody>
      </p:sp>
      <p:sp>
        <p:nvSpPr>
          <p:cNvPr id="931" name="Google Shape;931;p56"/>
          <p:cNvSpPr/>
          <p:nvPr/>
        </p:nvSpPr>
        <p:spPr>
          <a:xfrm rot="6618510">
            <a:off x="1282259" y="4747363"/>
            <a:ext cx="1259018" cy="1259018"/>
          </a:xfrm>
          <a:prstGeom prst="blockArc">
            <a:avLst>
              <a:gd fmla="val 19452122" name="adj1"/>
              <a:gd fmla="val 11742259" name="adj2"/>
              <a:gd fmla="val 4894"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6"/>
              </a:solidFill>
              <a:latin typeface="Open Sans"/>
              <a:ea typeface="Open Sans"/>
              <a:cs typeface="Open Sans"/>
              <a:sym typeface="Open Sans"/>
            </a:endParaRPr>
          </a:p>
        </p:txBody>
      </p:sp>
      <p:sp>
        <p:nvSpPr>
          <p:cNvPr id="932" name="Google Shape;932;p56"/>
          <p:cNvSpPr txBox="1"/>
          <p:nvPr>
            <p:ph idx="4" type="body"/>
          </p:nvPr>
        </p:nvSpPr>
        <p:spPr>
          <a:xfrm>
            <a:off x="2023050" y="4866245"/>
            <a:ext cx="74268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3"/>
              </a:buClr>
              <a:buSzPts val="3600"/>
              <a:buNone/>
              <a:defRPr sz="36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3" name="Google Shape;933;p56"/>
          <p:cNvSpPr txBox="1"/>
          <p:nvPr>
            <p:ph idx="5" type="body"/>
          </p:nvPr>
        </p:nvSpPr>
        <p:spPr>
          <a:xfrm>
            <a:off x="2709065" y="5572422"/>
            <a:ext cx="13938025" cy="127524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4" name="Google Shape;934;p56"/>
          <p:cNvSpPr/>
          <p:nvPr/>
        </p:nvSpPr>
        <p:spPr>
          <a:xfrm rot="3600000">
            <a:off x="1164538" y="6846952"/>
            <a:ext cx="1492195" cy="1492195"/>
          </a:xfrm>
          <a:prstGeom prst="blockArc">
            <a:avLst>
              <a:gd fmla="val 18941412" name="adj1"/>
              <a:gd fmla="val 11732646" name="adj2"/>
              <a:gd fmla="val 4340" name="adj3"/>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6"/>
              </a:solidFill>
              <a:latin typeface="Open Sans"/>
              <a:ea typeface="Open Sans"/>
              <a:cs typeface="Open Sans"/>
              <a:sym typeface="Open Sans"/>
            </a:endParaRPr>
          </a:p>
        </p:txBody>
      </p:sp>
      <p:sp>
        <p:nvSpPr>
          <p:cNvPr id="935" name="Google Shape;935;p56"/>
          <p:cNvSpPr/>
          <p:nvPr/>
        </p:nvSpPr>
        <p:spPr>
          <a:xfrm rot="6618510">
            <a:off x="1281126" y="6963540"/>
            <a:ext cx="1259018" cy="1259018"/>
          </a:xfrm>
          <a:prstGeom prst="blockArc">
            <a:avLst>
              <a:gd fmla="val 19452122" name="adj1"/>
              <a:gd fmla="val 11742259" name="adj2"/>
              <a:gd fmla="val 4894"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6"/>
              </a:solidFill>
              <a:latin typeface="Open Sans"/>
              <a:ea typeface="Open Sans"/>
              <a:cs typeface="Open Sans"/>
              <a:sym typeface="Open Sans"/>
            </a:endParaRPr>
          </a:p>
        </p:txBody>
      </p:sp>
      <p:sp>
        <p:nvSpPr>
          <p:cNvPr id="936" name="Google Shape;936;p56"/>
          <p:cNvSpPr txBox="1"/>
          <p:nvPr>
            <p:ph idx="6" type="body"/>
          </p:nvPr>
        </p:nvSpPr>
        <p:spPr>
          <a:xfrm>
            <a:off x="2021917" y="7082422"/>
            <a:ext cx="74268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2"/>
              </a:buClr>
              <a:buSzPts val="3600"/>
              <a:buNone/>
              <a:defRPr sz="36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7" name="Google Shape;937;p56"/>
          <p:cNvSpPr txBox="1"/>
          <p:nvPr>
            <p:ph idx="7" type="body"/>
          </p:nvPr>
        </p:nvSpPr>
        <p:spPr>
          <a:xfrm>
            <a:off x="2707932" y="7788599"/>
            <a:ext cx="13938025" cy="127524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25"/>
                                        </p:tgtEl>
                                        <p:attrNameLst>
                                          <p:attrName>style.visibility</p:attrName>
                                        </p:attrNameLst>
                                      </p:cBhvr>
                                      <p:to>
                                        <p:strVal val="visible"/>
                                      </p:to>
                                    </p:set>
                                    <p:anim calcmode="lin" valueType="num">
                                      <p:cBhvr additive="base">
                                        <p:cTn dur="500"/>
                                        <p:tgtEl>
                                          <p:spTgt spid="92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24">
                                            <p:txEl>
                                              <p:pRg end="0" st="0"/>
                                            </p:txEl>
                                          </p:spTgt>
                                        </p:tgtEl>
                                        <p:attrNameLst>
                                          <p:attrName>style.visibility</p:attrName>
                                        </p:attrNameLst>
                                      </p:cBhvr>
                                      <p:to>
                                        <p:strVal val="visible"/>
                                      </p:to>
                                    </p:set>
                                    <p:animEffect filter="fade" transition="in">
                                      <p:cBhvr>
                                        <p:cTn dur="500"/>
                                        <p:tgtEl>
                                          <p:spTgt spid="92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4">
                                            <p:txEl>
                                              <p:pRg end="1" st="1"/>
                                            </p:txEl>
                                          </p:spTgt>
                                        </p:tgtEl>
                                        <p:attrNameLst>
                                          <p:attrName>style.visibility</p:attrName>
                                        </p:attrNameLst>
                                      </p:cBhvr>
                                      <p:to>
                                        <p:strVal val="visible"/>
                                      </p:to>
                                    </p:set>
                                    <p:animEffect filter="fade" transition="in">
                                      <p:cBhvr>
                                        <p:cTn dur="500"/>
                                        <p:tgtEl>
                                          <p:spTgt spid="92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4">
                                            <p:txEl>
                                              <p:pRg end="2" st="2"/>
                                            </p:txEl>
                                          </p:spTgt>
                                        </p:tgtEl>
                                        <p:attrNameLst>
                                          <p:attrName>style.visibility</p:attrName>
                                        </p:attrNameLst>
                                      </p:cBhvr>
                                      <p:to>
                                        <p:strVal val="visible"/>
                                      </p:to>
                                    </p:set>
                                    <p:animEffect filter="fade" transition="in">
                                      <p:cBhvr>
                                        <p:cTn dur="500"/>
                                        <p:tgtEl>
                                          <p:spTgt spid="92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4">
                                            <p:txEl>
                                              <p:pRg end="3" st="3"/>
                                            </p:txEl>
                                          </p:spTgt>
                                        </p:tgtEl>
                                        <p:attrNameLst>
                                          <p:attrName>style.visibility</p:attrName>
                                        </p:attrNameLst>
                                      </p:cBhvr>
                                      <p:to>
                                        <p:strVal val="visible"/>
                                      </p:to>
                                    </p:set>
                                    <p:animEffect filter="fade" transition="in">
                                      <p:cBhvr>
                                        <p:cTn dur="500"/>
                                        <p:tgtEl>
                                          <p:spTgt spid="92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4">
                                            <p:txEl>
                                              <p:pRg end="4" st="4"/>
                                            </p:txEl>
                                          </p:spTgt>
                                        </p:tgtEl>
                                        <p:attrNameLst>
                                          <p:attrName>style.visibility</p:attrName>
                                        </p:attrNameLst>
                                      </p:cBhvr>
                                      <p:to>
                                        <p:strVal val="visible"/>
                                      </p:to>
                                    </p:set>
                                    <p:animEffect filter="fade" transition="in">
                                      <p:cBhvr>
                                        <p:cTn dur="500"/>
                                        <p:tgtEl>
                                          <p:spTgt spid="92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4">
                                            <p:txEl>
                                              <p:pRg end="5" st="5"/>
                                            </p:txEl>
                                          </p:spTgt>
                                        </p:tgtEl>
                                        <p:attrNameLst>
                                          <p:attrName>style.visibility</p:attrName>
                                        </p:attrNameLst>
                                      </p:cBhvr>
                                      <p:to>
                                        <p:strVal val="visible"/>
                                      </p:to>
                                    </p:set>
                                    <p:animEffect filter="fade" transition="in">
                                      <p:cBhvr>
                                        <p:cTn dur="500"/>
                                        <p:tgtEl>
                                          <p:spTgt spid="92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4">
                                            <p:txEl>
                                              <p:pRg end="6" st="6"/>
                                            </p:txEl>
                                          </p:spTgt>
                                        </p:tgtEl>
                                        <p:attrNameLst>
                                          <p:attrName>style.visibility</p:attrName>
                                        </p:attrNameLst>
                                      </p:cBhvr>
                                      <p:to>
                                        <p:strVal val="visible"/>
                                      </p:to>
                                    </p:set>
                                    <p:animEffect filter="fade" transition="in">
                                      <p:cBhvr>
                                        <p:cTn dur="500"/>
                                        <p:tgtEl>
                                          <p:spTgt spid="92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4">
                                            <p:txEl>
                                              <p:pRg end="7" st="7"/>
                                            </p:txEl>
                                          </p:spTgt>
                                        </p:tgtEl>
                                        <p:attrNameLst>
                                          <p:attrName>style.visibility</p:attrName>
                                        </p:attrNameLst>
                                      </p:cBhvr>
                                      <p:to>
                                        <p:strVal val="visible"/>
                                      </p:to>
                                    </p:set>
                                    <p:animEffect filter="fade" transition="in">
                                      <p:cBhvr>
                                        <p:cTn dur="500"/>
                                        <p:tgtEl>
                                          <p:spTgt spid="92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24">
                                            <p:txEl>
                                              <p:pRg end="8" st="8"/>
                                            </p:txEl>
                                          </p:spTgt>
                                        </p:tgtEl>
                                        <p:attrNameLst>
                                          <p:attrName>style.visibility</p:attrName>
                                        </p:attrNameLst>
                                      </p:cBhvr>
                                      <p:to>
                                        <p:strVal val="visible"/>
                                      </p:to>
                                    </p:set>
                                    <p:animEffect filter="fade" transition="in">
                                      <p:cBhvr>
                                        <p:cTn dur="500"/>
                                        <p:tgtEl>
                                          <p:spTgt spid="924">
                                            <p:txEl>
                                              <p:pRg end="8" st="8"/>
                                            </p:txEl>
                                          </p:spTgt>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927"/>
                                        </p:tgtEl>
                                        <p:attrNameLst>
                                          <p:attrName>style.visibility</p:attrName>
                                        </p:attrNameLst>
                                      </p:cBhvr>
                                      <p:to>
                                        <p:strVal val="visible"/>
                                      </p:to>
                                    </p:set>
                                    <p:anim calcmode="lin" valueType="num">
                                      <p:cBhvr additive="base">
                                        <p:cTn dur="750"/>
                                        <p:tgtEl>
                                          <p:spTgt spid="9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926"/>
                                        </p:tgtEl>
                                        <p:attrNameLst>
                                          <p:attrName>style.visibility</p:attrName>
                                        </p:attrNameLst>
                                      </p:cBhvr>
                                      <p:to>
                                        <p:strVal val="visible"/>
                                      </p:to>
                                    </p:set>
                                    <p:anim calcmode="lin" valueType="num">
                                      <p:cBhvr additive="base">
                                        <p:cTn dur="750"/>
                                        <p:tgtEl>
                                          <p:spTgt spid="92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750"/>
                                        <p:tgtEl>
                                          <p:spTgt spid="927"/>
                                        </p:tgtEl>
                                      </p:cBhvr>
                                    </p:animEffect>
                                  </p:childTnLst>
                                </p:cTn>
                              </p:par>
                              <p:par>
                                <p:cTn fill="hold" nodeType="with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750"/>
                                        <p:tgtEl>
                                          <p:spTgt spid="926"/>
                                        </p:tgtEl>
                                      </p:cBhvr>
                                    </p:animEffect>
                                  </p:childTnLst>
                                </p:cTn>
                              </p:par>
                              <p:par>
                                <p:cTn fill="hold" nodeType="withEffect" presetClass="entr" presetID="2" presetSubtype="8">
                                  <p:stCondLst>
                                    <p:cond delay="500"/>
                                  </p:stCondLst>
                                  <p:childTnLst>
                                    <p:set>
                                      <p:cBhvr>
                                        <p:cTn dur="1" fill="hold">
                                          <p:stCondLst>
                                            <p:cond delay="0"/>
                                          </p:stCondLst>
                                        </p:cTn>
                                        <p:tgtEl>
                                          <p:spTgt spid="928">
                                            <p:txEl>
                                              <p:pRg end="0" st="0"/>
                                            </p:txEl>
                                          </p:spTgt>
                                        </p:tgtEl>
                                        <p:attrNameLst>
                                          <p:attrName>style.visibility</p:attrName>
                                        </p:attrNameLst>
                                      </p:cBhvr>
                                      <p:to>
                                        <p:strVal val="visible"/>
                                      </p:to>
                                    </p:set>
                                    <p:anim calcmode="lin" valueType="num">
                                      <p:cBhvr additive="base">
                                        <p:cTn dur="500"/>
                                        <p:tgtEl>
                                          <p:spTgt spid="92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28">
                                            <p:txEl>
                                              <p:pRg end="1" st="1"/>
                                            </p:txEl>
                                          </p:spTgt>
                                        </p:tgtEl>
                                        <p:attrNameLst>
                                          <p:attrName>style.visibility</p:attrName>
                                        </p:attrNameLst>
                                      </p:cBhvr>
                                      <p:to>
                                        <p:strVal val="visible"/>
                                      </p:to>
                                    </p:set>
                                    <p:anim calcmode="lin" valueType="num">
                                      <p:cBhvr additive="base">
                                        <p:cTn dur="500"/>
                                        <p:tgtEl>
                                          <p:spTgt spid="928">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28">
                                            <p:txEl>
                                              <p:pRg end="2" st="2"/>
                                            </p:txEl>
                                          </p:spTgt>
                                        </p:tgtEl>
                                        <p:attrNameLst>
                                          <p:attrName>style.visibility</p:attrName>
                                        </p:attrNameLst>
                                      </p:cBhvr>
                                      <p:to>
                                        <p:strVal val="visible"/>
                                      </p:to>
                                    </p:set>
                                    <p:anim calcmode="lin" valueType="num">
                                      <p:cBhvr additive="base">
                                        <p:cTn dur="500"/>
                                        <p:tgtEl>
                                          <p:spTgt spid="928">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28">
                                            <p:txEl>
                                              <p:pRg end="3" st="3"/>
                                            </p:txEl>
                                          </p:spTgt>
                                        </p:tgtEl>
                                        <p:attrNameLst>
                                          <p:attrName>style.visibility</p:attrName>
                                        </p:attrNameLst>
                                      </p:cBhvr>
                                      <p:to>
                                        <p:strVal val="visible"/>
                                      </p:to>
                                    </p:set>
                                    <p:anim calcmode="lin" valueType="num">
                                      <p:cBhvr additive="base">
                                        <p:cTn dur="500"/>
                                        <p:tgtEl>
                                          <p:spTgt spid="928">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28">
                                            <p:txEl>
                                              <p:pRg end="4" st="4"/>
                                            </p:txEl>
                                          </p:spTgt>
                                        </p:tgtEl>
                                        <p:attrNameLst>
                                          <p:attrName>style.visibility</p:attrName>
                                        </p:attrNameLst>
                                      </p:cBhvr>
                                      <p:to>
                                        <p:strVal val="visible"/>
                                      </p:to>
                                    </p:set>
                                    <p:anim calcmode="lin" valueType="num">
                                      <p:cBhvr additive="base">
                                        <p:cTn dur="500"/>
                                        <p:tgtEl>
                                          <p:spTgt spid="928">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28">
                                            <p:txEl>
                                              <p:pRg end="5" st="5"/>
                                            </p:txEl>
                                          </p:spTgt>
                                        </p:tgtEl>
                                        <p:attrNameLst>
                                          <p:attrName>style.visibility</p:attrName>
                                        </p:attrNameLst>
                                      </p:cBhvr>
                                      <p:to>
                                        <p:strVal val="visible"/>
                                      </p:to>
                                    </p:set>
                                    <p:anim calcmode="lin" valueType="num">
                                      <p:cBhvr additive="base">
                                        <p:cTn dur="500"/>
                                        <p:tgtEl>
                                          <p:spTgt spid="928">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28">
                                            <p:txEl>
                                              <p:pRg end="6" st="6"/>
                                            </p:txEl>
                                          </p:spTgt>
                                        </p:tgtEl>
                                        <p:attrNameLst>
                                          <p:attrName>style.visibility</p:attrName>
                                        </p:attrNameLst>
                                      </p:cBhvr>
                                      <p:to>
                                        <p:strVal val="visible"/>
                                      </p:to>
                                    </p:set>
                                    <p:anim calcmode="lin" valueType="num">
                                      <p:cBhvr additive="base">
                                        <p:cTn dur="500"/>
                                        <p:tgtEl>
                                          <p:spTgt spid="928">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28">
                                            <p:txEl>
                                              <p:pRg end="7" st="7"/>
                                            </p:txEl>
                                          </p:spTgt>
                                        </p:tgtEl>
                                        <p:attrNameLst>
                                          <p:attrName>style.visibility</p:attrName>
                                        </p:attrNameLst>
                                      </p:cBhvr>
                                      <p:to>
                                        <p:strVal val="visible"/>
                                      </p:to>
                                    </p:set>
                                    <p:anim calcmode="lin" valueType="num">
                                      <p:cBhvr additive="base">
                                        <p:cTn dur="500"/>
                                        <p:tgtEl>
                                          <p:spTgt spid="928">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28">
                                            <p:txEl>
                                              <p:pRg end="8" st="8"/>
                                            </p:txEl>
                                          </p:spTgt>
                                        </p:tgtEl>
                                        <p:attrNameLst>
                                          <p:attrName>style.visibility</p:attrName>
                                        </p:attrNameLst>
                                      </p:cBhvr>
                                      <p:to>
                                        <p:strVal val="visible"/>
                                      </p:to>
                                    </p:set>
                                    <p:anim calcmode="lin" valueType="num">
                                      <p:cBhvr additive="base">
                                        <p:cTn dur="500"/>
                                        <p:tgtEl>
                                          <p:spTgt spid="92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2" presetSubtype="2">
                                  <p:stCondLst>
                                    <p:cond delay="250"/>
                                  </p:stCondLst>
                                  <p:childTnLst>
                                    <p:set>
                                      <p:cBhvr>
                                        <p:cTn dur="1" fill="hold">
                                          <p:stCondLst>
                                            <p:cond delay="0"/>
                                          </p:stCondLst>
                                        </p:cTn>
                                        <p:tgtEl>
                                          <p:spTgt spid="929">
                                            <p:txEl>
                                              <p:pRg end="0" st="0"/>
                                            </p:txEl>
                                          </p:spTgt>
                                        </p:tgtEl>
                                        <p:attrNameLst>
                                          <p:attrName>style.visibility</p:attrName>
                                        </p:attrNameLst>
                                      </p:cBhvr>
                                      <p:to>
                                        <p:strVal val="visible"/>
                                      </p:to>
                                    </p:set>
                                    <p:anim calcmode="lin" valueType="num">
                                      <p:cBhvr additive="base">
                                        <p:cTn dur="500"/>
                                        <p:tgtEl>
                                          <p:spTgt spid="92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2" presetSubtype="2">
                                  <p:stCondLst>
                                    <p:cond delay="250"/>
                                  </p:stCondLst>
                                  <p:childTnLst>
                                    <p:set>
                                      <p:cBhvr>
                                        <p:cTn dur="1" fill="hold">
                                          <p:stCondLst>
                                            <p:cond delay="0"/>
                                          </p:stCondLst>
                                        </p:cTn>
                                        <p:tgtEl>
                                          <p:spTgt spid="929">
                                            <p:txEl>
                                              <p:pRg end="1" st="1"/>
                                            </p:txEl>
                                          </p:spTgt>
                                        </p:tgtEl>
                                        <p:attrNameLst>
                                          <p:attrName>style.visibility</p:attrName>
                                        </p:attrNameLst>
                                      </p:cBhvr>
                                      <p:to>
                                        <p:strVal val="visible"/>
                                      </p:to>
                                    </p:set>
                                    <p:anim calcmode="lin" valueType="num">
                                      <p:cBhvr additive="base">
                                        <p:cTn dur="500"/>
                                        <p:tgtEl>
                                          <p:spTgt spid="92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2">
                                  <p:stCondLst>
                                    <p:cond delay="250"/>
                                  </p:stCondLst>
                                  <p:childTnLst>
                                    <p:set>
                                      <p:cBhvr>
                                        <p:cTn dur="1" fill="hold">
                                          <p:stCondLst>
                                            <p:cond delay="0"/>
                                          </p:stCondLst>
                                        </p:cTn>
                                        <p:tgtEl>
                                          <p:spTgt spid="929">
                                            <p:txEl>
                                              <p:pRg end="2" st="2"/>
                                            </p:txEl>
                                          </p:spTgt>
                                        </p:tgtEl>
                                        <p:attrNameLst>
                                          <p:attrName>style.visibility</p:attrName>
                                        </p:attrNameLst>
                                      </p:cBhvr>
                                      <p:to>
                                        <p:strVal val="visible"/>
                                      </p:to>
                                    </p:set>
                                    <p:anim calcmode="lin" valueType="num">
                                      <p:cBhvr additive="base">
                                        <p:cTn dur="500"/>
                                        <p:tgtEl>
                                          <p:spTgt spid="92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250"/>
                                  </p:stCondLst>
                                  <p:childTnLst>
                                    <p:set>
                                      <p:cBhvr>
                                        <p:cTn dur="1" fill="hold">
                                          <p:stCondLst>
                                            <p:cond delay="0"/>
                                          </p:stCondLst>
                                        </p:cTn>
                                        <p:tgtEl>
                                          <p:spTgt spid="929">
                                            <p:txEl>
                                              <p:pRg end="3" st="3"/>
                                            </p:txEl>
                                          </p:spTgt>
                                        </p:tgtEl>
                                        <p:attrNameLst>
                                          <p:attrName>style.visibility</p:attrName>
                                        </p:attrNameLst>
                                      </p:cBhvr>
                                      <p:to>
                                        <p:strVal val="visible"/>
                                      </p:to>
                                    </p:set>
                                    <p:anim calcmode="lin" valueType="num">
                                      <p:cBhvr additive="base">
                                        <p:cTn dur="500"/>
                                        <p:tgtEl>
                                          <p:spTgt spid="92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2">
                                  <p:stCondLst>
                                    <p:cond delay="250"/>
                                  </p:stCondLst>
                                  <p:childTnLst>
                                    <p:set>
                                      <p:cBhvr>
                                        <p:cTn dur="1" fill="hold">
                                          <p:stCondLst>
                                            <p:cond delay="0"/>
                                          </p:stCondLst>
                                        </p:cTn>
                                        <p:tgtEl>
                                          <p:spTgt spid="929">
                                            <p:txEl>
                                              <p:pRg end="4" st="4"/>
                                            </p:txEl>
                                          </p:spTgt>
                                        </p:tgtEl>
                                        <p:attrNameLst>
                                          <p:attrName>style.visibility</p:attrName>
                                        </p:attrNameLst>
                                      </p:cBhvr>
                                      <p:to>
                                        <p:strVal val="visible"/>
                                      </p:to>
                                    </p:set>
                                    <p:anim calcmode="lin" valueType="num">
                                      <p:cBhvr additive="base">
                                        <p:cTn dur="500"/>
                                        <p:tgtEl>
                                          <p:spTgt spid="92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2">
                                  <p:stCondLst>
                                    <p:cond delay="250"/>
                                  </p:stCondLst>
                                  <p:childTnLst>
                                    <p:set>
                                      <p:cBhvr>
                                        <p:cTn dur="1" fill="hold">
                                          <p:stCondLst>
                                            <p:cond delay="0"/>
                                          </p:stCondLst>
                                        </p:cTn>
                                        <p:tgtEl>
                                          <p:spTgt spid="929">
                                            <p:txEl>
                                              <p:pRg end="5" st="5"/>
                                            </p:txEl>
                                          </p:spTgt>
                                        </p:tgtEl>
                                        <p:attrNameLst>
                                          <p:attrName>style.visibility</p:attrName>
                                        </p:attrNameLst>
                                      </p:cBhvr>
                                      <p:to>
                                        <p:strVal val="visible"/>
                                      </p:to>
                                    </p:set>
                                    <p:anim calcmode="lin" valueType="num">
                                      <p:cBhvr additive="base">
                                        <p:cTn dur="500"/>
                                        <p:tgtEl>
                                          <p:spTgt spid="92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250"/>
                                  </p:stCondLst>
                                  <p:childTnLst>
                                    <p:set>
                                      <p:cBhvr>
                                        <p:cTn dur="1" fill="hold">
                                          <p:stCondLst>
                                            <p:cond delay="0"/>
                                          </p:stCondLst>
                                        </p:cTn>
                                        <p:tgtEl>
                                          <p:spTgt spid="929">
                                            <p:txEl>
                                              <p:pRg end="6" st="6"/>
                                            </p:txEl>
                                          </p:spTgt>
                                        </p:tgtEl>
                                        <p:attrNameLst>
                                          <p:attrName>style.visibility</p:attrName>
                                        </p:attrNameLst>
                                      </p:cBhvr>
                                      <p:to>
                                        <p:strVal val="visible"/>
                                      </p:to>
                                    </p:set>
                                    <p:anim calcmode="lin" valueType="num">
                                      <p:cBhvr additive="base">
                                        <p:cTn dur="500"/>
                                        <p:tgtEl>
                                          <p:spTgt spid="929">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2">
                                  <p:stCondLst>
                                    <p:cond delay="250"/>
                                  </p:stCondLst>
                                  <p:childTnLst>
                                    <p:set>
                                      <p:cBhvr>
                                        <p:cTn dur="1" fill="hold">
                                          <p:stCondLst>
                                            <p:cond delay="0"/>
                                          </p:stCondLst>
                                        </p:cTn>
                                        <p:tgtEl>
                                          <p:spTgt spid="929">
                                            <p:txEl>
                                              <p:pRg end="7" st="7"/>
                                            </p:txEl>
                                          </p:spTgt>
                                        </p:tgtEl>
                                        <p:attrNameLst>
                                          <p:attrName>style.visibility</p:attrName>
                                        </p:attrNameLst>
                                      </p:cBhvr>
                                      <p:to>
                                        <p:strVal val="visible"/>
                                      </p:to>
                                    </p:set>
                                    <p:anim calcmode="lin" valueType="num">
                                      <p:cBhvr additive="base">
                                        <p:cTn dur="500"/>
                                        <p:tgtEl>
                                          <p:spTgt spid="929">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2">
                                  <p:stCondLst>
                                    <p:cond delay="250"/>
                                  </p:stCondLst>
                                  <p:childTnLst>
                                    <p:set>
                                      <p:cBhvr>
                                        <p:cTn dur="1" fill="hold">
                                          <p:stCondLst>
                                            <p:cond delay="0"/>
                                          </p:stCondLst>
                                        </p:cTn>
                                        <p:tgtEl>
                                          <p:spTgt spid="929">
                                            <p:txEl>
                                              <p:pRg end="8" st="8"/>
                                            </p:txEl>
                                          </p:spTgt>
                                        </p:tgtEl>
                                        <p:attrNameLst>
                                          <p:attrName>style.visibility</p:attrName>
                                        </p:attrNameLst>
                                      </p:cBhvr>
                                      <p:to>
                                        <p:strVal val="visible"/>
                                      </p:to>
                                    </p:set>
                                    <p:anim calcmode="lin" valueType="num">
                                      <p:cBhvr additive="base">
                                        <p:cTn dur="500"/>
                                        <p:tgtEl>
                                          <p:spTgt spid="929">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4">
                                  <p:stCondLst>
                                    <p:cond delay="0"/>
                                  </p:stCondLst>
                                  <p:childTnLst>
                                    <p:set>
                                      <p:cBhvr>
                                        <p:cTn dur="1" fill="hold">
                                          <p:stCondLst>
                                            <p:cond delay="0"/>
                                          </p:stCondLst>
                                        </p:cTn>
                                        <p:tgtEl>
                                          <p:spTgt spid="931"/>
                                        </p:tgtEl>
                                        <p:attrNameLst>
                                          <p:attrName>style.visibility</p:attrName>
                                        </p:attrNameLst>
                                      </p:cBhvr>
                                      <p:to>
                                        <p:strVal val="visible"/>
                                      </p:to>
                                    </p:set>
                                    <p:anim calcmode="lin" valueType="num">
                                      <p:cBhvr additive="base">
                                        <p:cTn dur="750"/>
                                        <p:tgtEl>
                                          <p:spTgt spid="9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930"/>
                                        </p:tgtEl>
                                        <p:attrNameLst>
                                          <p:attrName>style.visibility</p:attrName>
                                        </p:attrNameLst>
                                      </p:cBhvr>
                                      <p:to>
                                        <p:strVal val="visible"/>
                                      </p:to>
                                    </p:set>
                                    <p:anim calcmode="lin" valueType="num">
                                      <p:cBhvr additive="base">
                                        <p:cTn dur="750"/>
                                        <p:tgtEl>
                                          <p:spTgt spid="93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750"/>
                                        <p:tgtEl>
                                          <p:spTgt spid="931"/>
                                        </p:tgtEl>
                                      </p:cBhvr>
                                    </p:animEffect>
                                  </p:childTnLst>
                                </p:cTn>
                              </p:par>
                              <p:par>
                                <p:cTn fill="hold" nodeType="with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750"/>
                                        <p:tgtEl>
                                          <p:spTgt spid="930"/>
                                        </p:tgtEl>
                                      </p:cBhvr>
                                    </p:animEffect>
                                  </p:childTnLst>
                                </p:cTn>
                              </p:par>
                              <p:par>
                                <p:cTn fill="hold" nodeType="withEffect" presetClass="entr" presetID="2" presetSubtype="8">
                                  <p:stCondLst>
                                    <p:cond delay="500"/>
                                  </p:stCondLst>
                                  <p:childTnLst>
                                    <p:set>
                                      <p:cBhvr>
                                        <p:cTn dur="1" fill="hold">
                                          <p:stCondLst>
                                            <p:cond delay="0"/>
                                          </p:stCondLst>
                                        </p:cTn>
                                        <p:tgtEl>
                                          <p:spTgt spid="932">
                                            <p:txEl>
                                              <p:pRg end="0" st="0"/>
                                            </p:txEl>
                                          </p:spTgt>
                                        </p:tgtEl>
                                        <p:attrNameLst>
                                          <p:attrName>style.visibility</p:attrName>
                                        </p:attrNameLst>
                                      </p:cBhvr>
                                      <p:to>
                                        <p:strVal val="visible"/>
                                      </p:to>
                                    </p:set>
                                    <p:anim calcmode="lin" valueType="num">
                                      <p:cBhvr additive="base">
                                        <p:cTn dur="500"/>
                                        <p:tgtEl>
                                          <p:spTgt spid="93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2">
                                            <p:txEl>
                                              <p:pRg end="1" st="1"/>
                                            </p:txEl>
                                          </p:spTgt>
                                        </p:tgtEl>
                                        <p:attrNameLst>
                                          <p:attrName>style.visibility</p:attrName>
                                        </p:attrNameLst>
                                      </p:cBhvr>
                                      <p:to>
                                        <p:strVal val="visible"/>
                                      </p:to>
                                    </p:set>
                                    <p:anim calcmode="lin" valueType="num">
                                      <p:cBhvr additive="base">
                                        <p:cTn dur="500"/>
                                        <p:tgtEl>
                                          <p:spTgt spid="93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2">
                                            <p:txEl>
                                              <p:pRg end="2" st="2"/>
                                            </p:txEl>
                                          </p:spTgt>
                                        </p:tgtEl>
                                        <p:attrNameLst>
                                          <p:attrName>style.visibility</p:attrName>
                                        </p:attrNameLst>
                                      </p:cBhvr>
                                      <p:to>
                                        <p:strVal val="visible"/>
                                      </p:to>
                                    </p:set>
                                    <p:anim calcmode="lin" valueType="num">
                                      <p:cBhvr additive="base">
                                        <p:cTn dur="500"/>
                                        <p:tgtEl>
                                          <p:spTgt spid="93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2">
                                            <p:txEl>
                                              <p:pRg end="3" st="3"/>
                                            </p:txEl>
                                          </p:spTgt>
                                        </p:tgtEl>
                                        <p:attrNameLst>
                                          <p:attrName>style.visibility</p:attrName>
                                        </p:attrNameLst>
                                      </p:cBhvr>
                                      <p:to>
                                        <p:strVal val="visible"/>
                                      </p:to>
                                    </p:set>
                                    <p:anim calcmode="lin" valueType="num">
                                      <p:cBhvr additive="base">
                                        <p:cTn dur="500"/>
                                        <p:tgtEl>
                                          <p:spTgt spid="93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2">
                                            <p:txEl>
                                              <p:pRg end="4" st="4"/>
                                            </p:txEl>
                                          </p:spTgt>
                                        </p:tgtEl>
                                        <p:attrNameLst>
                                          <p:attrName>style.visibility</p:attrName>
                                        </p:attrNameLst>
                                      </p:cBhvr>
                                      <p:to>
                                        <p:strVal val="visible"/>
                                      </p:to>
                                    </p:set>
                                    <p:anim calcmode="lin" valueType="num">
                                      <p:cBhvr additive="base">
                                        <p:cTn dur="500"/>
                                        <p:tgtEl>
                                          <p:spTgt spid="93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2">
                                            <p:txEl>
                                              <p:pRg end="5" st="5"/>
                                            </p:txEl>
                                          </p:spTgt>
                                        </p:tgtEl>
                                        <p:attrNameLst>
                                          <p:attrName>style.visibility</p:attrName>
                                        </p:attrNameLst>
                                      </p:cBhvr>
                                      <p:to>
                                        <p:strVal val="visible"/>
                                      </p:to>
                                    </p:set>
                                    <p:anim calcmode="lin" valueType="num">
                                      <p:cBhvr additive="base">
                                        <p:cTn dur="500"/>
                                        <p:tgtEl>
                                          <p:spTgt spid="93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2">
                                            <p:txEl>
                                              <p:pRg end="6" st="6"/>
                                            </p:txEl>
                                          </p:spTgt>
                                        </p:tgtEl>
                                        <p:attrNameLst>
                                          <p:attrName>style.visibility</p:attrName>
                                        </p:attrNameLst>
                                      </p:cBhvr>
                                      <p:to>
                                        <p:strVal val="visible"/>
                                      </p:to>
                                    </p:set>
                                    <p:anim calcmode="lin" valueType="num">
                                      <p:cBhvr additive="base">
                                        <p:cTn dur="500"/>
                                        <p:tgtEl>
                                          <p:spTgt spid="93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2">
                                            <p:txEl>
                                              <p:pRg end="7" st="7"/>
                                            </p:txEl>
                                          </p:spTgt>
                                        </p:tgtEl>
                                        <p:attrNameLst>
                                          <p:attrName>style.visibility</p:attrName>
                                        </p:attrNameLst>
                                      </p:cBhvr>
                                      <p:to>
                                        <p:strVal val="visible"/>
                                      </p:to>
                                    </p:set>
                                    <p:anim calcmode="lin" valueType="num">
                                      <p:cBhvr additive="base">
                                        <p:cTn dur="500"/>
                                        <p:tgtEl>
                                          <p:spTgt spid="93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2">
                                            <p:txEl>
                                              <p:pRg end="8" st="8"/>
                                            </p:txEl>
                                          </p:spTgt>
                                        </p:tgtEl>
                                        <p:attrNameLst>
                                          <p:attrName>style.visibility</p:attrName>
                                        </p:attrNameLst>
                                      </p:cBhvr>
                                      <p:to>
                                        <p:strVal val="visible"/>
                                      </p:to>
                                    </p:set>
                                    <p:anim calcmode="lin" valueType="num">
                                      <p:cBhvr additive="base">
                                        <p:cTn dur="500"/>
                                        <p:tgtEl>
                                          <p:spTgt spid="932">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250"/>
                                  </p:stCondLst>
                                  <p:childTnLst>
                                    <p:set>
                                      <p:cBhvr>
                                        <p:cTn dur="1" fill="hold">
                                          <p:stCondLst>
                                            <p:cond delay="0"/>
                                          </p:stCondLst>
                                        </p:cTn>
                                        <p:tgtEl>
                                          <p:spTgt spid="933">
                                            <p:txEl>
                                              <p:pRg end="0" st="0"/>
                                            </p:txEl>
                                          </p:spTgt>
                                        </p:tgtEl>
                                        <p:attrNameLst>
                                          <p:attrName>style.visibility</p:attrName>
                                        </p:attrNameLst>
                                      </p:cBhvr>
                                      <p:to>
                                        <p:strVal val="visible"/>
                                      </p:to>
                                    </p:set>
                                    <p:anim calcmode="lin" valueType="num">
                                      <p:cBhvr additive="base">
                                        <p:cTn dur="500"/>
                                        <p:tgtEl>
                                          <p:spTgt spid="93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250"/>
                                  </p:stCondLst>
                                  <p:childTnLst>
                                    <p:set>
                                      <p:cBhvr>
                                        <p:cTn dur="1" fill="hold">
                                          <p:stCondLst>
                                            <p:cond delay="0"/>
                                          </p:stCondLst>
                                        </p:cTn>
                                        <p:tgtEl>
                                          <p:spTgt spid="933">
                                            <p:txEl>
                                              <p:pRg end="1" st="1"/>
                                            </p:txEl>
                                          </p:spTgt>
                                        </p:tgtEl>
                                        <p:attrNameLst>
                                          <p:attrName>style.visibility</p:attrName>
                                        </p:attrNameLst>
                                      </p:cBhvr>
                                      <p:to>
                                        <p:strVal val="visible"/>
                                      </p:to>
                                    </p:set>
                                    <p:anim calcmode="lin" valueType="num">
                                      <p:cBhvr additive="base">
                                        <p:cTn dur="500"/>
                                        <p:tgtEl>
                                          <p:spTgt spid="93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250"/>
                                  </p:stCondLst>
                                  <p:childTnLst>
                                    <p:set>
                                      <p:cBhvr>
                                        <p:cTn dur="1" fill="hold">
                                          <p:stCondLst>
                                            <p:cond delay="0"/>
                                          </p:stCondLst>
                                        </p:cTn>
                                        <p:tgtEl>
                                          <p:spTgt spid="933">
                                            <p:txEl>
                                              <p:pRg end="2" st="2"/>
                                            </p:txEl>
                                          </p:spTgt>
                                        </p:tgtEl>
                                        <p:attrNameLst>
                                          <p:attrName>style.visibility</p:attrName>
                                        </p:attrNameLst>
                                      </p:cBhvr>
                                      <p:to>
                                        <p:strVal val="visible"/>
                                      </p:to>
                                    </p:set>
                                    <p:anim calcmode="lin" valueType="num">
                                      <p:cBhvr additive="base">
                                        <p:cTn dur="500"/>
                                        <p:tgtEl>
                                          <p:spTgt spid="93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250"/>
                                  </p:stCondLst>
                                  <p:childTnLst>
                                    <p:set>
                                      <p:cBhvr>
                                        <p:cTn dur="1" fill="hold">
                                          <p:stCondLst>
                                            <p:cond delay="0"/>
                                          </p:stCondLst>
                                        </p:cTn>
                                        <p:tgtEl>
                                          <p:spTgt spid="933">
                                            <p:txEl>
                                              <p:pRg end="3" st="3"/>
                                            </p:txEl>
                                          </p:spTgt>
                                        </p:tgtEl>
                                        <p:attrNameLst>
                                          <p:attrName>style.visibility</p:attrName>
                                        </p:attrNameLst>
                                      </p:cBhvr>
                                      <p:to>
                                        <p:strVal val="visible"/>
                                      </p:to>
                                    </p:set>
                                    <p:anim calcmode="lin" valueType="num">
                                      <p:cBhvr additive="base">
                                        <p:cTn dur="500"/>
                                        <p:tgtEl>
                                          <p:spTgt spid="93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250"/>
                                  </p:stCondLst>
                                  <p:childTnLst>
                                    <p:set>
                                      <p:cBhvr>
                                        <p:cTn dur="1" fill="hold">
                                          <p:stCondLst>
                                            <p:cond delay="0"/>
                                          </p:stCondLst>
                                        </p:cTn>
                                        <p:tgtEl>
                                          <p:spTgt spid="933">
                                            <p:txEl>
                                              <p:pRg end="4" st="4"/>
                                            </p:txEl>
                                          </p:spTgt>
                                        </p:tgtEl>
                                        <p:attrNameLst>
                                          <p:attrName>style.visibility</p:attrName>
                                        </p:attrNameLst>
                                      </p:cBhvr>
                                      <p:to>
                                        <p:strVal val="visible"/>
                                      </p:to>
                                    </p:set>
                                    <p:anim calcmode="lin" valueType="num">
                                      <p:cBhvr additive="base">
                                        <p:cTn dur="500"/>
                                        <p:tgtEl>
                                          <p:spTgt spid="93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250"/>
                                  </p:stCondLst>
                                  <p:childTnLst>
                                    <p:set>
                                      <p:cBhvr>
                                        <p:cTn dur="1" fill="hold">
                                          <p:stCondLst>
                                            <p:cond delay="0"/>
                                          </p:stCondLst>
                                        </p:cTn>
                                        <p:tgtEl>
                                          <p:spTgt spid="933">
                                            <p:txEl>
                                              <p:pRg end="5" st="5"/>
                                            </p:txEl>
                                          </p:spTgt>
                                        </p:tgtEl>
                                        <p:attrNameLst>
                                          <p:attrName>style.visibility</p:attrName>
                                        </p:attrNameLst>
                                      </p:cBhvr>
                                      <p:to>
                                        <p:strVal val="visible"/>
                                      </p:to>
                                    </p:set>
                                    <p:anim calcmode="lin" valueType="num">
                                      <p:cBhvr additive="base">
                                        <p:cTn dur="500"/>
                                        <p:tgtEl>
                                          <p:spTgt spid="93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2">
                                  <p:stCondLst>
                                    <p:cond delay="250"/>
                                  </p:stCondLst>
                                  <p:childTnLst>
                                    <p:set>
                                      <p:cBhvr>
                                        <p:cTn dur="1" fill="hold">
                                          <p:stCondLst>
                                            <p:cond delay="0"/>
                                          </p:stCondLst>
                                        </p:cTn>
                                        <p:tgtEl>
                                          <p:spTgt spid="933">
                                            <p:txEl>
                                              <p:pRg end="6" st="6"/>
                                            </p:txEl>
                                          </p:spTgt>
                                        </p:tgtEl>
                                        <p:attrNameLst>
                                          <p:attrName>style.visibility</p:attrName>
                                        </p:attrNameLst>
                                      </p:cBhvr>
                                      <p:to>
                                        <p:strVal val="visible"/>
                                      </p:to>
                                    </p:set>
                                    <p:anim calcmode="lin" valueType="num">
                                      <p:cBhvr additive="base">
                                        <p:cTn dur="500"/>
                                        <p:tgtEl>
                                          <p:spTgt spid="93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250"/>
                                  </p:stCondLst>
                                  <p:childTnLst>
                                    <p:set>
                                      <p:cBhvr>
                                        <p:cTn dur="1" fill="hold">
                                          <p:stCondLst>
                                            <p:cond delay="0"/>
                                          </p:stCondLst>
                                        </p:cTn>
                                        <p:tgtEl>
                                          <p:spTgt spid="933">
                                            <p:txEl>
                                              <p:pRg end="7" st="7"/>
                                            </p:txEl>
                                          </p:spTgt>
                                        </p:tgtEl>
                                        <p:attrNameLst>
                                          <p:attrName>style.visibility</p:attrName>
                                        </p:attrNameLst>
                                      </p:cBhvr>
                                      <p:to>
                                        <p:strVal val="visible"/>
                                      </p:to>
                                    </p:set>
                                    <p:anim calcmode="lin" valueType="num">
                                      <p:cBhvr additive="base">
                                        <p:cTn dur="500"/>
                                        <p:tgtEl>
                                          <p:spTgt spid="93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250"/>
                                  </p:stCondLst>
                                  <p:childTnLst>
                                    <p:set>
                                      <p:cBhvr>
                                        <p:cTn dur="1" fill="hold">
                                          <p:stCondLst>
                                            <p:cond delay="0"/>
                                          </p:stCondLst>
                                        </p:cTn>
                                        <p:tgtEl>
                                          <p:spTgt spid="933">
                                            <p:txEl>
                                              <p:pRg end="8" st="8"/>
                                            </p:txEl>
                                          </p:spTgt>
                                        </p:tgtEl>
                                        <p:attrNameLst>
                                          <p:attrName>style.visibility</p:attrName>
                                        </p:attrNameLst>
                                      </p:cBhvr>
                                      <p:to>
                                        <p:strVal val="visible"/>
                                      </p:to>
                                    </p:set>
                                    <p:anim calcmode="lin" valueType="num">
                                      <p:cBhvr additive="base">
                                        <p:cTn dur="500"/>
                                        <p:tgtEl>
                                          <p:spTgt spid="933">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4">
                                  <p:stCondLst>
                                    <p:cond delay="0"/>
                                  </p:stCondLst>
                                  <p:childTnLst>
                                    <p:set>
                                      <p:cBhvr>
                                        <p:cTn dur="1" fill="hold">
                                          <p:stCondLst>
                                            <p:cond delay="0"/>
                                          </p:stCondLst>
                                        </p:cTn>
                                        <p:tgtEl>
                                          <p:spTgt spid="935"/>
                                        </p:tgtEl>
                                        <p:attrNameLst>
                                          <p:attrName>style.visibility</p:attrName>
                                        </p:attrNameLst>
                                      </p:cBhvr>
                                      <p:to>
                                        <p:strVal val="visible"/>
                                      </p:to>
                                    </p:set>
                                    <p:anim calcmode="lin" valueType="num">
                                      <p:cBhvr additive="base">
                                        <p:cTn dur="750"/>
                                        <p:tgtEl>
                                          <p:spTgt spid="9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934"/>
                                        </p:tgtEl>
                                        <p:attrNameLst>
                                          <p:attrName>style.visibility</p:attrName>
                                        </p:attrNameLst>
                                      </p:cBhvr>
                                      <p:to>
                                        <p:strVal val="visible"/>
                                      </p:to>
                                    </p:set>
                                    <p:anim calcmode="lin" valueType="num">
                                      <p:cBhvr additive="base">
                                        <p:cTn dur="750"/>
                                        <p:tgtEl>
                                          <p:spTgt spid="93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750"/>
                                        <p:tgtEl>
                                          <p:spTgt spid="935"/>
                                        </p:tgtEl>
                                      </p:cBhvr>
                                    </p:animEffect>
                                  </p:childTnLst>
                                </p:cTn>
                              </p:par>
                              <p:par>
                                <p:cTn fill="hold" nodeType="with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750"/>
                                        <p:tgtEl>
                                          <p:spTgt spid="934"/>
                                        </p:tgtEl>
                                      </p:cBhvr>
                                    </p:animEffect>
                                  </p:childTnLst>
                                </p:cTn>
                              </p:par>
                              <p:par>
                                <p:cTn fill="hold" nodeType="withEffect" presetClass="entr" presetID="2" presetSubtype="8">
                                  <p:stCondLst>
                                    <p:cond delay="500"/>
                                  </p:stCondLst>
                                  <p:childTnLst>
                                    <p:set>
                                      <p:cBhvr>
                                        <p:cTn dur="1" fill="hold">
                                          <p:stCondLst>
                                            <p:cond delay="0"/>
                                          </p:stCondLst>
                                        </p:cTn>
                                        <p:tgtEl>
                                          <p:spTgt spid="936">
                                            <p:txEl>
                                              <p:pRg end="0" st="0"/>
                                            </p:txEl>
                                          </p:spTgt>
                                        </p:tgtEl>
                                        <p:attrNameLst>
                                          <p:attrName>style.visibility</p:attrName>
                                        </p:attrNameLst>
                                      </p:cBhvr>
                                      <p:to>
                                        <p:strVal val="visible"/>
                                      </p:to>
                                    </p:set>
                                    <p:anim calcmode="lin" valueType="num">
                                      <p:cBhvr additive="base">
                                        <p:cTn dur="500"/>
                                        <p:tgtEl>
                                          <p:spTgt spid="93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6">
                                            <p:txEl>
                                              <p:pRg end="1" st="1"/>
                                            </p:txEl>
                                          </p:spTgt>
                                        </p:tgtEl>
                                        <p:attrNameLst>
                                          <p:attrName>style.visibility</p:attrName>
                                        </p:attrNameLst>
                                      </p:cBhvr>
                                      <p:to>
                                        <p:strVal val="visible"/>
                                      </p:to>
                                    </p:set>
                                    <p:anim calcmode="lin" valueType="num">
                                      <p:cBhvr additive="base">
                                        <p:cTn dur="500"/>
                                        <p:tgtEl>
                                          <p:spTgt spid="93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6">
                                            <p:txEl>
                                              <p:pRg end="2" st="2"/>
                                            </p:txEl>
                                          </p:spTgt>
                                        </p:tgtEl>
                                        <p:attrNameLst>
                                          <p:attrName>style.visibility</p:attrName>
                                        </p:attrNameLst>
                                      </p:cBhvr>
                                      <p:to>
                                        <p:strVal val="visible"/>
                                      </p:to>
                                    </p:set>
                                    <p:anim calcmode="lin" valueType="num">
                                      <p:cBhvr additive="base">
                                        <p:cTn dur="500"/>
                                        <p:tgtEl>
                                          <p:spTgt spid="93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6">
                                            <p:txEl>
                                              <p:pRg end="3" st="3"/>
                                            </p:txEl>
                                          </p:spTgt>
                                        </p:tgtEl>
                                        <p:attrNameLst>
                                          <p:attrName>style.visibility</p:attrName>
                                        </p:attrNameLst>
                                      </p:cBhvr>
                                      <p:to>
                                        <p:strVal val="visible"/>
                                      </p:to>
                                    </p:set>
                                    <p:anim calcmode="lin" valueType="num">
                                      <p:cBhvr additive="base">
                                        <p:cTn dur="500"/>
                                        <p:tgtEl>
                                          <p:spTgt spid="93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6">
                                            <p:txEl>
                                              <p:pRg end="4" st="4"/>
                                            </p:txEl>
                                          </p:spTgt>
                                        </p:tgtEl>
                                        <p:attrNameLst>
                                          <p:attrName>style.visibility</p:attrName>
                                        </p:attrNameLst>
                                      </p:cBhvr>
                                      <p:to>
                                        <p:strVal val="visible"/>
                                      </p:to>
                                    </p:set>
                                    <p:anim calcmode="lin" valueType="num">
                                      <p:cBhvr additive="base">
                                        <p:cTn dur="500"/>
                                        <p:tgtEl>
                                          <p:spTgt spid="93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6">
                                            <p:txEl>
                                              <p:pRg end="5" st="5"/>
                                            </p:txEl>
                                          </p:spTgt>
                                        </p:tgtEl>
                                        <p:attrNameLst>
                                          <p:attrName>style.visibility</p:attrName>
                                        </p:attrNameLst>
                                      </p:cBhvr>
                                      <p:to>
                                        <p:strVal val="visible"/>
                                      </p:to>
                                    </p:set>
                                    <p:anim calcmode="lin" valueType="num">
                                      <p:cBhvr additive="base">
                                        <p:cTn dur="500"/>
                                        <p:tgtEl>
                                          <p:spTgt spid="93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6">
                                            <p:txEl>
                                              <p:pRg end="6" st="6"/>
                                            </p:txEl>
                                          </p:spTgt>
                                        </p:tgtEl>
                                        <p:attrNameLst>
                                          <p:attrName>style.visibility</p:attrName>
                                        </p:attrNameLst>
                                      </p:cBhvr>
                                      <p:to>
                                        <p:strVal val="visible"/>
                                      </p:to>
                                    </p:set>
                                    <p:anim calcmode="lin" valueType="num">
                                      <p:cBhvr additive="base">
                                        <p:cTn dur="500"/>
                                        <p:tgtEl>
                                          <p:spTgt spid="93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6">
                                            <p:txEl>
                                              <p:pRg end="7" st="7"/>
                                            </p:txEl>
                                          </p:spTgt>
                                        </p:tgtEl>
                                        <p:attrNameLst>
                                          <p:attrName>style.visibility</p:attrName>
                                        </p:attrNameLst>
                                      </p:cBhvr>
                                      <p:to>
                                        <p:strVal val="visible"/>
                                      </p:to>
                                    </p:set>
                                    <p:anim calcmode="lin" valueType="num">
                                      <p:cBhvr additive="base">
                                        <p:cTn dur="500"/>
                                        <p:tgtEl>
                                          <p:spTgt spid="93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36">
                                            <p:txEl>
                                              <p:pRg end="8" st="8"/>
                                            </p:txEl>
                                          </p:spTgt>
                                        </p:tgtEl>
                                        <p:attrNameLst>
                                          <p:attrName>style.visibility</p:attrName>
                                        </p:attrNameLst>
                                      </p:cBhvr>
                                      <p:to>
                                        <p:strVal val="visible"/>
                                      </p:to>
                                    </p:set>
                                    <p:anim calcmode="lin" valueType="num">
                                      <p:cBhvr additive="base">
                                        <p:cTn dur="500"/>
                                        <p:tgtEl>
                                          <p:spTgt spid="93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750"/>
                            </p:stCondLst>
                            <p:childTnLst>
                              <p:par>
                                <p:cTn fill="hold" nodeType="afterEffect" presetClass="entr" presetID="2" presetSubtype="2">
                                  <p:stCondLst>
                                    <p:cond delay="250"/>
                                  </p:stCondLst>
                                  <p:childTnLst>
                                    <p:set>
                                      <p:cBhvr>
                                        <p:cTn dur="1" fill="hold">
                                          <p:stCondLst>
                                            <p:cond delay="0"/>
                                          </p:stCondLst>
                                        </p:cTn>
                                        <p:tgtEl>
                                          <p:spTgt spid="937">
                                            <p:txEl>
                                              <p:pRg end="0" st="0"/>
                                            </p:txEl>
                                          </p:spTgt>
                                        </p:tgtEl>
                                        <p:attrNameLst>
                                          <p:attrName>style.visibility</p:attrName>
                                        </p:attrNameLst>
                                      </p:cBhvr>
                                      <p:to>
                                        <p:strVal val="visible"/>
                                      </p:to>
                                    </p:set>
                                    <p:anim calcmode="lin" valueType="num">
                                      <p:cBhvr additive="base">
                                        <p:cTn dur="500"/>
                                        <p:tgtEl>
                                          <p:spTgt spid="93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250"/>
                            </p:stCondLst>
                            <p:childTnLst>
                              <p:par>
                                <p:cTn fill="hold" nodeType="afterEffect" presetClass="entr" presetID="2" presetSubtype="2">
                                  <p:stCondLst>
                                    <p:cond delay="250"/>
                                  </p:stCondLst>
                                  <p:childTnLst>
                                    <p:set>
                                      <p:cBhvr>
                                        <p:cTn dur="1" fill="hold">
                                          <p:stCondLst>
                                            <p:cond delay="0"/>
                                          </p:stCondLst>
                                        </p:cTn>
                                        <p:tgtEl>
                                          <p:spTgt spid="937">
                                            <p:txEl>
                                              <p:pRg end="1" st="1"/>
                                            </p:txEl>
                                          </p:spTgt>
                                        </p:tgtEl>
                                        <p:attrNameLst>
                                          <p:attrName>style.visibility</p:attrName>
                                        </p:attrNameLst>
                                      </p:cBhvr>
                                      <p:to>
                                        <p:strVal val="visible"/>
                                      </p:to>
                                    </p:set>
                                    <p:anim calcmode="lin" valueType="num">
                                      <p:cBhvr additive="base">
                                        <p:cTn dur="500"/>
                                        <p:tgtEl>
                                          <p:spTgt spid="93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2">
                                  <p:stCondLst>
                                    <p:cond delay="250"/>
                                  </p:stCondLst>
                                  <p:childTnLst>
                                    <p:set>
                                      <p:cBhvr>
                                        <p:cTn dur="1" fill="hold">
                                          <p:stCondLst>
                                            <p:cond delay="0"/>
                                          </p:stCondLst>
                                        </p:cTn>
                                        <p:tgtEl>
                                          <p:spTgt spid="937">
                                            <p:txEl>
                                              <p:pRg end="2" st="2"/>
                                            </p:txEl>
                                          </p:spTgt>
                                        </p:tgtEl>
                                        <p:attrNameLst>
                                          <p:attrName>style.visibility</p:attrName>
                                        </p:attrNameLst>
                                      </p:cBhvr>
                                      <p:to>
                                        <p:strVal val="visible"/>
                                      </p:to>
                                    </p:set>
                                    <p:anim calcmode="lin" valueType="num">
                                      <p:cBhvr additive="base">
                                        <p:cTn dur="500"/>
                                        <p:tgtEl>
                                          <p:spTgt spid="93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2">
                                  <p:stCondLst>
                                    <p:cond delay="250"/>
                                  </p:stCondLst>
                                  <p:childTnLst>
                                    <p:set>
                                      <p:cBhvr>
                                        <p:cTn dur="1" fill="hold">
                                          <p:stCondLst>
                                            <p:cond delay="0"/>
                                          </p:stCondLst>
                                        </p:cTn>
                                        <p:tgtEl>
                                          <p:spTgt spid="937">
                                            <p:txEl>
                                              <p:pRg end="3" st="3"/>
                                            </p:txEl>
                                          </p:spTgt>
                                        </p:tgtEl>
                                        <p:attrNameLst>
                                          <p:attrName>style.visibility</p:attrName>
                                        </p:attrNameLst>
                                      </p:cBhvr>
                                      <p:to>
                                        <p:strVal val="visible"/>
                                      </p:to>
                                    </p:set>
                                    <p:anim calcmode="lin" valueType="num">
                                      <p:cBhvr additive="base">
                                        <p:cTn dur="500"/>
                                        <p:tgtEl>
                                          <p:spTgt spid="93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750"/>
                            </p:stCondLst>
                            <p:childTnLst>
                              <p:par>
                                <p:cTn fill="hold" nodeType="afterEffect" presetClass="entr" presetID="2" presetSubtype="2">
                                  <p:stCondLst>
                                    <p:cond delay="250"/>
                                  </p:stCondLst>
                                  <p:childTnLst>
                                    <p:set>
                                      <p:cBhvr>
                                        <p:cTn dur="1" fill="hold">
                                          <p:stCondLst>
                                            <p:cond delay="0"/>
                                          </p:stCondLst>
                                        </p:cTn>
                                        <p:tgtEl>
                                          <p:spTgt spid="937">
                                            <p:txEl>
                                              <p:pRg end="4" st="4"/>
                                            </p:txEl>
                                          </p:spTgt>
                                        </p:tgtEl>
                                        <p:attrNameLst>
                                          <p:attrName>style.visibility</p:attrName>
                                        </p:attrNameLst>
                                      </p:cBhvr>
                                      <p:to>
                                        <p:strVal val="visible"/>
                                      </p:to>
                                    </p:set>
                                    <p:anim calcmode="lin" valueType="num">
                                      <p:cBhvr additive="base">
                                        <p:cTn dur="500"/>
                                        <p:tgtEl>
                                          <p:spTgt spid="93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2">
                                  <p:stCondLst>
                                    <p:cond delay="250"/>
                                  </p:stCondLst>
                                  <p:childTnLst>
                                    <p:set>
                                      <p:cBhvr>
                                        <p:cTn dur="1" fill="hold">
                                          <p:stCondLst>
                                            <p:cond delay="0"/>
                                          </p:stCondLst>
                                        </p:cTn>
                                        <p:tgtEl>
                                          <p:spTgt spid="937">
                                            <p:txEl>
                                              <p:pRg end="5" st="5"/>
                                            </p:txEl>
                                          </p:spTgt>
                                        </p:tgtEl>
                                        <p:attrNameLst>
                                          <p:attrName>style.visibility</p:attrName>
                                        </p:attrNameLst>
                                      </p:cBhvr>
                                      <p:to>
                                        <p:strVal val="visible"/>
                                      </p:to>
                                    </p:set>
                                    <p:anim calcmode="lin" valueType="num">
                                      <p:cBhvr additive="base">
                                        <p:cTn dur="500"/>
                                        <p:tgtEl>
                                          <p:spTgt spid="93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2" presetSubtype="2">
                                  <p:stCondLst>
                                    <p:cond delay="250"/>
                                  </p:stCondLst>
                                  <p:childTnLst>
                                    <p:set>
                                      <p:cBhvr>
                                        <p:cTn dur="1" fill="hold">
                                          <p:stCondLst>
                                            <p:cond delay="0"/>
                                          </p:stCondLst>
                                        </p:cTn>
                                        <p:tgtEl>
                                          <p:spTgt spid="937">
                                            <p:txEl>
                                              <p:pRg end="6" st="6"/>
                                            </p:txEl>
                                          </p:spTgt>
                                        </p:tgtEl>
                                        <p:attrNameLst>
                                          <p:attrName>style.visibility</p:attrName>
                                        </p:attrNameLst>
                                      </p:cBhvr>
                                      <p:to>
                                        <p:strVal val="visible"/>
                                      </p:to>
                                    </p:set>
                                    <p:anim calcmode="lin" valueType="num">
                                      <p:cBhvr additive="base">
                                        <p:cTn dur="500"/>
                                        <p:tgtEl>
                                          <p:spTgt spid="93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250"/>
                            </p:stCondLst>
                            <p:childTnLst>
                              <p:par>
                                <p:cTn fill="hold" nodeType="afterEffect" presetClass="entr" presetID="2" presetSubtype="2">
                                  <p:stCondLst>
                                    <p:cond delay="250"/>
                                  </p:stCondLst>
                                  <p:childTnLst>
                                    <p:set>
                                      <p:cBhvr>
                                        <p:cTn dur="1" fill="hold">
                                          <p:stCondLst>
                                            <p:cond delay="0"/>
                                          </p:stCondLst>
                                        </p:cTn>
                                        <p:tgtEl>
                                          <p:spTgt spid="937">
                                            <p:txEl>
                                              <p:pRg end="7" st="7"/>
                                            </p:txEl>
                                          </p:spTgt>
                                        </p:tgtEl>
                                        <p:attrNameLst>
                                          <p:attrName>style.visibility</p:attrName>
                                        </p:attrNameLst>
                                      </p:cBhvr>
                                      <p:to>
                                        <p:strVal val="visible"/>
                                      </p:to>
                                    </p:set>
                                    <p:anim calcmode="lin" valueType="num">
                                      <p:cBhvr additive="base">
                                        <p:cTn dur="500"/>
                                        <p:tgtEl>
                                          <p:spTgt spid="93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750"/>
                            </p:stCondLst>
                            <p:childTnLst>
                              <p:par>
                                <p:cTn fill="hold" nodeType="afterEffect" presetClass="entr" presetID="2" presetSubtype="2">
                                  <p:stCondLst>
                                    <p:cond delay="250"/>
                                  </p:stCondLst>
                                  <p:childTnLst>
                                    <p:set>
                                      <p:cBhvr>
                                        <p:cTn dur="1" fill="hold">
                                          <p:stCondLst>
                                            <p:cond delay="0"/>
                                          </p:stCondLst>
                                        </p:cTn>
                                        <p:tgtEl>
                                          <p:spTgt spid="937">
                                            <p:txEl>
                                              <p:pRg end="8" st="8"/>
                                            </p:txEl>
                                          </p:spTgt>
                                        </p:tgtEl>
                                        <p:attrNameLst>
                                          <p:attrName>style.visibility</p:attrName>
                                        </p:attrNameLst>
                                      </p:cBhvr>
                                      <p:to>
                                        <p:strVal val="visible"/>
                                      </p:to>
                                    </p:set>
                                    <p:anim calcmode="lin" valueType="num">
                                      <p:cBhvr additive="base">
                                        <p:cTn dur="500"/>
                                        <p:tgtEl>
                                          <p:spTgt spid="937">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p:cSld name="Text Only">
    <p:spTree>
      <p:nvGrpSpPr>
        <p:cNvPr id="938" name="Shape 938"/>
        <p:cNvGrpSpPr/>
        <p:nvPr/>
      </p:nvGrpSpPr>
      <p:grpSpPr>
        <a:xfrm>
          <a:off x="0" y="0"/>
          <a:ext cx="0" cy="0"/>
          <a:chOff x="0" y="0"/>
          <a:chExt cx="0" cy="0"/>
        </a:xfrm>
      </p:grpSpPr>
      <p:sp>
        <p:nvSpPr>
          <p:cNvPr id="939" name="Google Shape;939;p57"/>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0" name="Google Shape;940;p57"/>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1" name="Google Shape;941;p57"/>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2" name="Google Shape;942;p57"/>
          <p:cNvSpPr txBox="1"/>
          <p:nvPr>
            <p:ph idx="1" type="body"/>
          </p:nvPr>
        </p:nvSpPr>
        <p:spPr>
          <a:xfrm>
            <a:off x="1078310" y="4279404"/>
            <a:ext cx="16200314" cy="3312368"/>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3" name="Google Shape;943;p57"/>
          <p:cNvSpPr/>
          <p:nvPr/>
        </p:nvSpPr>
        <p:spPr>
          <a:xfrm>
            <a:off x="1222326" y="4135388"/>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944" name="Google Shape;944;p57"/>
          <p:cNvSpPr txBox="1"/>
          <p:nvPr>
            <p:ph idx="2"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5" name="Google Shape;945;p57"/>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45"/>
                                        </p:tgtEl>
                                        <p:attrNameLst>
                                          <p:attrName>style.visibility</p:attrName>
                                        </p:attrNameLst>
                                      </p:cBhvr>
                                      <p:to>
                                        <p:strVal val="visible"/>
                                      </p:to>
                                    </p:set>
                                    <p:anim calcmode="lin" valueType="num">
                                      <p:cBhvr additive="base">
                                        <p:cTn dur="500"/>
                                        <p:tgtEl>
                                          <p:spTgt spid="9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44">
                                            <p:txEl>
                                              <p:pRg end="0" st="0"/>
                                            </p:txEl>
                                          </p:spTgt>
                                        </p:tgtEl>
                                        <p:attrNameLst>
                                          <p:attrName>style.visibility</p:attrName>
                                        </p:attrNameLst>
                                      </p:cBhvr>
                                      <p:to>
                                        <p:strVal val="visible"/>
                                      </p:to>
                                    </p:set>
                                    <p:animEffect filter="fade" transition="in">
                                      <p:cBhvr>
                                        <p:cTn dur="500"/>
                                        <p:tgtEl>
                                          <p:spTgt spid="94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44">
                                            <p:txEl>
                                              <p:pRg end="1" st="1"/>
                                            </p:txEl>
                                          </p:spTgt>
                                        </p:tgtEl>
                                        <p:attrNameLst>
                                          <p:attrName>style.visibility</p:attrName>
                                        </p:attrNameLst>
                                      </p:cBhvr>
                                      <p:to>
                                        <p:strVal val="visible"/>
                                      </p:to>
                                    </p:set>
                                    <p:animEffect filter="fade" transition="in">
                                      <p:cBhvr>
                                        <p:cTn dur="500"/>
                                        <p:tgtEl>
                                          <p:spTgt spid="94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44">
                                            <p:txEl>
                                              <p:pRg end="2" st="2"/>
                                            </p:txEl>
                                          </p:spTgt>
                                        </p:tgtEl>
                                        <p:attrNameLst>
                                          <p:attrName>style.visibility</p:attrName>
                                        </p:attrNameLst>
                                      </p:cBhvr>
                                      <p:to>
                                        <p:strVal val="visible"/>
                                      </p:to>
                                    </p:set>
                                    <p:animEffect filter="fade" transition="in">
                                      <p:cBhvr>
                                        <p:cTn dur="500"/>
                                        <p:tgtEl>
                                          <p:spTgt spid="94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44">
                                            <p:txEl>
                                              <p:pRg end="3" st="3"/>
                                            </p:txEl>
                                          </p:spTgt>
                                        </p:tgtEl>
                                        <p:attrNameLst>
                                          <p:attrName>style.visibility</p:attrName>
                                        </p:attrNameLst>
                                      </p:cBhvr>
                                      <p:to>
                                        <p:strVal val="visible"/>
                                      </p:to>
                                    </p:set>
                                    <p:animEffect filter="fade" transition="in">
                                      <p:cBhvr>
                                        <p:cTn dur="500"/>
                                        <p:tgtEl>
                                          <p:spTgt spid="94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44">
                                            <p:txEl>
                                              <p:pRg end="4" st="4"/>
                                            </p:txEl>
                                          </p:spTgt>
                                        </p:tgtEl>
                                        <p:attrNameLst>
                                          <p:attrName>style.visibility</p:attrName>
                                        </p:attrNameLst>
                                      </p:cBhvr>
                                      <p:to>
                                        <p:strVal val="visible"/>
                                      </p:to>
                                    </p:set>
                                    <p:animEffect filter="fade" transition="in">
                                      <p:cBhvr>
                                        <p:cTn dur="500"/>
                                        <p:tgtEl>
                                          <p:spTgt spid="94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44">
                                            <p:txEl>
                                              <p:pRg end="5" st="5"/>
                                            </p:txEl>
                                          </p:spTgt>
                                        </p:tgtEl>
                                        <p:attrNameLst>
                                          <p:attrName>style.visibility</p:attrName>
                                        </p:attrNameLst>
                                      </p:cBhvr>
                                      <p:to>
                                        <p:strVal val="visible"/>
                                      </p:to>
                                    </p:set>
                                    <p:animEffect filter="fade" transition="in">
                                      <p:cBhvr>
                                        <p:cTn dur="500"/>
                                        <p:tgtEl>
                                          <p:spTgt spid="94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44">
                                            <p:txEl>
                                              <p:pRg end="6" st="6"/>
                                            </p:txEl>
                                          </p:spTgt>
                                        </p:tgtEl>
                                        <p:attrNameLst>
                                          <p:attrName>style.visibility</p:attrName>
                                        </p:attrNameLst>
                                      </p:cBhvr>
                                      <p:to>
                                        <p:strVal val="visible"/>
                                      </p:to>
                                    </p:set>
                                    <p:animEffect filter="fade" transition="in">
                                      <p:cBhvr>
                                        <p:cTn dur="500"/>
                                        <p:tgtEl>
                                          <p:spTgt spid="94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44">
                                            <p:txEl>
                                              <p:pRg end="7" st="7"/>
                                            </p:txEl>
                                          </p:spTgt>
                                        </p:tgtEl>
                                        <p:attrNameLst>
                                          <p:attrName>style.visibility</p:attrName>
                                        </p:attrNameLst>
                                      </p:cBhvr>
                                      <p:to>
                                        <p:strVal val="visible"/>
                                      </p:to>
                                    </p:set>
                                    <p:animEffect filter="fade" transition="in">
                                      <p:cBhvr>
                                        <p:cTn dur="500"/>
                                        <p:tgtEl>
                                          <p:spTgt spid="94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44">
                                            <p:txEl>
                                              <p:pRg end="8" st="8"/>
                                            </p:txEl>
                                          </p:spTgt>
                                        </p:tgtEl>
                                        <p:attrNameLst>
                                          <p:attrName>style.visibility</p:attrName>
                                        </p:attrNameLst>
                                      </p:cBhvr>
                                      <p:to>
                                        <p:strVal val="visible"/>
                                      </p:to>
                                    </p:set>
                                    <p:animEffect filter="fade" transition="in">
                                      <p:cBhvr>
                                        <p:cTn dur="500"/>
                                        <p:tgtEl>
                                          <p:spTgt spid="944">
                                            <p:txEl>
                                              <p:pRg end="8" st="8"/>
                                            </p:txEl>
                                          </p:spTgt>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943"/>
                                        </p:tgtEl>
                                        <p:attrNameLst>
                                          <p:attrName>style.visibility</p:attrName>
                                        </p:attrNameLst>
                                      </p:cBhvr>
                                      <p:to>
                                        <p:strVal val="visible"/>
                                      </p:to>
                                    </p:set>
                                    <p:anim calcmode="lin" valueType="num">
                                      <p:cBhvr additive="base">
                                        <p:cTn dur="500"/>
                                        <p:tgtEl>
                                          <p:spTgt spid="94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942">
                                            <p:txEl>
                                              <p:pRg end="0" st="0"/>
                                            </p:txEl>
                                          </p:spTgt>
                                        </p:tgtEl>
                                        <p:attrNameLst>
                                          <p:attrName>style.visibility</p:attrName>
                                        </p:attrNameLst>
                                      </p:cBhvr>
                                      <p:to>
                                        <p:strVal val="visible"/>
                                      </p:to>
                                    </p:set>
                                    <p:anim calcmode="lin" valueType="num">
                                      <p:cBhvr additive="base">
                                        <p:cTn dur="500"/>
                                        <p:tgtEl>
                                          <p:spTgt spid="94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942">
                                            <p:txEl>
                                              <p:pRg end="1" st="1"/>
                                            </p:txEl>
                                          </p:spTgt>
                                        </p:tgtEl>
                                        <p:attrNameLst>
                                          <p:attrName>style.visibility</p:attrName>
                                        </p:attrNameLst>
                                      </p:cBhvr>
                                      <p:to>
                                        <p:strVal val="visible"/>
                                      </p:to>
                                    </p:set>
                                    <p:anim calcmode="lin" valueType="num">
                                      <p:cBhvr additive="base">
                                        <p:cTn dur="500"/>
                                        <p:tgtEl>
                                          <p:spTgt spid="94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942">
                                            <p:txEl>
                                              <p:pRg end="2" st="2"/>
                                            </p:txEl>
                                          </p:spTgt>
                                        </p:tgtEl>
                                        <p:attrNameLst>
                                          <p:attrName>style.visibility</p:attrName>
                                        </p:attrNameLst>
                                      </p:cBhvr>
                                      <p:to>
                                        <p:strVal val="visible"/>
                                      </p:to>
                                    </p:set>
                                    <p:anim calcmode="lin" valueType="num">
                                      <p:cBhvr additive="base">
                                        <p:cTn dur="500"/>
                                        <p:tgtEl>
                                          <p:spTgt spid="94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942">
                                            <p:txEl>
                                              <p:pRg end="3" st="3"/>
                                            </p:txEl>
                                          </p:spTgt>
                                        </p:tgtEl>
                                        <p:attrNameLst>
                                          <p:attrName>style.visibility</p:attrName>
                                        </p:attrNameLst>
                                      </p:cBhvr>
                                      <p:to>
                                        <p:strVal val="visible"/>
                                      </p:to>
                                    </p:set>
                                    <p:anim calcmode="lin" valueType="num">
                                      <p:cBhvr additive="base">
                                        <p:cTn dur="500"/>
                                        <p:tgtEl>
                                          <p:spTgt spid="94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942">
                                            <p:txEl>
                                              <p:pRg end="4" st="4"/>
                                            </p:txEl>
                                          </p:spTgt>
                                        </p:tgtEl>
                                        <p:attrNameLst>
                                          <p:attrName>style.visibility</p:attrName>
                                        </p:attrNameLst>
                                      </p:cBhvr>
                                      <p:to>
                                        <p:strVal val="visible"/>
                                      </p:to>
                                    </p:set>
                                    <p:anim calcmode="lin" valueType="num">
                                      <p:cBhvr additive="base">
                                        <p:cTn dur="500"/>
                                        <p:tgtEl>
                                          <p:spTgt spid="94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2">
                                  <p:stCondLst>
                                    <p:cond delay="0"/>
                                  </p:stCondLst>
                                  <p:childTnLst>
                                    <p:set>
                                      <p:cBhvr>
                                        <p:cTn dur="1" fill="hold">
                                          <p:stCondLst>
                                            <p:cond delay="0"/>
                                          </p:stCondLst>
                                        </p:cTn>
                                        <p:tgtEl>
                                          <p:spTgt spid="942">
                                            <p:txEl>
                                              <p:pRg end="5" st="5"/>
                                            </p:txEl>
                                          </p:spTgt>
                                        </p:tgtEl>
                                        <p:attrNameLst>
                                          <p:attrName>style.visibility</p:attrName>
                                        </p:attrNameLst>
                                      </p:cBhvr>
                                      <p:to>
                                        <p:strVal val="visible"/>
                                      </p:to>
                                    </p:set>
                                    <p:anim calcmode="lin" valueType="num">
                                      <p:cBhvr additive="base">
                                        <p:cTn dur="500"/>
                                        <p:tgtEl>
                                          <p:spTgt spid="94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942">
                                            <p:txEl>
                                              <p:pRg end="6" st="6"/>
                                            </p:txEl>
                                          </p:spTgt>
                                        </p:tgtEl>
                                        <p:attrNameLst>
                                          <p:attrName>style.visibility</p:attrName>
                                        </p:attrNameLst>
                                      </p:cBhvr>
                                      <p:to>
                                        <p:strVal val="visible"/>
                                      </p:to>
                                    </p:set>
                                    <p:anim calcmode="lin" valueType="num">
                                      <p:cBhvr additive="base">
                                        <p:cTn dur="500"/>
                                        <p:tgtEl>
                                          <p:spTgt spid="94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2">
                                  <p:stCondLst>
                                    <p:cond delay="0"/>
                                  </p:stCondLst>
                                  <p:childTnLst>
                                    <p:set>
                                      <p:cBhvr>
                                        <p:cTn dur="1" fill="hold">
                                          <p:stCondLst>
                                            <p:cond delay="0"/>
                                          </p:stCondLst>
                                        </p:cTn>
                                        <p:tgtEl>
                                          <p:spTgt spid="942">
                                            <p:txEl>
                                              <p:pRg end="7" st="7"/>
                                            </p:txEl>
                                          </p:spTgt>
                                        </p:tgtEl>
                                        <p:attrNameLst>
                                          <p:attrName>style.visibility</p:attrName>
                                        </p:attrNameLst>
                                      </p:cBhvr>
                                      <p:to>
                                        <p:strVal val="visible"/>
                                      </p:to>
                                    </p:set>
                                    <p:anim calcmode="lin" valueType="num">
                                      <p:cBhvr additive="base">
                                        <p:cTn dur="500"/>
                                        <p:tgtEl>
                                          <p:spTgt spid="94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942">
                                            <p:txEl>
                                              <p:pRg end="8" st="8"/>
                                            </p:txEl>
                                          </p:spTgt>
                                        </p:tgtEl>
                                        <p:attrNameLst>
                                          <p:attrName>style.visibility</p:attrName>
                                        </p:attrNameLst>
                                      </p:cBhvr>
                                      <p:to>
                                        <p:strVal val="visible"/>
                                      </p:to>
                                    </p:set>
                                    <p:anim calcmode="lin" valueType="num">
                                      <p:cBhvr additive="base">
                                        <p:cTn dur="500"/>
                                        <p:tgtEl>
                                          <p:spTgt spid="942">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 Contents">
  <p:cSld name="No Contents">
    <p:spTree>
      <p:nvGrpSpPr>
        <p:cNvPr id="946" name="Shape 946"/>
        <p:cNvGrpSpPr/>
        <p:nvPr/>
      </p:nvGrpSpPr>
      <p:grpSpPr>
        <a:xfrm>
          <a:off x="0" y="0"/>
          <a:ext cx="0" cy="0"/>
          <a:chOff x="0" y="0"/>
          <a:chExt cx="0" cy="0"/>
        </a:xfrm>
      </p:grpSpPr>
      <p:sp>
        <p:nvSpPr>
          <p:cNvPr id="947" name="Google Shape;947;p58"/>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8" name="Google Shape;948;p58"/>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9" name="Google Shape;949;p58"/>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50" name="Google Shape;950;p58"/>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51" name="Google Shape;951;p58"/>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51"/>
                                        </p:tgtEl>
                                        <p:attrNameLst>
                                          <p:attrName>style.visibility</p:attrName>
                                        </p:attrNameLst>
                                      </p:cBhvr>
                                      <p:to>
                                        <p:strVal val="visible"/>
                                      </p:to>
                                    </p:set>
                                    <p:anim calcmode="lin" valueType="num">
                                      <p:cBhvr additive="base">
                                        <p:cTn dur="500"/>
                                        <p:tgtEl>
                                          <p:spTgt spid="95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50">
                                            <p:txEl>
                                              <p:pRg end="0" st="0"/>
                                            </p:txEl>
                                          </p:spTgt>
                                        </p:tgtEl>
                                        <p:attrNameLst>
                                          <p:attrName>style.visibility</p:attrName>
                                        </p:attrNameLst>
                                      </p:cBhvr>
                                      <p:to>
                                        <p:strVal val="visible"/>
                                      </p:to>
                                    </p:set>
                                    <p:animEffect filter="fade" transition="in">
                                      <p:cBhvr>
                                        <p:cTn dur="500"/>
                                        <p:tgtEl>
                                          <p:spTgt spid="95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0">
                                            <p:txEl>
                                              <p:pRg end="1" st="1"/>
                                            </p:txEl>
                                          </p:spTgt>
                                        </p:tgtEl>
                                        <p:attrNameLst>
                                          <p:attrName>style.visibility</p:attrName>
                                        </p:attrNameLst>
                                      </p:cBhvr>
                                      <p:to>
                                        <p:strVal val="visible"/>
                                      </p:to>
                                    </p:set>
                                    <p:animEffect filter="fade" transition="in">
                                      <p:cBhvr>
                                        <p:cTn dur="500"/>
                                        <p:tgtEl>
                                          <p:spTgt spid="95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0">
                                            <p:txEl>
                                              <p:pRg end="2" st="2"/>
                                            </p:txEl>
                                          </p:spTgt>
                                        </p:tgtEl>
                                        <p:attrNameLst>
                                          <p:attrName>style.visibility</p:attrName>
                                        </p:attrNameLst>
                                      </p:cBhvr>
                                      <p:to>
                                        <p:strVal val="visible"/>
                                      </p:to>
                                    </p:set>
                                    <p:animEffect filter="fade" transition="in">
                                      <p:cBhvr>
                                        <p:cTn dur="500"/>
                                        <p:tgtEl>
                                          <p:spTgt spid="95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0">
                                            <p:txEl>
                                              <p:pRg end="3" st="3"/>
                                            </p:txEl>
                                          </p:spTgt>
                                        </p:tgtEl>
                                        <p:attrNameLst>
                                          <p:attrName>style.visibility</p:attrName>
                                        </p:attrNameLst>
                                      </p:cBhvr>
                                      <p:to>
                                        <p:strVal val="visible"/>
                                      </p:to>
                                    </p:set>
                                    <p:animEffect filter="fade" transition="in">
                                      <p:cBhvr>
                                        <p:cTn dur="500"/>
                                        <p:tgtEl>
                                          <p:spTgt spid="95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0">
                                            <p:txEl>
                                              <p:pRg end="4" st="4"/>
                                            </p:txEl>
                                          </p:spTgt>
                                        </p:tgtEl>
                                        <p:attrNameLst>
                                          <p:attrName>style.visibility</p:attrName>
                                        </p:attrNameLst>
                                      </p:cBhvr>
                                      <p:to>
                                        <p:strVal val="visible"/>
                                      </p:to>
                                    </p:set>
                                    <p:animEffect filter="fade" transition="in">
                                      <p:cBhvr>
                                        <p:cTn dur="500"/>
                                        <p:tgtEl>
                                          <p:spTgt spid="95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0">
                                            <p:txEl>
                                              <p:pRg end="5" st="5"/>
                                            </p:txEl>
                                          </p:spTgt>
                                        </p:tgtEl>
                                        <p:attrNameLst>
                                          <p:attrName>style.visibility</p:attrName>
                                        </p:attrNameLst>
                                      </p:cBhvr>
                                      <p:to>
                                        <p:strVal val="visible"/>
                                      </p:to>
                                    </p:set>
                                    <p:animEffect filter="fade" transition="in">
                                      <p:cBhvr>
                                        <p:cTn dur="500"/>
                                        <p:tgtEl>
                                          <p:spTgt spid="95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0">
                                            <p:txEl>
                                              <p:pRg end="6" st="6"/>
                                            </p:txEl>
                                          </p:spTgt>
                                        </p:tgtEl>
                                        <p:attrNameLst>
                                          <p:attrName>style.visibility</p:attrName>
                                        </p:attrNameLst>
                                      </p:cBhvr>
                                      <p:to>
                                        <p:strVal val="visible"/>
                                      </p:to>
                                    </p:set>
                                    <p:animEffect filter="fade" transition="in">
                                      <p:cBhvr>
                                        <p:cTn dur="500"/>
                                        <p:tgtEl>
                                          <p:spTgt spid="95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0">
                                            <p:txEl>
                                              <p:pRg end="7" st="7"/>
                                            </p:txEl>
                                          </p:spTgt>
                                        </p:tgtEl>
                                        <p:attrNameLst>
                                          <p:attrName>style.visibility</p:attrName>
                                        </p:attrNameLst>
                                      </p:cBhvr>
                                      <p:to>
                                        <p:strVal val="visible"/>
                                      </p:to>
                                    </p:set>
                                    <p:animEffect filter="fade" transition="in">
                                      <p:cBhvr>
                                        <p:cTn dur="500"/>
                                        <p:tgtEl>
                                          <p:spTgt spid="95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0">
                                            <p:txEl>
                                              <p:pRg end="8" st="8"/>
                                            </p:txEl>
                                          </p:spTgt>
                                        </p:tgtEl>
                                        <p:attrNameLst>
                                          <p:attrName>style.visibility</p:attrName>
                                        </p:attrNameLst>
                                      </p:cBhvr>
                                      <p:to>
                                        <p:strVal val="visible"/>
                                      </p:to>
                                    </p:set>
                                    <p:animEffect filter="fade" transition="in">
                                      <p:cBhvr>
                                        <p:cTn dur="500"/>
                                        <p:tgtEl>
                                          <p:spTgt spid="95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Image and Text">
  <p:cSld name="1 Image and Text">
    <p:spTree>
      <p:nvGrpSpPr>
        <p:cNvPr id="952" name="Shape 952"/>
        <p:cNvGrpSpPr/>
        <p:nvPr/>
      </p:nvGrpSpPr>
      <p:grpSpPr>
        <a:xfrm>
          <a:off x="0" y="0"/>
          <a:ext cx="0" cy="0"/>
          <a:chOff x="0" y="0"/>
          <a:chExt cx="0" cy="0"/>
        </a:xfrm>
      </p:grpSpPr>
      <p:sp>
        <p:nvSpPr>
          <p:cNvPr id="953" name="Google Shape;953;p59"/>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4" name="Google Shape;954;p59"/>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5" name="Google Shape;955;p59"/>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56" name="Google Shape;956;p59"/>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57" name="Google Shape;957;p59"/>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58" name="Google Shape;958;p59"/>
          <p:cNvSpPr/>
          <p:nvPr/>
        </p:nvSpPr>
        <p:spPr>
          <a:xfrm>
            <a:off x="6297509" y="6731486"/>
            <a:ext cx="811957" cy="81195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2"/>
              </a:solidFill>
              <a:latin typeface="Open Sans"/>
              <a:ea typeface="Open Sans"/>
              <a:cs typeface="Open Sans"/>
              <a:sym typeface="Open Sans"/>
            </a:endParaRPr>
          </a:p>
        </p:txBody>
      </p:sp>
      <p:sp>
        <p:nvSpPr>
          <p:cNvPr id="959" name="Google Shape;959;p59"/>
          <p:cNvSpPr/>
          <p:nvPr/>
        </p:nvSpPr>
        <p:spPr>
          <a:xfrm>
            <a:off x="2067923" y="3222046"/>
            <a:ext cx="5060429" cy="5060429"/>
          </a:xfrm>
          <a:prstGeom prst="ellipse">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60" name="Google Shape;960;p59"/>
          <p:cNvSpPr/>
          <p:nvPr/>
        </p:nvSpPr>
        <p:spPr>
          <a:xfrm>
            <a:off x="1465789" y="3814949"/>
            <a:ext cx="1368152" cy="1368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61" name="Google Shape;961;p59"/>
          <p:cNvSpPr/>
          <p:nvPr/>
        </p:nvSpPr>
        <p:spPr>
          <a:xfrm>
            <a:off x="1904038" y="3097899"/>
            <a:ext cx="5060429" cy="5060429"/>
          </a:xfrm>
          <a:prstGeom prst="ellipse">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62" name="Google Shape;962;p59"/>
          <p:cNvSpPr/>
          <p:nvPr>
            <p:ph idx="2" type="pic"/>
          </p:nvPr>
        </p:nvSpPr>
        <p:spPr>
          <a:xfrm>
            <a:off x="2067923" y="3222046"/>
            <a:ext cx="4916413" cy="4916413"/>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963" name="Google Shape;963;p59"/>
          <p:cNvSpPr/>
          <p:nvPr/>
        </p:nvSpPr>
        <p:spPr>
          <a:xfrm>
            <a:off x="771779" y="3078030"/>
            <a:ext cx="864096" cy="86409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64" name="Google Shape;964;p59"/>
          <p:cNvSpPr/>
          <p:nvPr/>
        </p:nvSpPr>
        <p:spPr>
          <a:xfrm>
            <a:off x="2149865" y="3125836"/>
            <a:ext cx="432048" cy="432048"/>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65" name="Google Shape;965;p59"/>
          <p:cNvSpPr/>
          <p:nvPr/>
        </p:nvSpPr>
        <p:spPr>
          <a:xfrm>
            <a:off x="7300185" y="6347336"/>
            <a:ext cx="486995" cy="4869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2"/>
              </a:solidFill>
              <a:latin typeface="Open Sans"/>
              <a:ea typeface="Open Sans"/>
              <a:cs typeface="Open Sans"/>
              <a:sym typeface="Open Sans"/>
            </a:endParaRPr>
          </a:p>
        </p:txBody>
      </p:sp>
      <p:sp>
        <p:nvSpPr>
          <p:cNvPr id="966" name="Google Shape;966;p59"/>
          <p:cNvSpPr txBox="1"/>
          <p:nvPr>
            <p:ph idx="3" type="body"/>
          </p:nvPr>
        </p:nvSpPr>
        <p:spPr>
          <a:xfrm>
            <a:off x="8011062" y="4280927"/>
            <a:ext cx="8732894" cy="386702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7" name="Google Shape;967;p59"/>
          <p:cNvSpPr/>
          <p:nvPr/>
        </p:nvSpPr>
        <p:spPr>
          <a:xfrm>
            <a:off x="8155077" y="4097534"/>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68" name="Google Shape;968;p59"/>
          <p:cNvSpPr txBox="1"/>
          <p:nvPr>
            <p:ph idx="4" type="body"/>
          </p:nvPr>
        </p:nvSpPr>
        <p:spPr>
          <a:xfrm>
            <a:off x="8011061" y="3129723"/>
            <a:ext cx="8732894" cy="936104"/>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3"/>
              </a:buClr>
              <a:buSzPts val="3600"/>
              <a:buNone/>
              <a:defRPr sz="36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57"/>
                                        </p:tgtEl>
                                        <p:attrNameLst>
                                          <p:attrName>style.visibility</p:attrName>
                                        </p:attrNameLst>
                                      </p:cBhvr>
                                      <p:to>
                                        <p:strVal val="visible"/>
                                      </p:to>
                                    </p:set>
                                    <p:anim calcmode="lin" valueType="num">
                                      <p:cBhvr additive="base">
                                        <p:cTn dur="500"/>
                                        <p:tgtEl>
                                          <p:spTgt spid="95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56">
                                            <p:txEl>
                                              <p:pRg end="0" st="0"/>
                                            </p:txEl>
                                          </p:spTgt>
                                        </p:tgtEl>
                                        <p:attrNameLst>
                                          <p:attrName>style.visibility</p:attrName>
                                        </p:attrNameLst>
                                      </p:cBhvr>
                                      <p:to>
                                        <p:strVal val="visible"/>
                                      </p:to>
                                    </p:set>
                                    <p:animEffect filter="fade" transition="in">
                                      <p:cBhvr>
                                        <p:cTn dur="500"/>
                                        <p:tgtEl>
                                          <p:spTgt spid="95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6">
                                            <p:txEl>
                                              <p:pRg end="1" st="1"/>
                                            </p:txEl>
                                          </p:spTgt>
                                        </p:tgtEl>
                                        <p:attrNameLst>
                                          <p:attrName>style.visibility</p:attrName>
                                        </p:attrNameLst>
                                      </p:cBhvr>
                                      <p:to>
                                        <p:strVal val="visible"/>
                                      </p:to>
                                    </p:set>
                                    <p:animEffect filter="fade" transition="in">
                                      <p:cBhvr>
                                        <p:cTn dur="500"/>
                                        <p:tgtEl>
                                          <p:spTgt spid="95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6">
                                            <p:txEl>
                                              <p:pRg end="2" st="2"/>
                                            </p:txEl>
                                          </p:spTgt>
                                        </p:tgtEl>
                                        <p:attrNameLst>
                                          <p:attrName>style.visibility</p:attrName>
                                        </p:attrNameLst>
                                      </p:cBhvr>
                                      <p:to>
                                        <p:strVal val="visible"/>
                                      </p:to>
                                    </p:set>
                                    <p:animEffect filter="fade" transition="in">
                                      <p:cBhvr>
                                        <p:cTn dur="500"/>
                                        <p:tgtEl>
                                          <p:spTgt spid="95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6">
                                            <p:txEl>
                                              <p:pRg end="3" st="3"/>
                                            </p:txEl>
                                          </p:spTgt>
                                        </p:tgtEl>
                                        <p:attrNameLst>
                                          <p:attrName>style.visibility</p:attrName>
                                        </p:attrNameLst>
                                      </p:cBhvr>
                                      <p:to>
                                        <p:strVal val="visible"/>
                                      </p:to>
                                    </p:set>
                                    <p:animEffect filter="fade" transition="in">
                                      <p:cBhvr>
                                        <p:cTn dur="500"/>
                                        <p:tgtEl>
                                          <p:spTgt spid="95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6">
                                            <p:txEl>
                                              <p:pRg end="4" st="4"/>
                                            </p:txEl>
                                          </p:spTgt>
                                        </p:tgtEl>
                                        <p:attrNameLst>
                                          <p:attrName>style.visibility</p:attrName>
                                        </p:attrNameLst>
                                      </p:cBhvr>
                                      <p:to>
                                        <p:strVal val="visible"/>
                                      </p:to>
                                    </p:set>
                                    <p:animEffect filter="fade" transition="in">
                                      <p:cBhvr>
                                        <p:cTn dur="500"/>
                                        <p:tgtEl>
                                          <p:spTgt spid="95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6">
                                            <p:txEl>
                                              <p:pRg end="5" st="5"/>
                                            </p:txEl>
                                          </p:spTgt>
                                        </p:tgtEl>
                                        <p:attrNameLst>
                                          <p:attrName>style.visibility</p:attrName>
                                        </p:attrNameLst>
                                      </p:cBhvr>
                                      <p:to>
                                        <p:strVal val="visible"/>
                                      </p:to>
                                    </p:set>
                                    <p:animEffect filter="fade" transition="in">
                                      <p:cBhvr>
                                        <p:cTn dur="500"/>
                                        <p:tgtEl>
                                          <p:spTgt spid="95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6">
                                            <p:txEl>
                                              <p:pRg end="6" st="6"/>
                                            </p:txEl>
                                          </p:spTgt>
                                        </p:tgtEl>
                                        <p:attrNameLst>
                                          <p:attrName>style.visibility</p:attrName>
                                        </p:attrNameLst>
                                      </p:cBhvr>
                                      <p:to>
                                        <p:strVal val="visible"/>
                                      </p:to>
                                    </p:set>
                                    <p:animEffect filter="fade" transition="in">
                                      <p:cBhvr>
                                        <p:cTn dur="500"/>
                                        <p:tgtEl>
                                          <p:spTgt spid="95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6">
                                            <p:txEl>
                                              <p:pRg end="7" st="7"/>
                                            </p:txEl>
                                          </p:spTgt>
                                        </p:tgtEl>
                                        <p:attrNameLst>
                                          <p:attrName>style.visibility</p:attrName>
                                        </p:attrNameLst>
                                      </p:cBhvr>
                                      <p:to>
                                        <p:strVal val="visible"/>
                                      </p:to>
                                    </p:set>
                                    <p:animEffect filter="fade" transition="in">
                                      <p:cBhvr>
                                        <p:cTn dur="500"/>
                                        <p:tgtEl>
                                          <p:spTgt spid="95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56">
                                            <p:txEl>
                                              <p:pRg end="8" st="8"/>
                                            </p:txEl>
                                          </p:spTgt>
                                        </p:tgtEl>
                                        <p:attrNameLst>
                                          <p:attrName>style.visibility</p:attrName>
                                        </p:attrNameLst>
                                      </p:cBhvr>
                                      <p:to>
                                        <p:strVal val="visible"/>
                                      </p:to>
                                    </p:set>
                                    <p:animEffect filter="fade" transition="in">
                                      <p:cBhvr>
                                        <p:cTn dur="500"/>
                                        <p:tgtEl>
                                          <p:spTgt spid="956">
                                            <p:txEl>
                                              <p:pRg end="8" st="8"/>
                                            </p:txEl>
                                          </p:spTgt>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963"/>
                                        </p:tgtEl>
                                        <p:attrNameLst>
                                          <p:attrName>style.visibility</p:attrName>
                                        </p:attrNameLst>
                                      </p:cBhvr>
                                      <p:to>
                                        <p:strVal val="visible"/>
                                      </p:to>
                                    </p:set>
                                    <p:anim calcmode="lin" valueType="num">
                                      <p:cBhvr additive="base">
                                        <p:cTn dur="1000"/>
                                        <p:tgtEl>
                                          <p:spTgt spid="963"/>
                                        </p:tgtEl>
                                        <p:attrNameLst>
                                          <p:attrName>ppt_w</p:attrName>
                                        </p:attrNameLst>
                                      </p:cBhvr>
                                      <p:tavLst>
                                        <p:tav fmla="" tm="0">
                                          <p:val>
                                            <p:strVal val="0"/>
                                          </p:val>
                                        </p:tav>
                                        <p:tav fmla="" tm="100000">
                                          <p:val>
                                            <p:strVal val="#ppt_w"/>
                                          </p:val>
                                        </p:tav>
                                      </p:tavLst>
                                    </p:anim>
                                    <p:anim calcmode="lin" valueType="num">
                                      <p:cBhvr additive="base">
                                        <p:cTn dur="1000"/>
                                        <p:tgtEl>
                                          <p:spTgt spid="963"/>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963"/>
                                        </p:tgtEl>
                                        <p:attrNameLst>
                                          <p:attrName>style.visibility</p:attrName>
                                        </p:attrNameLst>
                                      </p:cBhvr>
                                      <p:to>
                                        <p:strVal val="visible"/>
                                      </p:to>
                                    </p:set>
                                    <p:anim calcmode="lin" valueType="num">
                                      <p:cBhvr additive="base">
                                        <p:cTn dur="1000"/>
                                        <p:tgtEl>
                                          <p:spTgt spid="963"/>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100"/>
                                  </p:stCondLst>
                                  <p:childTnLst>
                                    <p:set>
                                      <p:cBhvr>
                                        <p:cTn dur="1" fill="hold">
                                          <p:stCondLst>
                                            <p:cond delay="0"/>
                                          </p:stCondLst>
                                        </p:cTn>
                                        <p:tgtEl>
                                          <p:spTgt spid="960"/>
                                        </p:tgtEl>
                                        <p:attrNameLst>
                                          <p:attrName>style.visibility</p:attrName>
                                        </p:attrNameLst>
                                      </p:cBhvr>
                                      <p:to>
                                        <p:strVal val="visible"/>
                                      </p:to>
                                    </p:set>
                                    <p:anim calcmode="lin" valueType="num">
                                      <p:cBhvr additive="base">
                                        <p:cTn dur="1000"/>
                                        <p:tgtEl>
                                          <p:spTgt spid="960"/>
                                        </p:tgtEl>
                                        <p:attrNameLst>
                                          <p:attrName>ppt_w</p:attrName>
                                        </p:attrNameLst>
                                      </p:cBhvr>
                                      <p:tavLst>
                                        <p:tav fmla="" tm="0">
                                          <p:val>
                                            <p:strVal val="0"/>
                                          </p:val>
                                        </p:tav>
                                        <p:tav fmla="" tm="100000">
                                          <p:val>
                                            <p:strVal val="#ppt_w"/>
                                          </p:val>
                                        </p:tav>
                                      </p:tavLst>
                                    </p:anim>
                                    <p:anim calcmode="lin" valueType="num">
                                      <p:cBhvr additive="base">
                                        <p:cTn dur="1000"/>
                                        <p:tgtEl>
                                          <p:spTgt spid="960"/>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100"/>
                                  </p:stCondLst>
                                  <p:childTnLst>
                                    <p:set>
                                      <p:cBhvr>
                                        <p:cTn dur="1" fill="hold">
                                          <p:stCondLst>
                                            <p:cond delay="0"/>
                                          </p:stCondLst>
                                        </p:cTn>
                                        <p:tgtEl>
                                          <p:spTgt spid="960"/>
                                        </p:tgtEl>
                                        <p:attrNameLst>
                                          <p:attrName>style.visibility</p:attrName>
                                        </p:attrNameLst>
                                      </p:cBhvr>
                                      <p:to>
                                        <p:strVal val="visible"/>
                                      </p:to>
                                    </p:set>
                                    <p:anim calcmode="lin" valueType="num">
                                      <p:cBhvr additive="base">
                                        <p:cTn dur="1000"/>
                                        <p:tgtEl>
                                          <p:spTgt spid="960"/>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200"/>
                                  </p:stCondLst>
                                  <p:childTnLst>
                                    <p:set>
                                      <p:cBhvr>
                                        <p:cTn dur="1" fill="hold">
                                          <p:stCondLst>
                                            <p:cond delay="0"/>
                                          </p:stCondLst>
                                        </p:cTn>
                                        <p:tgtEl>
                                          <p:spTgt spid="964"/>
                                        </p:tgtEl>
                                        <p:attrNameLst>
                                          <p:attrName>style.visibility</p:attrName>
                                        </p:attrNameLst>
                                      </p:cBhvr>
                                      <p:to>
                                        <p:strVal val="visible"/>
                                      </p:to>
                                    </p:set>
                                    <p:anim calcmode="lin" valueType="num">
                                      <p:cBhvr additive="base">
                                        <p:cTn dur="1000"/>
                                        <p:tgtEl>
                                          <p:spTgt spid="964"/>
                                        </p:tgtEl>
                                        <p:attrNameLst>
                                          <p:attrName>ppt_w</p:attrName>
                                        </p:attrNameLst>
                                      </p:cBhvr>
                                      <p:tavLst>
                                        <p:tav fmla="" tm="0">
                                          <p:val>
                                            <p:strVal val="0"/>
                                          </p:val>
                                        </p:tav>
                                        <p:tav fmla="" tm="100000">
                                          <p:val>
                                            <p:strVal val="#ppt_w"/>
                                          </p:val>
                                        </p:tav>
                                      </p:tavLst>
                                    </p:anim>
                                    <p:anim calcmode="lin" valueType="num">
                                      <p:cBhvr additive="base">
                                        <p:cTn dur="1000"/>
                                        <p:tgtEl>
                                          <p:spTgt spid="964"/>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200"/>
                                  </p:stCondLst>
                                  <p:childTnLst>
                                    <p:set>
                                      <p:cBhvr>
                                        <p:cTn dur="1" fill="hold">
                                          <p:stCondLst>
                                            <p:cond delay="0"/>
                                          </p:stCondLst>
                                        </p:cTn>
                                        <p:tgtEl>
                                          <p:spTgt spid="964"/>
                                        </p:tgtEl>
                                        <p:attrNameLst>
                                          <p:attrName>style.visibility</p:attrName>
                                        </p:attrNameLst>
                                      </p:cBhvr>
                                      <p:to>
                                        <p:strVal val="visible"/>
                                      </p:to>
                                    </p:set>
                                    <p:anim calcmode="lin" valueType="num">
                                      <p:cBhvr additive="base">
                                        <p:cTn dur="1000"/>
                                        <p:tgtEl>
                                          <p:spTgt spid="964"/>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300"/>
                                  </p:stCondLst>
                                  <p:childTnLst>
                                    <p:set>
                                      <p:cBhvr>
                                        <p:cTn dur="1" fill="hold">
                                          <p:stCondLst>
                                            <p:cond delay="0"/>
                                          </p:stCondLst>
                                        </p:cTn>
                                        <p:tgtEl>
                                          <p:spTgt spid="958"/>
                                        </p:tgtEl>
                                        <p:attrNameLst>
                                          <p:attrName>style.visibility</p:attrName>
                                        </p:attrNameLst>
                                      </p:cBhvr>
                                      <p:to>
                                        <p:strVal val="visible"/>
                                      </p:to>
                                    </p:set>
                                    <p:anim calcmode="lin" valueType="num">
                                      <p:cBhvr additive="base">
                                        <p:cTn dur="1000"/>
                                        <p:tgtEl>
                                          <p:spTgt spid="958"/>
                                        </p:tgtEl>
                                        <p:attrNameLst>
                                          <p:attrName>ppt_w</p:attrName>
                                        </p:attrNameLst>
                                      </p:cBhvr>
                                      <p:tavLst>
                                        <p:tav fmla="" tm="0">
                                          <p:val>
                                            <p:strVal val="0"/>
                                          </p:val>
                                        </p:tav>
                                        <p:tav fmla="" tm="100000">
                                          <p:val>
                                            <p:strVal val="#ppt_w"/>
                                          </p:val>
                                        </p:tav>
                                      </p:tavLst>
                                    </p:anim>
                                    <p:anim calcmode="lin" valueType="num">
                                      <p:cBhvr additive="base">
                                        <p:cTn dur="1000"/>
                                        <p:tgtEl>
                                          <p:spTgt spid="958"/>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300"/>
                                  </p:stCondLst>
                                  <p:childTnLst>
                                    <p:set>
                                      <p:cBhvr>
                                        <p:cTn dur="1" fill="hold">
                                          <p:stCondLst>
                                            <p:cond delay="0"/>
                                          </p:stCondLst>
                                        </p:cTn>
                                        <p:tgtEl>
                                          <p:spTgt spid="958"/>
                                        </p:tgtEl>
                                        <p:attrNameLst>
                                          <p:attrName>style.visibility</p:attrName>
                                        </p:attrNameLst>
                                      </p:cBhvr>
                                      <p:to>
                                        <p:strVal val="visible"/>
                                      </p:to>
                                    </p:set>
                                    <p:anim calcmode="lin" valueType="num">
                                      <p:cBhvr additive="base">
                                        <p:cTn dur="1000"/>
                                        <p:tgtEl>
                                          <p:spTgt spid="958"/>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400"/>
                                  </p:stCondLst>
                                  <p:childTnLst>
                                    <p:set>
                                      <p:cBhvr>
                                        <p:cTn dur="1" fill="hold">
                                          <p:stCondLst>
                                            <p:cond delay="0"/>
                                          </p:stCondLst>
                                        </p:cTn>
                                        <p:tgtEl>
                                          <p:spTgt spid="965"/>
                                        </p:tgtEl>
                                        <p:attrNameLst>
                                          <p:attrName>style.visibility</p:attrName>
                                        </p:attrNameLst>
                                      </p:cBhvr>
                                      <p:to>
                                        <p:strVal val="visible"/>
                                      </p:to>
                                    </p:set>
                                    <p:anim calcmode="lin" valueType="num">
                                      <p:cBhvr additive="base">
                                        <p:cTn dur="1000"/>
                                        <p:tgtEl>
                                          <p:spTgt spid="965"/>
                                        </p:tgtEl>
                                        <p:attrNameLst>
                                          <p:attrName>ppt_w</p:attrName>
                                        </p:attrNameLst>
                                      </p:cBhvr>
                                      <p:tavLst>
                                        <p:tav fmla="" tm="0">
                                          <p:val>
                                            <p:strVal val="0"/>
                                          </p:val>
                                        </p:tav>
                                        <p:tav fmla="" tm="100000">
                                          <p:val>
                                            <p:strVal val="#ppt_w"/>
                                          </p:val>
                                        </p:tav>
                                      </p:tavLst>
                                    </p:anim>
                                    <p:anim calcmode="lin" valueType="num">
                                      <p:cBhvr additive="base">
                                        <p:cTn dur="1000"/>
                                        <p:tgtEl>
                                          <p:spTgt spid="965"/>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400"/>
                                  </p:stCondLst>
                                  <p:childTnLst>
                                    <p:set>
                                      <p:cBhvr>
                                        <p:cTn dur="1" fill="hold">
                                          <p:stCondLst>
                                            <p:cond delay="0"/>
                                          </p:stCondLst>
                                        </p:cTn>
                                        <p:tgtEl>
                                          <p:spTgt spid="965"/>
                                        </p:tgtEl>
                                        <p:attrNameLst>
                                          <p:attrName>style.visibility</p:attrName>
                                        </p:attrNameLst>
                                      </p:cBhvr>
                                      <p:to>
                                        <p:strVal val="visible"/>
                                      </p:to>
                                    </p:set>
                                    <p:anim calcmode="lin" valueType="num">
                                      <p:cBhvr additive="base">
                                        <p:cTn dur="1000"/>
                                        <p:tgtEl>
                                          <p:spTgt spid="9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400"/>
                                  </p:stCondLst>
                                  <p:childTnLst>
                                    <p:set>
                                      <p:cBhvr>
                                        <p:cTn dur="1" fill="hold">
                                          <p:stCondLst>
                                            <p:cond delay="0"/>
                                          </p:stCondLst>
                                        </p:cTn>
                                        <p:tgtEl>
                                          <p:spTgt spid="959"/>
                                        </p:tgtEl>
                                        <p:attrNameLst>
                                          <p:attrName>style.visibility</p:attrName>
                                        </p:attrNameLst>
                                      </p:cBhvr>
                                      <p:to>
                                        <p:strVal val="visible"/>
                                      </p:to>
                                    </p:set>
                                    <p:anim calcmode="lin" valueType="num">
                                      <p:cBhvr additive="base">
                                        <p:cTn dur="1000"/>
                                        <p:tgtEl>
                                          <p:spTgt spid="95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400"/>
                                  </p:stCondLst>
                                  <p:childTnLst>
                                    <p:set>
                                      <p:cBhvr>
                                        <p:cTn dur="1" fill="hold">
                                          <p:stCondLst>
                                            <p:cond delay="0"/>
                                          </p:stCondLst>
                                        </p:cTn>
                                        <p:tgtEl>
                                          <p:spTgt spid="959"/>
                                        </p:tgtEl>
                                        <p:attrNameLst>
                                          <p:attrName>style.visibility</p:attrName>
                                        </p:attrNameLst>
                                      </p:cBhvr>
                                      <p:to>
                                        <p:strVal val="visible"/>
                                      </p:to>
                                    </p:set>
                                    <p:animEffect filter="fade" transition="in">
                                      <p:cBhvr>
                                        <p:cTn dur="1500"/>
                                        <p:tgtEl>
                                          <p:spTgt spid="959"/>
                                        </p:tgtEl>
                                      </p:cBhvr>
                                    </p:animEffect>
                                  </p:childTnLst>
                                </p:cTn>
                              </p:par>
                              <p:par>
                                <p:cTn fill="hold" nodeType="withEffect" presetClass="entr" presetID="2" presetSubtype="1">
                                  <p:stCondLst>
                                    <p:cond delay="500"/>
                                  </p:stCondLst>
                                  <p:childTnLst>
                                    <p:set>
                                      <p:cBhvr>
                                        <p:cTn dur="1" fill="hold">
                                          <p:stCondLst>
                                            <p:cond delay="0"/>
                                          </p:stCondLst>
                                        </p:cTn>
                                        <p:tgtEl>
                                          <p:spTgt spid="961"/>
                                        </p:tgtEl>
                                        <p:attrNameLst>
                                          <p:attrName>style.visibility</p:attrName>
                                        </p:attrNameLst>
                                      </p:cBhvr>
                                      <p:to>
                                        <p:strVal val="visible"/>
                                      </p:to>
                                    </p:set>
                                    <p:anim calcmode="lin" valueType="num">
                                      <p:cBhvr additive="base">
                                        <p:cTn dur="1000"/>
                                        <p:tgtEl>
                                          <p:spTgt spid="96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961"/>
                                        </p:tgtEl>
                                        <p:attrNameLst>
                                          <p:attrName>style.visibility</p:attrName>
                                        </p:attrNameLst>
                                      </p:cBhvr>
                                      <p:to>
                                        <p:strVal val="visible"/>
                                      </p:to>
                                    </p:set>
                                    <p:animEffect filter="fade" transition="in">
                                      <p:cBhvr>
                                        <p:cTn dur="1500"/>
                                        <p:tgtEl>
                                          <p:spTgt spid="961"/>
                                        </p:tgtEl>
                                      </p:cBhvr>
                                    </p:animEffect>
                                  </p:childTnLst>
                                </p:cTn>
                              </p:par>
                              <p:par>
                                <p:cTn fill="hold" nodeType="withEffect" presetClass="entr" presetID="2" presetSubtype="1">
                                  <p:stCondLst>
                                    <p:cond delay="600"/>
                                  </p:stCondLst>
                                  <p:childTnLst>
                                    <p:set>
                                      <p:cBhvr>
                                        <p:cTn dur="1" fill="hold">
                                          <p:stCondLst>
                                            <p:cond delay="0"/>
                                          </p:stCondLst>
                                        </p:cTn>
                                        <p:tgtEl>
                                          <p:spTgt spid="962"/>
                                        </p:tgtEl>
                                        <p:attrNameLst>
                                          <p:attrName>style.visibility</p:attrName>
                                        </p:attrNameLst>
                                      </p:cBhvr>
                                      <p:to>
                                        <p:strVal val="visible"/>
                                      </p:to>
                                    </p:set>
                                    <p:anim calcmode="lin" valueType="num">
                                      <p:cBhvr additive="base">
                                        <p:cTn dur="1000"/>
                                        <p:tgtEl>
                                          <p:spTgt spid="96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600"/>
                                  </p:stCondLst>
                                  <p:childTnLst>
                                    <p:set>
                                      <p:cBhvr>
                                        <p:cTn dur="1" fill="hold">
                                          <p:stCondLst>
                                            <p:cond delay="0"/>
                                          </p:stCondLst>
                                        </p:cTn>
                                        <p:tgtEl>
                                          <p:spTgt spid="962"/>
                                        </p:tgtEl>
                                        <p:attrNameLst>
                                          <p:attrName>style.visibility</p:attrName>
                                        </p:attrNameLst>
                                      </p:cBhvr>
                                      <p:to>
                                        <p:strVal val="visible"/>
                                      </p:to>
                                    </p:set>
                                    <p:animEffect filter="fade" transition="in">
                                      <p:cBhvr>
                                        <p:cTn dur="1500"/>
                                        <p:tgtEl>
                                          <p:spTgt spid="962"/>
                                        </p:tgtEl>
                                      </p:cBhvr>
                                    </p:animEffect>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968">
                                            <p:txEl>
                                              <p:pRg end="0" st="0"/>
                                            </p:txEl>
                                          </p:spTgt>
                                        </p:tgtEl>
                                        <p:attrNameLst>
                                          <p:attrName>style.visibility</p:attrName>
                                        </p:attrNameLst>
                                      </p:cBhvr>
                                      <p:to>
                                        <p:strVal val="visible"/>
                                      </p:to>
                                    </p:set>
                                    <p:anim calcmode="lin" valueType="num">
                                      <p:cBhvr additive="base">
                                        <p:cTn dur="500"/>
                                        <p:tgtEl>
                                          <p:spTgt spid="96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968">
                                            <p:txEl>
                                              <p:pRg end="1" st="1"/>
                                            </p:txEl>
                                          </p:spTgt>
                                        </p:tgtEl>
                                        <p:attrNameLst>
                                          <p:attrName>style.visibility</p:attrName>
                                        </p:attrNameLst>
                                      </p:cBhvr>
                                      <p:to>
                                        <p:strVal val="visible"/>
                                      </p:to>
                                    </p:set>
                                    <p:anim calcmode="lin" valueType="num">
                                      <p:cBhvr additive="base">
                                        <p:cTn dur="500"/>
                                        <p:tgtEl>
                                          <p:spTgt spid="96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968">
                                            <p:txEl>
                                              <p:pRg end="2" st="2"/>
                                            </p:txEl>
                                          </p:spTgt>
                                        </p:tgtEl>
                                        <p:attrNameLst>
                                          <p:attrName>style.visibility</p:attrName>
                                        </p:attrNameLst>
                                      </p:cBhvr>
                                      <p:to>
                                        <p:strVal val="visible"/>
                                      </p:to>
                                    </p:set>
                                    <p:anim calcmode="lin" valueType="num">
                                      <p:cBhvr additive="base">
                                        <p:cTn dur="500"/>
                                        <p:tgtEl>
                                          <p:spTgt spid="96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968">
                                            <p:txEl>
                                              <p:pRg end="3" st="3"/>
                                            </p:txEl>
                                          </p:spTgt>
                                        </p:tgtEl>
                                        <p:attrNameLst>
                                          <p:attrName>style.visibility</p:attrName>
                                        </p:attrNameLst>
                                      </p:cBhvr>
                                      <p:to>
                                        <p:strVal val="visible"/>
                                      </p:to>
                                    </p:set>
                                    <p:anim calcmode="lin" valueType="num">
                                      <p:cBhvr additive="base">
                                        <p:cTn dur="500"/>
                                        <p:tgtEl>
                                          <p:spTgt spid="96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968">
                                            <p:txEl>
                                              <p:pRg end="4" st="4"/>
                                            </p:txEl>
                                          </p:spTgt>
                                        </p:tgtEl>
                                        <p:attrNameLst>
                                          <p:attrName>style.visibility</p:attrName>
                                        </p:attrNameLst>
                                      </p:cBhvr>
                                      <p:to>
                                        <p:strVal val="visible"/>
                                      </p:to>
                                    </p:set>
                                    <p:anim calcmode="lin" valueType="num">
                                      <p:cBhvr additive="base">
                                        <p:cTn dur="500"/>
                                        <p:tgtEl>
                                          <p:spTgt spid="96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968">
                                            <p:txEl>
                                              <p:pRg end="5" st="5"/>
                                            </p:txEl>
                                          </p:spTgt>
                                        </p:tgtEl>
                                        <p:attrNameLst>
                                          <p:attrName>style.visibility</p:attrName>
                                        </p:attrNameLst>
                                      </p:cBhvr>
                                      <p:to>
                                        <p:strVal val="visible"/>
                                      </p:to>
                                    </p:set>
                                    <p:anim calcmode="lin" valueType="num">
                                      <p:cBhvr additive="base">
                                        <p:cTn dur="500"/>
                                        <p:tgtEl>
                                          <p:spTgt spid="96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968">
                                            <p:txEl>
                                              <p:pRg end="6" st="6"/>
                                            </p:txEl>
                                          </p:spTgt>
                                        </p:tgtEl>
                                        <p:attrNameLst>
                                          <p:attrName>style.visibility</p:attrName>
                                        </p:attrNameLst>
                                      </p:cBhvr>
                                      <p:to>
                                        <p:strVal val="visible"/>
                                      </p:to>
                                    </p:set>
                                    <p:anim calcmode="lin" valueType="num">
                                      <p:cBhvr additive="base">
                                        <p:cTn dur="500"/>
                                        <p:tgtEl>
                                          <p:spTgt spid="96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8">
                                  <p:stCondLst>
                                    <p:cond delay="0"/>
                                  </p:stCondLst>
                                  <p:childTnLst>
                                    <p:set>
                                      <p:cBhvr>
                                        <p:cTn dur="1" fill="hold">
                                          <p:stCondLst>
                                            <p:cond delay="0"/>
                                          </p:stCondLst>
                                        </p:cTn>
                                        <p:tgtEl>
                                          <p:spTgt spid="968">
                                            <p:txEl>
                                              <p:pRg end="7" st="7"/>
                                            </p:txEl>
                                          </p:spTgt>
                                        </p:tgtEl>
                                        <p:attrNameLst>
                                          <p:attrName>style.visibility</p:attrName>
                                        </p:attrNameLst>
                                      </p:cBhvr>
                                      <p:to>
                                        <p:strVal val="visible"/>
                                      </p:to>
                                    </p:set>
                                    <p:anim calcmode="lin" valueType="num">
                                      <p:cBhvr additive="base">
                                        <p:cTn dur="500"/>
                                        <p:tgtEl>
                                          <p:spTgt spid="96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968">
                                            <p:txEl>
                                              <p:pRg end="8" st="8"/>
                                            </p:txEl>
                                          </p:spTgt>
                                        </p:tgtEl>
                                        <p:attrNameLst>
                                          <p:attrName>style.visibility</p:attrName>
                                        </p:attrNameLst>
                                      </p:cBhvr>
                                      <p:to>
                                        <p:strVal val="visible"/>
                                      </p:to>
                                    </p:set>
                                    <p:anim calcmode="lin" valueType="num">
                                      <p:cBhvr additive="base">
                                        <p:cTn dur="500"/>
                                        <p:tgtEl>
                                          <p:spTgt spid="96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67"/>
                                        </p:tgtEl>
                                        <p:attrNameLst>
                                          <p:attrName>style.visibility</p:attrName>
                                        </p:attrNameLst>
                                      </p:cBhvr>
                                      <p:to>
                                        <p:strVal val="visible"/>
                                      </p:to>
                                    </p:set>
                                    <p:anim calcmode="lin" valueType="num">
                                      <p:cBhvr additive="base">
                                        <p:cTn dur="500"/>
                                        <p:tgtEl>
                                          <p:spTgt spid="967"/>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966">
                                            <p:txEl>
                                              <p:pRg end="0" st="0"/>
                                            </p:txEl>
                                          </p:spTgt>
                                        </p:tgtEl>
                                        <p:attrNameLst>
                                          <p:attrName>style.visibility</p:attrName>
                                        </p:attrNameLst>
                                      </p:cBhvr>
                                      <p:to>
                                        <p:strVal val="visible"/>
                                      </p:to>
                                    </p:set>
                                    <p:anim calcmode="lin" valueType="num">
                                      <p:cBhvr additive="base">
                                        <p:cTn dur="500"/>
                                        <p:tgtEl>
                                          <p:spTgt spid="96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966">
                                            <p:txEl>
                                              <p:pRg end="1" st="1"/>
                                            </p:txEl>
                                          </p:spTgt>
                                        </p:tgtEl>
                                        <p:attrNameLst>
                                          <p:attrName>style.visibility</p:attrName>
                                        </p:attrNameLst>
                                      </p:cBhvr>
                                      <p:to>
                                        <p:strVal val="visible"/>
                                      </p:to>
                                    </p:set>
                                    <p:anim calcmode="lin" valueType="num">
                                      <p:cBhvr additive="base">
                                        <p:cTn dur="500"/>
                                        <p:tgtEl>
                                          <p:spTgt spid="96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0"/>
                                  </p:stCondLst>
                                  <p:childTnLst>
                                    <p:set>
                                      <p:cBhvr>
                                        <p:cTn dur="1" fill="hold">
                                          <p:stCondLst>
                                            <p:cond delay="0"/>
                                          </p:stCondLst>
                                        </p:cTn>
                                        <p:tgtEl>
                                          <p:spTgt spid="966">
                                            <p:txEl>
                                              <p:pRg end="2" st="2"/>
                                            </p:txEl>
                                          </p:spTgt>
                                        </p:tgtEl>
                                        <p:attrNameLst>
                                          <p:attrName>style.visibility</p:attrName>
                                        </p:attrNameLst>
                                      </p:cBhvr>
                                      <p:to>
                                        <p:strVal val="visible"/>
                                      </p:to>
                                    </p:set>
                                    <p:anim calcmode="lin" valueType="num">
                                      <p:cBhvr additive="base">
                                        <p:cTn dur="500"/>
                                        <p:tgtEl>
                                          <p:spTgt spid="96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0"/>
                                  </p:stCondLst>
                                  <p:childTnLst>
                                    <p:set>
                                      <p:cBhvr>
                                        <p:cTn dur="1" fill="hold">
                                          <p:stCondLst>
                                            <p:cond delay="0"/>
                                          </p:stCondLst>
                                        </p:cTn>
                                        <p:tgtEl>
                                          <p:spTgt spid="966">
                                            <p:txEl>
                                              <p:pRg end="3" st="3"/>
                                            </p:txEl>
                                          </p:spTgt>
                                        </p:tgtEl>
                                        <p:attrNameLst>
                                          <p:attrName>style.visibility</p:attrName>
                                        </p:attrNameLst>
                                      </p:cBhvr>
                                      <p:to>
                                        <p:strVal val="visible"/>
                                      </p:to>
                                    </p:set>
                                    <p:anim calcmode="lin" valueType="num">
                                      <p:cBhvr additive="base">
                                        <p:cTn dur="500"/>
                                        <p:tgtEl>
                                          <p:spTgt spid="96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0"/>
                                  </p:stCondLst>
                                  <p:childTnLst>
                                    <p:set>
                                      <p:cBhvr>
                                        <p:cTn dur="1" fill="hold">
                                          <p:stCondLst>
                                            <p:cond delay="0"/>
                                          </p:stCondLst>
                                        </p:cTn>
                                        <p:tgtEl>
                                          <p:spTgt spid="966">
                                            <p:txEl>
                                              <p:pRg end="4" st="4"/>
                                            </p:txEl>
                                          </p:spTgt>
                                        </p:tgtEl>
                                        <p:attrNameLst>
                                          <p:attrName>style.visibility</p:attrName>
                                        </p:attrNameLst>
                                      </p:cBhvr>
                                      <p:to>
                                        <p:strVal val="visible"/>
                                      </p:to>
                                    </p:set>
                                    <p:anim calcmode="lin" valueType="num">
                                      <p:cBhvr additive="base">
                                        <p:cTn dur="500"/>
                                        <p:tgtEl>
                                          <p:spTgt spid="96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0"/>
                                  </p:stCondLst>
                                  <p:childTnLst>
                                    <p:set>
                                      <p:cBhvr>
                                        <p:cTn dur="1" fill="hold">
                                          <p:stCondLst>
                                            <p:cond delay="0"/>
                                          </p:stCondLst>
                                        </p:cTn>
                                        <p:tgtEl>
                                          <p:spTgt spid="966">
                                            <p:txEl>
                                              <p:pRg end="5" st="5"/>
                                            </p:txEl>
                                          </p:spTgt>
                                        </p:tgtEl>
                                        <p:attrNameLst>
                                          <p:attrName>style.visibility</p:attrName>
                                        </p:attrNameLst>
                                      </p:cBhvr>
                                      <p:to>
                                        <p:strVal val="visible"/>
                                      </p:to>
                                    </p:set>
                                    <p:anim calcmode="lin" valueType="num">
                                      <p:cBhvr additive="base">
                                        <p:cTn dur="500"/>
                                        <p:tgtEl>
                                          <p:spTgt spid="96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2">
                                  <p:stCondLst>
                                    <p:cond delay="0"/>
                                  </p:stCondLst>
                                  <p:childTnLst>
                                    <p:set>
                                      <p:cBhvr>
                                        <p:cTn dur="1" fill="hold">
                                          <p:stCondLst>
                                            <p:cond delay="0"/>
                                          </p:stCondLst>
                                        </p:cTn>
                                        <p:tgtEl>
                                          <p:spTgt spid="966">
                                            <p:txEl>
                                              <p:pRg end="6" st="6"/>
                                            </p:txEl>
                                          </p:spTgt>
                                        </p:tgtEl>
                                        <p:attrNameLst>
                                          <p:attrName>style.visibility</p:attrName>
                                        </p:attrNameLst>
                                      </p:cBhvr>
                                      <p:to>
                                        <p:strVal val="visible"/>
                                      </p:to>
                                    </p:set>
                                    <p:anim calcmode="lin" valueType="num">
                                      <p:cBhvr additive="base">
                                        <p:cTn dur="500"/>
                                        <p:tgtEl>
                                          <p:spTgt spid="96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0"/>
                                  </p:stCondLst>
                                  <p:childTnLst>
                                    <p:set>
                                      <p:cBhvr>
                                        <p:cTn dur="1" fill="hold">
                                          <p:stCondLst>
                                            <p:cond delay="0"/>
                                          </p:stCondLst>
                                        </p:cTn>
                                        <p:tgtEl>
                                          <p:spTgt spid="966">
                                            <p:txEl>
                                              <p:pRg end="7" st="7"/>
                                            </p:txEl>
                                          </p:spTgt>
                                        </p:tgtEl>
                                        <p:attrNameLst>
                                          <p:attrName>style.visibility</p:attrName>
                                        </p:attrNameLst>
                                      </p:cBhvr>
                                      <p:to>
                                        <p:strVal val="visible"/>
                                      </p:to>
                                    </p:set>
                                    <p:anim calcmode="lin" valueType="num">
                                      <p:cBhvr additive="base">
                                        <p:cTn dur="500"/>
                                        <p:tgtEl>
                                          <p:spTgt spid="96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0"/>
                                  </p:stCondLst>
                                  <p:childTnLst>
                                    <p:set>
                                      <p:cBhvr>
                                        <p:cTn dur="1" fill="hold">
                                          <p:stCondLst>
                                            <p:cond delay="0"/>
                                          </p:stCondLst>
                                        </p:cTn>
                                        <p:tgtEl>
                                          <p:spTgt spid="966">
                                            <p:txEl>
                                              <p:pRg end="8" st="8"/>
                                            </p:txEl>
                                          </p:spTgt>
                                        </p:tgtEl>
                                        <p:attrNameLst>
                                          <p:attrName>style.visibility</p:attrName>
                                        </p:attrNameLst>
                                      </p:cBhvr>
                                      <p:to>
                                        <p:strVal val="visible"/>
                                      </p:to>
                                    </p:set>
                                    <p:anim calcmode="lin" valueType="num">
                                      <p:cBhvr additive="base">
                                        <p:cTn dur="500"/>
                                        <p:tgtEl>
                                          <p:spTgt spid="966">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Icons and Items">
  <p:cSld name="4 Icons and Items">
    <p:spTree>
      <p:nvGrpSpPr>
        <p:cNvPr id="969" name="Shape 969"/>
        <p:cNvGrpSpPr/>
        <p:nvPr/>
      </p:nvGrpSpPr>
      <p:grpSpPr>
        <a:xfrm>
          <a:off x="0" y="0"/>
          <a:ext cx="0" cy="0"/>
          <a:chOff x="0" y="0"/>
          <a:chExt cx="0" cy="0"/>
        </a:xfrm>
      </p:grpSpPr>
      <p:sp>
        <p:nvSpPr>
          <p:cNvPr id="970" name="Google Shape;970;p60"/>
          <p:cNvSpPr/>
          <p:nvPr/>
        </p:nvSpPr>
        <p:spPr>
          <a:xfrm>
            <a:off x="6076328" y="3034060"/>
            <a:ext cx="2367069" cy="2367069"/>
          </a:xfrm>
          <a:prstGeom prst="ellipse">
            <a:avLst/>
          </a:prstGeom>
          <a:solidFill>
            <a:srgbClr val="6592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71" name="Google Shape;971;p60"/>
          <p:cNvSpPr/>
          <p:nvPr/>
        </p:nvSpPr>
        <p:spPr>
          <a:xfrm>
            <a:off x="10005897" y="3034059"/>
            <a:ext cx="2367069" cy="2367069"/>
          </a:xfrm>
          <a:prstGeom prst="ellipse">
            <a:avLst/>
          </a:pr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72" name="Google Shape;972;p60"/>
          <p:cNvSpPr/>
          <p:nvPr/>
        </p:nvSpPr>
        <p:spPr>
          <a:xfrm>
            <a:off x="13935466" y="3034058"/>
            <a:ext cx="2367069" cy="2367069"/>
          </a:xfrm>
          <a:prstGeom prst="ellipse">
            <a:avLst/>
          </a:prstGeom>
          <a:solidFill>
            <a:srgbClr val="8C21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73" name="Google Shape;973;p60"/>
          <p:cNvSpPr/>
          <p:nvPr/>
        </p:nvSpPr>
        <p:spPr>
          <a:xfrm>
            <a:off x="2143915" y="3034057"/>
            <a:ext cx="2367069" cy="2367069"/>
          </a:xfrm>
          <a:prstGeom prst="ellipse">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74" name="Google Shape;974;p60"/>
          <p:cNvSpPr/>
          <p:nvPr/>
        </p:nvSpPr>
        <p:spPr>
          <a:xfrm>
            <a:off x="5923928" y="2932460"/>
            <a:ext cx="2367069" cy="2367069"/>
          </a:xfrm>
          <a:prstGeom prst="ellipse">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75" name="Google Shape;975;p60"/>
          <p:cNvSpPr/>
          <p:nvPr/>
        </p:nvSpPr>
        <p:spPr>
          <a:xfrm>
            <a:off x="9853497" y="2932459"/>
            <a:ext cx="2367069" cy="2367069"/>
          </a:xfrm>
          <a:prstGeom prst="ellipse">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76" name="Google Shape;976;p60"/>
          <p:cNvSpPr/>
          <p:nvPr/>
        </p:nvSpPr>
        <p:spPr>
          <a:xfrm>
            <a:off x="13783066" y="2932458"/>
            <a:ext cx="2367069" cy="2367069"/>
          </a:xfrm>
          <a:prstGeom prst="ellipse">
            <a:avLst/>
          </a:pr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77" name="Google Shape;977;p60"/>
          <p:cNvSpPr/>
          <p:nvPr/>
        </p:nvSpPr>
        <p:spPr>
          <a:xfrm>
            <a:off x="1991515" y="2932457"/>
            <a:ext cx="2367069" cy="2367069"/>
          </a:xfrm>
          <a:prstGeom prst="ellipse">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78" name="Google Shape;978;p60"/>
          <p:cNvSpPr/>
          <p:nvPr/>
        </p:nvSpPr>
        <p:spPr>
          <a:xfrm>
            <a:off x="5994888" y="2983263"/>
            <a:ext cx="2367069" cy="236706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79" name="Google Shape;979;p60"/>
          <p:cNvSpPr/>
          <p:nvPr/>
        </p:nvSpPr>
        <p:spPr>
          <a:xfrm>
            <a:off x="9924457" y="2983262"/>
            <a:ext cx="2367069" cy="236706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80" name="Google Shape;980;p60"/>
          <p:cNvSpPr/>
          <p:nvPr/>
        </p:nvSpPr>
        <p:spPr>
          <a:xfrm>
            <a:off x="13854025" y="2983261"/>
            <a:ext cx="2367069" cy="236706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81" name="Google Shape;981;p60"/>
          <p:cNvSpPr/>
          <p:nvPr/>
        </p:nvSpPr>
        <p:spPr>
          <a:xfrm>
            <a:off x="2062475" y="2983260"/>
            <a:ext cx="2367069" cy="236706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82" name="Google Shape;982;p60"/>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3" name="Google Shape;983;p60"/>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4" name="Google Shape;984;p60"/>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85" name="Google Shape;985;p60"/>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sz="24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6" name="Google Shape;986;p60"/>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87" name="Google Shape;987;p60"/>
          <p:cNvSpPr/>
          <p:nvPr>
            <p:ph idx="2" type="pic"/>
          </p:nvPr>
        </p:nvSpPr>
        <p:spPr>
          <a:xfrm>
            <a:off x="6754393" y="3742768"/>
            <a:ext cx="848058" cy="848058"/>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988" name="Google Shape;988;p60"/>
          <p:cNvSpPr/>
          <p:nvPr>
            <p:ph idx="3" type="pic"/>
          </p:nvPr>
        </p:nvSpPr>
        <p:spPr>
          <a:xfrm>
            <a:off x="10683962" y="3742767"/>
            <a:ext cx="848058" cy="848058"/>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989" name="Google Shape;989;p60"/>
          <p:cNvSpPr/>
          <p:nvPr>
            <p:ph idx="4" type="pic"/>
          </p:nvPr>
        </p:nvSpPr>
        <p:spPr>
          <a:xfrm>
            <a:off x="14613530" y="3742766"/>
            <a:ext cx="848058" cy="848058"/>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990" name="Google Shape;990;p60"/>
          <p:cNvSpPr/>
          <p:nvPr>
            <p:ph idx="5" type="pic"/>
          </p:nvPr>
        </p:nvSpPr>
        <p:spPr>
          <a:xfrm>
            <a:off x="2821980" y="3742765"/>
            <a:ext cx="848058" cy="848058"/>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991" name="Google Shape;991;p60"/>
          <p:cNvSpPr txBox="1"/>
          <p:nvPr>
            <p:ph idx="6" type="body"/>
          </p:nvPr>
        </p:nvSpPr>
        <p:spPr>
          <a:xfrm>
            <a:off x="1404504" y="5501527"/>
            <a:ext cx="3683011"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1"/>
              </a:buClr>
              <a:buSzPts val="3200"/>
              <a:buNone/>
              <a:defRPr i="0" sz="32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2" name="Google Shape;992;p60"/>
          <p:cNvSpPr txBox="1"/>
          <p:nvPr>
            <p:ph idx="7" type="body"/>
          </p:nvPr>
        </p:nvSpPr>
        <p:spPr>
          <a:xfrm>
            <a:off x="1388170" y="6380880"/>
            <a:ext cx="3715678" cy="214303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3" name="Google Shape;993;p60"/>
          <p:cNvSpPr/>
          <p:nvPr/>
        </p:nvSpPr>
        <p:spPr>
          <a:xfrm>
            <a:off x="1625829" y="6293615"/>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94" name="Google Shape;994;p60"/>
          <p:cNvSpPr txBox="1"/>
          <p:nvPr>
            <p:ph idx="8" type="body"/>
          </p:nvPr>
        </p:nvSpPr>
        <p:spPr>
          <a:xfrm>
            <a:off x="5307798" y="5499183"/>
            <a:ext cx="3715678"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3"/>
              </a:buClr>
              <a:buSzPts val="3200"/>
              <a:buNone/>
              <a:defRPr i="0" sz="32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5" name="Google Shape;995;p60"/>
          <p:cNvSpPr txBox="1"/>
          <p:nvPr>
            <p:ph idx="9" type="body"/>
          </p:nvPr>
        </p:nvSpPr>
        <p:spPr>
          <a:xfrm>
            <a:off x="5318687" y="6378536"/>
            <a:ext cx="3715678" cy="214303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6" name="Google Shape;996;p60"/>
          <p:cNvSpPr/>
          <p:nvPr/>
        </p:nvSpPr>
        <p:spPr>
          <a:xfrm>
            <a:off x="5556346" y="6291271"/>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997" name="Google Shape;997;p60"/>
          <p:cNvSpPr txBox="1"/>
          <p:nvPr>
            <p:ph idx="13" type="body"/>
          </p:nvPr>
        </p:nvSpPr>
        <p:spPr>
          <a:xfrm>
            <a:off x="9243759" y="5501527"/>
            <a:ext cx="3715678"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2"/>
              </a:buClr>
              <a:buSzPts val="3200"/>
              <a:buNone/>
              <a:defRPr i="0" sz="32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8" name="Google Shape;998;p60"/>
          <p:cNvSpPr txBox="1"/>
          <p:nvPr>
            <p:ph idx="14" type="body"/>
          </p:nvPr>
        </p:nvSpPr>
        <p:spPr>
          <a:xfrm>
            <a:off x="9249204" y="6380880"/>
            <a:ext cx="3715678" cy="214303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9" name="Google Shape;999;p60"/>
          <p:cNvSpPr/>
          <p:nvPr/>
        </p:nvSpPr>
        <p:spPr>
          <a:xfrm>
            <a:off x="9486863" y="6293615"/>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00" name="Google Shape;1000;p60"/>
          <p:cNvSpPr txBox="1"/>
          <p:nvPr>
            <p:ph idx="15" type="body"/>
          </p:nvPr>
        </p:nvSpPr>
        <p:spPr>
          <a:xfrm>
            <a:off x="13179720" y="5501527"/>
            <a:ext cx="3715678"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4"/>
              </a:buClr>
              <a:buSzPts val="3200"/>
              <a:buNone/>
              <a:defRPr i="0" sz="32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1" name="Google Shape;1001;p60"/>
          <p:cNvSpPr txBox="1"/>
          <p:nvPr>
            <p:ph idx="16" type="body"/>
          </p:nvPr>
        </p:nvSpPr>
        <p:spPr>
          <a:xfrm>
            <a:off x="13179720" y="6380880"/>
            <a:ext cx="3715678" cy="214303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2" name="Google Shape;1002;p60"/>
          <p:cNvSpPr/>
          <p:nvPr/>
        </p:nvSpPr>
        <p:spPr>
          <a:xfrm>
            <a:off x="13417380" y="6293615"/>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86"/>
                                        </p:tgtEl>
                                        <p:attrNameLst>
                                          <p:attrName>style.visibility</p:attrName>
                                        </p:attrNameLst>
                                      </p:cBhvr>
                                      <p:to>
                                        <p:strVal val="visible"/>
                                      </p:to>
                                    </p:set>
                                    <p:anim calcmode="lin" valueType="num">
                                      <p:cBhvr additive="base">
                                        <p:cTn dur="500"/>
                                        <p:tgtEl>
                                          <p:spTgt spid="98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85">
                                            <p:txEl>
                                              <p:pRg end="0" st="0"/>
                                            </p:txEl>
                                          </p:spTgt>
                                        </p:tgtEl>
                                        <p:attrNameLst>
                                          <p:attrName>style.visibility</p:attrName>
                                        </p:attrNameLst>
                                      </p:cBhvr>
                                      <p:to>
                                        <p:strVal val="visible"/>
                                      </p:to>
                                    </p:set>
                                    <p:animEffect filter="fade" transition="in">
                                      <p:cBhvr>
                                        <p:cTn dur="500"/>
                                        <p:tgtEl>
                                          <p:spTgt spid="98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85">
                                            <p:txEl>
                                              <p:pRg end="1" st="1"/>
                                            </p:txEl>
                                          </p:spTgt>
                                        </p:tgtEl>
                                        <p:attrNameLst>
                                          <p:attrName>style.visibility</p:attrName>
                                        </p:attrNameLst>
                                      </p:cBhvr>
                                      <p:to>
                                        <p:strVal val="visible"/>
                                      </p:to>
                                    </p:set>
                                    <p:animEffect filter="fade" transition="in">
                                      <p:cBhvr>
                                        <p:cTn dur="500"/>
                                        <p:tgtEl>
                                          <p:spTgt spid="98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85">
                                            <p:txEl>
                                              <p:pRg end="2" st="2"/>
                                            </p:txEl>
                                          </p:spTgt>
                                        </p:tgtEl>
                                        <p:attrNameLst>
                                          <p:attrName>style.visibility</p:attrName>
                                        </p:attrNameLst>
                                      </p:cBhvr>
                                      <p:to>
                                        <p:strVal val="visible"/>
                                      </p:to>
                                    </p:set>
                                    <p:animEffect filter="fade" transition="in">
                                      <p:cBhvr>
                                        <p:cTn dur="500"/>
                                        <p:tgtEl>
                                          <p:spTgt spid="98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85">
                                            <p:txEl>
                                              <p:pRg end="3" st="3"/>
                                            </p:txEl>
                                          </p:spTgt>
                                        </p:tgtEl>
                                        <p:attrNameLst>
                                          <p:attrName>style.visibility</p:attrName>
                                        </p:attrNameLst>
                                      </p:cBhvr>
                                      <p:to>
                                        <p:strVal val="visible"/>
                                      </p:to>
                                    </p:set>
                                    <p:animEffect filter="fade" transition="in">
                                      <p:cBhvr>
                                        <p:cTn dur="500"/>
                                        <p:tgtEl>
                                          <p:spTgt spid="98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85">
                                            <p:txEl>
                                              <p:pRg end="4" st="4"/>
                                            </p:txEl>
                                          </p:spTgt>
                                        </p:tgtEl>
                                        <p:attrNameLst>
                                          <p:attrName>style.visibility</p:attrName>
                                        </p:attrNameLst>
                                      </p:cBhvr>
                                      <p:to>
                                        <p:strVal val="visible"/>
                                      </p:to>
                                    </p:set>
                                    <p:animEffect filter="fade" transition="in">
                                      <p:cBhvr>
                                        <p:cTn dur="500"/>
                                        <p:tgtEl>
                                          <p:spTgt spid="98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85">
                                            <p:txEl>
                                              <p:pRg end="5" st="5"/>
                                            </p:txEl>
                                          </p:spTgt>
                                        </p:tgtEl>
                                        <p:attrNameLst>
                                          <p:attrName>style.visibility</p:attrName>
                                        </p:attrNameLst>
                                      </p:cBhvr>
                                      <p:to>
                                        <p:strVal val="visible"/>
                                      </p:to>
                                    </p:set>
                                    <p:animEffect filter="fade" transition="in">
                                      <p:cBhvr>
                                        <p:cTn dur="500"/>
                                        <p:tgtEl>
                                          <p:spTgt spid="98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985">
                                            <p:txEl>
                                              <p:pRg end="6" st="6"/>
                                            </p:txEl>
                                          </p:spTgt>
                                        </p:tgtEl>
                                        <p:attrNameLst>
                                          <p:attrName>style.visibility</p:attrName>
                                        </p:attrNameLst>
                                      </p:cBhvr>
                                      <p:to>
                                        <p:strVal val="visible"/>
                                      </p:to>
                                    </p:set>
                                    <p:animEffect filter="fade" transition="in">
                                      <p:cBhvr>
                                        <p:cTn dur="500"/>
                                        <p:tgtEl>
                                          <p:spTgt spid="98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985">
                                            <p:txEl>
                                              <p:pRg end="7" st="7"/>
                                            </p:txEl>
                                          </p:spTgt>
                                        </p:tgtEl>
                                        <p:attrNameLst>
                                          <p:attrName>style.visibility</p:attrName>
                                        </p:attrNameLst>
                                      </p:cBhvr>
                                      <p:to>
                                        <p:strVal val="visible"/>
                                      </p:to>
                                    </p:set>
                                    <p:animEffect filter="fade" transition="in">
                                      <p:cBhvr>
                                        <p:cTn dur="500"/>
                                        <p:tgtEl>
                                          <p:spTgt spid="98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985">
                                            <p:txEl>
                                              <p:pRg end="8" st="8"/>
                                            </p:txEl>
                                          </p:spTgt>
                                        </p:tgtEl>
                                        <p:attrNameLst>
                                          <p:attrName>style.visibility</p:attrName>
                                        </p:attrNameLst>
                                      </p:cBhvr>
                                      <p:to>
                                        <p:strVal val="visible"/>
                                      </p:to>
                                    </p:set>
                                    <p:animEffect filter="fade" transition="in">
                                      <p:cBhvr>
                                        <p:cTn dur="500"/>
                                        <p:tgtEl>
                                          <p:spTgt spid="985">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73"/>
                                        </p:tgtEl>
                                        <p:attrNameLst>
                                          <p:attrName>style.visibility</p:attrName>
                                        </p:attrNameLst>
                                      </p:cBhvr>
                                      <p:to>
                                        <p:strVal val="visible"/>
                                      </p:to>
                                    </p:set>
                                    <p:animEffect filter="fade" transition="in">
                                      <p:cBhvr>
                                        <p:cTn dur="750"/>
                                        <p:tgtEl>
                                          <p:spTgt spid="973"/>
                                        </p:tgtEl>
                                      </p:cBhvr>
                                    </p:animEffect>
                                  </p:childTnLst>
                                </p:cTn>
                              </p:par>
                              <p:par>
                                <p:cTn fill="hold" nodeType="withEffect" presetClass="entr" presetID="10" presetSubtype="0">
                                  <p:stCondLst>
                                    <p:cond delay="100"/>
                                  </p:stCondLst>
                                  <p:childTnLst>
                                    <p:set>
                                      <p:cBhvr>
                                        <p:cTn dur="1" fill="hold">
                                          <p:stCondLst>
                                            <p:cond delay="0"/>
                                          </p:stCondLst>
                                        </p:cTn>
                                        <p:tgtEl>
                                          <p:spTgt spid="977"/>
                                        </p:tgtEl>
                                        <p:attrNameLst>
                                          <p:attrName>style.visibility</p:attrName>
                                        </p:attrNameLst>
                                      </p:cBhvr>
                                      <p:to>
                                        <p:strVal val="visible"/>
                                      </p:to>
                                    </p:set>
                                    <p:animEffect filter="fade" transition="in">
                                      <p:cBhvr>
                                        <p:cTn dur="750"/>
                                        <p:tgtEl>
                                          <p:spTgt spid="977"/>
                                        </p:tgtEl>
                                      </p:cBhvr>
                                    </p:animEffect>
                                  </p:childTnLst>
                                </p:cTn>
                              </p:par>
                              <p:par>
                                <p:cTn fill="hold" nodeType="withEffect" presetClass="entr" presetID="10" presetSubtype="0">
                                  <p:stCondLst>
                                    <p:cond delay="200"/>
                                  </p:stCondLst>
                                  <p:childTnLst>
                                    <p:set>
                                      <p:cBhvr>
                                        <p:cTn dur="1" fill="hold">
                                          <p:stCondLst>
                                            <p:cond delay="0"/>
                                          </p:stCondLst>
                                        </p:cTn>
                                        <p:tgtEl>
                                          <p:spTgt spid="981"/>
                                        </p:tgtEl>
                                        <p:attrNameLst>
                                          <p:attrName>style.visibility</p:attrName>
                                        </p:attrNameLst>
                                      </p:cBhvr>
                                      <p:to>
                                        <p:strVal val="visible"/>
                                      </p:to>
                                    </p:set>
                                    <p:animEffect filter="fade" transition="in">
                                      <p:cBhvr>
                                        <p:cTn dur="750"/>
                                        <p:tgtEl>
                                          <p:spTgt spid="981"/>
                                        </p:tgtEl>
                                      </p:cBhvr>
                                    </p:animEffect>
                                  </p:childTnLst>
                                </p:cTn>
                              </p:par>
                              <p:par>
                                <p:cTn fill="hold" nodeType="withEffect" presetClass="entr" presetID="10" presetSubtype="0">
                                  <p:stCondLst>
                                    <p:cond delay="200"/>
                                  </p:stCondLst>
                                  <p:childTnLst>
                                    <p:set>
                                      <p:cBhvr>
                                        <p:cTn dur="1" fill="hold">
                                          <p:stCondLst>
                                            <p:cond delay="0"/>
                                          </p:stCondLst>
                                        </p:cTn>
                                        <p:tgtEl>
                                          <p:spTgt spid="990"/>
                                        </p:tgtEl>
                                        <p:attrNameLst>
                                          <p:attrName>style.visibility</p:attrName>
                                        </p:attrNameLst>
                                      </p:cBhvr>
                                      <p:to>
                                        <p:strVal val="visible"/>
                                      </p:to>
                                    </p:set>
                                    <p:animEffect filter="fade" transition="in">
                                      <p:cBhvr>
                                        <p:cTn dur="750"/>
                                        <p:tgtEl>
                                          <p:spTgt spid="990"/>
                                        </p:tgtEl>
                                      </p:cBhvr>
                                    </p:animEffect>
                                  </p:childTnLst>
                                </p:cTn>
                              </p:par>
                              <p:par>
                                <p:cTn fill="hold" nodeType="withEffect" presetClass="entr" presetID="2" presetSubtype="1">
                                  <p:stCondLst>
                                    <p:cond delay="0"/>
                                  </p:stCondLst>
                                  <p:childTnLst>
                                    <p:set>
                                      <p:cBhvr>
                                        <p:cTn dur="1" fill="hold">
                                          <p:stCondLst>
                                            <p:cond delay="0"/>
                                          </p:stCondLst>
                                        </p:cTn>
                                        <p:tgtEl>
                                          <p:spTgt spid="973"/>
                                        </p:tgtEl>
                                        <p:attrNameLst>
                                          <p:attrName>style.visibility</p:attrName>
                                        </p:attrNameLst>
                                      </p:cBhvr>
                                      <p:to>
                                        <p:strVal val="visible"/>
                                      </p:to>
                                    </p:set>
                                    <p:anim calcmode="lin" valueType="num">
                                      <p:cBhvr additive="base">
                                        <p:cTn dur="750"/>
                                        <p:tgtEl>
                                          <p:spTgt spid="9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977"/>
                                        </p:tgtEl>
                                        <p:attrNameLst>
                                          <p:attrName>style.visibility</p:attrName>
                                        </p:attrNameLst>
                                      </p:cBhvr>
                                      <p:to>
                                        <p:strVal val="visible"/>
                                      </p:to>
                                    </p:set>
                                    <p:anim calcmode="lin" valueType="num">
                                      <p:cBhvr additive="base">
                                        <p:cTn dur="750"/>
                                        <p:tgtEl>
                                          <p:spTgt spid="9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981"/>
                                        </p:tgtEl>
                                        <p:attrNameLst>
                                          <p:attrName>style.visibility</p:attrName>
                                        </p:attrNameLst>
                                      </p:cBhvr>
                                      <p:to>
                                        <p:strVal val="visible"/>
                                      </p:to>
                                    </p:set>
                                    <p:anim calcmode="lin" valueType="num">
                                      <p:cBhvr additive="base">
                                        <p:cTn dur="750"/>
                                        <p:tgtEl>
                                          <p:spTgt spid="9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990"/>
                                        </p:tgtEl>
                                        <p:attrNameLst>
                                          <p:attrName>style.visibility</p:attrName>
                                        </p:attrNameLst>
                                      </p:cBhvr>
                                      <p:to>
                                        <p:strVal val="visible"/>
                                      </p:to>
                                    </p:set>
                                    <p:anim calcmode="lin" valueType="num">
                                      <p:cBhvr additive="base">
                                        <p:cTn dur="750"/>
                                        <p:tgtEl>
                                          <p:spTgt spid="990"/>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2" presetSubtype="4">
                                  <p:stCondLst>
                                    <p:cond delay="0"/>
                                  </p:stCondLst>
                                  <p:childTnLst>
                                    <p:set>
                                      <p:cBhvr>
                                        <p:cTn dur="1" fill="hold">
                                          <p:stCondLst>
                                            <p:cond delay="0"/>
                                          </p:stCondLst>
                                        </p:cTn>
                                        <p:tgtEl>
                                          <p:spTgt spid="991">
                                            <p:txEl>
                                              <p:pRg end="0" st="0"/>
                                            </p:txEl>
                                          </p:spTgt>
                                        </p:tgtEl>
                                        <p:attrNameLst>
                                          <p:attrName>style.visibility</p:attrName>
                                        </p:attrNameLst>
                                      </p:cBhvr>
                                      <p:to>
                                        <p:strVal val="visible"/>
                                      </p:to>
                                    </p:set>
                                    <p:anim calcmode="lin" valueType="num">
                                      <p:cBhvr additive="base">
                                        <p:cTn dur="500"/>
                                        <p:tgtEl>
                                          <p:spTgt spid="99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50"/>
                            </p:stCondLst>
                            <p:childTnLst>
                              <p:par>
                                <p:cTn fill="hold" nodeType="afterEffect" presetClass="entr" presetID="2" presetSubtype="4">
                                  <p:stCondLst>
                                    <p:cond delay="0"/>
                                  </p:stCondLst>
                                  <p:childTnLst>
                                    <p:set>
                                      <p:cBhvr>
                                        <p:cTn dur="1" fill="hold">
                                          <p:stCondLst>
                                            <p:cond delay="0"/>
                                          </p:stCondLst>
                                        </p:cTn>
                                        <p:tgtEl>
                                          <p:spTgt spid="991">
                                            <p:txEl>
                                              <p:pRg end="1" st="1"/>
                                            </p:txEl>
                                          </p:spTgt>
                                        </p:tgtEl>
                                        <p:attrNameLst>
                                          <p:attrName>style.visibility</p:attrName>
                                        </p:attrNameLst>
                                      </p:cBhvr>
                                      <p:to>
                                        <p:strVal val="visible"/>
                                      </p:to>
                                    </p:set>
                                    <p:anim calcmode="lin" valueType="num">
                                      <p:cBhvr additive="base">
                                        <p:cTn dur="500"/>
                                        <p:tgtEl>
                                          <p:spTgt spid="99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4">
                                  <p:stCondLst>
                                    <p:cond delay="0"/>
                                  </p:stCondLst>
                                  <p:childTnLst>
                                    <p:set>
                                      <p:cBhvr>
                                        <p:cTn dur="1" fill="hold">
                                          <p:stCondLst>
                                            <p:cond delay="0"/>
                                          </p:stCondLst>
                                        </p:cTn>
                                        <p:tgtEl>
                                          <p:spTgt spid="991">
                                            <p:txEl>
                                              <p:pRg end="2" st="2"/>
                                            </p:txEl>
                                          </p:spTgt>
                                        </p:tgtEl>
                                        <p:attrNameLst>
                                          <p:attrName>style.visibility</p:attrName>
                                        </p:attrNameLst>
                                      </p:cBhvr>
                                      <p:to>
                                        <p:strVal val="visible"/>
                                      </p:to>
                                    </p:set>
                                    <p:anim calcmode="lin" valueType="num">
                                      <p:cBhvr additive="base">
                                        <p:cTn dur="500"/>
                                        <p:tgtEl>
                                          <p:spTgt spid="991">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50"/>
                            </p:stCondLst>
                            <p:childTnLst>
                              <p:par>
                                <p:cTn fill="hold" nodeType="afterEffect" presetClass="entr" presetID="2" presetSubtype="4">
                                  <p:stCondLst>
                                    <p:cond delay="0"/>
                                  </p:stCondLst>
                                  <p:childTnLst>
                                    <p:set>
                                      <p:cBhvr>
                                        <p:cTn dur="1" fill="hold">
                                          <p:stCondLst>
                                            <p:cond delay="0"/>
                                          </p:stCondLst>
                                        </p:cTn>
                                        <p:tgtEl>
                                          <p:spTgt spid="991">
                                            <p:txEl>
                                              <p:pRg end="3" st="3"/>
                                            </p:txEl>
                                          </p:spTgt>
                                        </p:tgtEl>
                                        <p:attrNameLst>
                                          <p:attrName>style.visibility</p:attrName>
                                        </p:attrNameLst>
                                      </p:cBhvr>
                                      <p:to>
                                        <p:strVal val="visible"/>
                                      </p:to>
                                    </p:set>
                                    <p:anim calcmode="lin" valueType="num">
                                      <p:cBhvr additive="base">
                                        <p:cTn dur="500"/>
                                        <p:tgtEl>
                                          <p:spTgt spid="991">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
                            </p:stCondLst>
                            <p:childTnLst>
                              <p:par>
                                <p:cTn fill="hold" nodeType="afterEffect" presetClass="entr" presetID="2" presetSubtype="4">
                                  <p:stCondLst>
                                    <p:cond delay="0"/>
                                  </p:stCondLst>
                                  <p:childTnLst>
                                    <p:set>
                                      <p:cBhvr>
                                        <p:cTn dur="1" fill="hold">
                                          <p:stCondLst>
                                            <p:cond delay="0"/>
                                          </p:stCondLst>
                                        </p:cTn>
                                        <p:tgtEl>
                                          <p:spTgt spid="991">
                                            <p:txEl>
                                              <p:pRg end="4" st="4"/>
                                            </p:txEl>
                                          </p:spTgt>
                                        </p:tgtEl>
                                        <p:attrNameLst>
                                          <p:attrName>style.visibility</p:attrName>
                                        </p:attrNameLst>
                                      </p:cBhvr>
                                      <p:to>
                                        <p:strVal val="visible"/>
                                      </p:to>
                                    </p:set>
                                    <p:anim calcmode="lin" valueType="num">
                                      <p:cBhvr additive="base">
                                        <p:cTn dur="500"/>
                                        <p:tgtEl>
                                          <p:spTgt spid="991">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4">
                                  <p:stCondLst>
                                    <p:cond delay="0"/>
                                  </p:stCondLst>
                                  <p:childTnLst>
                                    <p:set>
                                      <p:cBhvr>
                                        <p:cTn dur="1" fill="hold">
                                          <p:stCondLst>
                                            <p:cond delay="0"/>
                                          </p:stCondLst>
                                        </p:cTn>
                                        <p:tgtEl>
                                          <p:spTgt spid="991">
                                            <p:txEl>
                                              <p:pRg end="5" st="5"/>
                                            </p:txEl>
                                          </p:spTgt>
                                        </p:tgtEl>
                                        <p:attrNameLst>
                                          <p:attrName>style.visibility</p:attrName>
                                        </p:attrNameLst>
                                      </p:cBhvr>
                                      <p:to>
                                        <p:strVal val="visible"/>
                                      </p:to>
                                    </p:set>
                                    <p:anim calcmode="lin" valueType="num">
                                      <p:cBhvr additive="base">
                                        <p:cTn dur="500"/>
                                        <p:tgtEl>
                                          <p:spTgt spid="991">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250"/>
                            </p:stCondLst>
                            <p:childTnLst>
                              <p:par>
                                <p:cTn fill="hold" nodeType="afterEffect" presetClass="entr" presetID="2" presetSubtype="4">
                                  <p:stCondLst>
                                    <p:cond delay="0"/>
                                  </p:stCondLst>
                                  <p:childTnLst>
                                    <p:set>
                                      <p:cBhvr>
                                        <p:cTn dur="1" fill="hold">
                                          <p:stCondLst>
                                            <p:cond delay="0"/>
                                          </p:stCondLst>
                                        </p:cTn>
                                        <p:tgtEl>
                                          <p:spTgt spid="991">
                                            <p:txEl>
                                              <p:pRg end="6" st="6"/>
                                            </p:txEl>
                                          </p:spTgt>
                                        </p:tgtEl>
                                        <p:attrNameLst>
                                          <p:attrName>style.visibility</p:attrName>
                                        </p:attrNameLst>
                                      </p:cBhvr>
                                      <p:to>
                                        <p:strVal val="visible"/>
                                      </p:to>
                                    </p:set>
                                    <p:anim calcmode="lin" valueType="num">
                                      <p:cBhvr additive="base">
                                        <p:cTn dur="500"/>
                                        <p:tgtEl>
                                          <p:spTgt spid="991">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50"/>
                            </p:stCondLst>
                            <p:childTnLst>
                              <p:par>
                                <p:cTn fill="hold" nodeType="afterEffect" presetClass="entr" presetID="2" presetSubtype="4">
                                  <p:stCondLst>
                                    <p:cond delay="0"/>
                                  </p:stCondLst>
                                  <p:childTnLst>
                                    <p:set>
                                      <p:cBhvr>
                                        <p:cTn dur="1" fill="hold">
                                          <p:stCondLst>
                                            <p:cond delay="0"/>
                                          </p:stCondLst>
                                        </p:cTn>
                                        <p:tgtEl>
                                          <p:spTgt spid="991">
                                            <p:txEl>
                                              <p:pRg end="7" st="7"/>
                                            </p:txEl>
                                          </p:spTgt>
                                        </p:tgtEl>
                                        <p:attrNameLst>
                                          <p:attrName>style.visibility</p:attrName>
                                        </p:attrNameLst>
                                      </p:cBhvr>
                                      <p:to>
                                        <p:strVal val="visible"/>
                                      </p:to>
                                    </p:set>
                                    <p:anim calcmode="lin" valueType="num">
                                      <p:cBhvr additive="base">
                                        <p:cTn dur="500"/>
                                        <p:tgtEl>
                                          <p:spTgt spid="991">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2" presetSubtype="4">
                                  <p:stCondLst>
                                    <p:cond delay="0"/>
                                  </p:stCondLst>
                                  <p:childTnLst>
                                    <p:set>
                                      <p:cBhvr>
                                        <p:cTn dur="1" fill="hold">
                                          <p:stCondLst>
                                            <p:cond delay="0"/>
                                          </p:stCondLst>
                                        </p:cTn>
                                        <p:tgtEl>
                                          <p:spTgt spid="991">
                                            <p:txEl>
                                              <p:pRg end="8" st="8"/>
                                            </p:txEl>
                                          </p:spTgt>
                                        </p:tgtEl>
                                        <p:attrNameLst>
                                          <p:attrName>style.visibility</p:attrName>
                                        </p:attrNameLst>
                                      </p:cBhvr>
                                      <p:to>
                                        <p:strVal val="visible"/>
                                      </p:to>
                                    </p:set>
                                    <p:anim calcmode="lin" valueType="num">
                                      <p:cBhvr additive="base">
                                        <p:cTn dur="500"/>
                                        <p:tgtEl>
                                          <p:spTgt spid="991">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2">
                                            <p:txEl>
                                              <p:pRg end="0" st="0"/>
                                            </p:txEl>
                                          </p:spTgt>
                                        </p:tgtEl>
                                        <p:attrNameLst>
                                          <p:attrName>style.visibility</p:attrName>
                                        </p:attrNameLst>
                                      </p:cBhvr>
                                      <p:to>
                                        <p:strVal val="visible"/>
                                      </p:to>
                                    </p:set>
                                    <p:anim calcmode="lin" valueType="num">
                                      <p:cBhvr additive="base">
                                        <p:cTn dur="500"/>
                                        <p:tgtEl>
                                          <p:spTgt spid="99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2">
                                            <p:txEl>
                                              <p:pRg end="1" st="1"/>
                                            </p:txEl>
                                          </p:spTgt>
                                        </p:tgtEl>
                                        <p:attrNameLst>
                                          <p:attrName>style.visibility</p:attrName>
                                        </p:attrNameLst>
                                      </p:cBhvr>
                                      <p:to>
                                        <p:strVal val="visible"/>
                                      </p:to>
                                    </p:set>
                                    <p:anim calcmode="lin" valueType="num">
                                      <p:cBhvr additive="base">
                                        <p:cTn dur="500"/>
                                        <p:tgtEl>
                                          <p:spTgt spid="99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2">
                                            <p:txEl>
                                              <p:pRg end="2" st="2"/>
                                            </p:txEl>
                                          </p:spTgt>
                                        </p:tgtEl>
                                        <p:attrNameLst>
                                          <p:attrName>style.visibility</p:attrName>
                                        </p:attrNameLst>
                                      </p:cBhvr>
                                      <p:to>
                                        <p:strVal val="visible"/>
                                      </p:to>
                                    </p:set>
                                    <p:anim calcmode="lin" valueType="num">
                                      <p:cBhvr additive="base">
                                        <p:cTn dur="500"/>
                                        <p:tgtEl>
                                          <p:spTgt spid="99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2">
                                            <p:txEl>
                                              <p:pRg end="3" st="3"/>
                                            </p:txEl>
                                          </p:spTgt>
                                        </p:tgtEl>
                                        <p:attrNameLst>
                                          <p:attrName>style.visibility</p:attrName>
                                        </p:attrNameLst>
                                      </p:cBhvr>
                                      <p:to>
                                        <p:strVal val="visible"/>
                                      </p:to>
                                    </p:set>
                                    <p:anim calcmode="lin" valueType="num">
                                      <p:cBhvr additive="base">
                                        <p:cTn dur="500"/>
                                        <p:tgtEl>
                                          <p:spTgt spid="99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2">
                                            <p:txEl>
                                              <p:pRg end="4" st="4"/>
                                            </p:txEl>
                                          </p:spTgt>
                                        </p:tgtEl>
                                        <p:attrNameLst>
                                          <p:attrName>style.visibility</p:attrName>
                                        </p:attrNameLst>
                                      </p:cBhvr>
                                      <p:to>
                                        <p:strVal val="visible"/>
                                      </p:to>
                                    </p:set>
                                    <p:anim calcmode="lin" valueType="num">
                                      <p:cBhvr additive="base">
                                        <p:cTn dur="500"/>
                                        <p:tgtEl>
                                          <p:spTgt spid="992">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2">
                                            <p:txEl>
                                              <p:pRg end="5" st="5"/>
                                            </p:txEl>
                                          </p:spTgt>
                                        </p:tgtEl>
                                        <p:attrNameLst>
                                          <p:attrName>style.visibility</p:attrName>
                                        </p:attrNameLst>
                                      </p:cBhvr>
                                      <p:to>
                                        <p:strVal val="visible"/>
                                      </p:to>
                                    </p:set>
                                    <p:anim calcmode="lin" valueType="num">
                                      <p:cBhvr additive="base">
                                        <p:cTn dur="500"/>
                                        <p:tgtEl>
                                          <p:spTgt spid="992">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2">
                                            <p:txEl>
                                              <p:pRg end="6" st="6"/>
                                            </p:txEl>
                                          </p:spTgt>
                                        </p:tgtEl>
                                        <p:attrNameLst>
                                          <p:attrName>style.visibility</p:attrName>
                                        </p:attrNameLst>
                                      </p:cBhvr>
                                      <p:to>
                                        <p:strVal val="visible"/>
                                      </p:to>
                                    </p:set>
                                    <p:anim calcmode="lin" valueType="num">
                                      <p:cBhvr additive="base">
                                        <p:cTn dur="500"/>
                                        <p:tgtEl>
                                          <p:spTgt spid="992">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2">
                                            <p:txEl>
                                              <p:pRg end="7" st="7"/>
                                            </p:txEl>
                                          </p:spTgt>
                                        </p:tgtEl>
                                        <p:attrNameLst>
                                          <p:attrName>style.visibility</p:attrName>
                                        </p:attrNameLst>
                                      </p:cBhvr>
                                      <p:to>
                                        <p:strVal val="visible"/>
                                      </p:to>
                                    </p:set>
                                    <p:anim calcmode="lin" valueType="num">
                                      <p:cBhvr additive="base">
                                        <p:cTn dur="500"/>
                                        <p:tgtEl>
                                          <p:spTgt spid="992">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2">
                                            <p:txEl>
                                              <p:pRg end="8" st="8"/>
                                            </p:txEl>
                                          </p:spTgt>
                                        </p:tgtEl>
                                        <p:attrNameLst>
                                          <p:attrName>style.visibility</p:attrName>
                                        </p:attrNameLst>
                                      </p:cBhvr>
                                      <p:to>
                                        <p:strVal val="visible"/>
                                      </p:to>
                                    </p:set>
                                    <p:anim calcmode="lin" valueType="num">
                                      <p:cBhvr additive="base">
                                        <p:cTn dur="500"/>
                                        <p:tgtEl>
                                          <p:spTgt spid="992">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3"/>
                                        </p:tgtEl>
                                        <p:attrNameLst>
                                          <p:attrName>style.visibility</p:attrName>
                                        </p:attrNameLst>
                                      </p:cBhvr>
                                      <p:to>
                                        <p:strVal val="visible"/>
                                      </p:to>
                                    </p:set>
                                    <p:anim calcmode="lin" valueType="num">
                                      <p:cBhvr additive="base">
                                        <p:cTn dur="500"/>
                                        <p:tgtEl>
                                          <p:spTgt spid="993"/>
                                        </p:tgtEl>
                                        <p:attrNameLst>
                                          <p:attrName>ppt_y</p:attrName>
                                        </p:attrNameLst>
                                      </p:cBhvr>
                                      <p:tavLst>
                                        <p:tav fmla="" tm="0">
                                          <p:val>
                                            <p:strVal val="#ppt_y+1"/>
                                          </p:val>
                                        </p:tav>
                                        <p:tav fmla="" tm="100000">
                                          <p:val>
                                            <p:strVal val="#ppt_y"/>
                                          </p:val>
                                        </p:tav>
                                      </p:tavLst>
                                    </p:anim>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970"/>
                                        </p:tgtEl>
                                        <p:attrNameLst>
                                          <p:attrName>style.visibility</p:attrName>
                                        </p:attrNameLst>
                                      </p:cBhvr>
                                      <p:to>
                                        <p:strVal val="visible"/>
                                      </p:to>
                                    </p:set>
                                    <p:animEffect filter="fade" transition="in">
                                      <p:cBhvr>
                                        <p:cTn dur="750"/>
                                        <p:tgtEl>
                                          <p:spTgt spid="970"/>
                                        </p:tgtEl>
                                      </p:cBhvr>
                                    </p:animEffect>
                                  </p:childTnLst>
                                </p:cTn>
                              </p:par>
                              <p:par>
                                <p:cTn fill="hold" nodeType="withEffect" presetClass="entr" presetID="10" presetSubtype="0">
                                  <p:stCondLst>
                                    <p:cond delay="100"/>
                                  </p:stCondLst>
                                  <p:childTnLst>
                                    <p:set>
                                      <p:cBhvr>
                                        <p:cTn dur="1" fill="hold">
                                          <p:stCondLst>
                                            <p:cond delay="0"/>
                                          </p:stCondLst>
                                        </p:cTn>
                                        <p:tgtEl>
                                          <p:spTgt spid="974"/>
                                        </p:tgtEl>
                                        <p:attrNameLst>
                                          <p:attrName>style.visibility</p:attrName>
                                        </p:attrNameLst>
                                      </p:cBhvr>
                                      <p:to>
                                        <p:strVal val="visible"/>
                                      </p:to>
                                    </p:set>
                                    <p:animEffect filter="fade" transition="in">
                                      <p:cBhvr>
                                        <p:cTn dur="750"/>
                                        <p:tgtEl>
                                          <p:spTgt spid="974"/>
                                        </p:tgtEl>
                                      </p:cBhvr>
                                    </p:animEffect>
                                  </p:childTnLst>
                                </p:cTn>
                              </p:par>
                              <p:par>
                                <p:cTn fill="hold" nodeType="withEffect" presetClass="entr" presetID="10" presetSubtype="0">
                                  <p:stCondLst>
                                    <p:cond delay="200"/>
                                  </p:stCondLst>
                                  <p:childTnLst>
                                    <p:set>
                                      <p:cBhvr>
                                        <p:cTn dur="1" fill="hold">
                                          <p:stCondLst>
                                            <p:cond delay="0"/>
                                          </p:stCondLst>
                                        </p:cTn>
                                        <p:tgtEl>
                                          <p:spTgt spid="978"/>
                                        </p:tgtEl>
                                        <p:attrNameLst>
                                          <p:attrName>style.visibility</p:attrName>
                                        </p:attrNameLst>
                                      </p:cBhvr>
                                      <p:to>
                                        <p:strVal val="visible"/>
                                      </p:to>
                                    </p:set>
                                    <p:animEffect filter="fade" transition="in">
                                      <p:cBhvr>
                                        <p:cTn dur="750"/>
                                        <p:tgtEl>
                                          <p:spTgt spid="978"/>
                                        </p:tgtEl>
                                      </p:cBhvr>
                                    </p:animEffect>
                                  </p:childTnLst>
                                </p:cTn>
                              </p:par>
                              <p:par>
                                <p:cTn fill="hold" nodeType="withEffect" presetClass="entr" presetID="10" presetSubtype="0">
                                  <p:stCondLst>
                                    <p:cond delay="200"/>
                                  </p:stCondLst>
                                  <p:childTnLst>
                                    <p:set>
                                      <p:cBhvr>
                                        <p:cTn dur="1" fill="hold">
                                          <p:stCondLst>
                                            <p:cond delay="0"/>
                                          </p:stCondLst>
                                        </p:cTn>
                                        <p:tgtEl>
                                          <p:spTgt spid="987"/>
                                        </p:tgtEl>
                                        <p:attrNameLst>
                                          <p:attrName>style.visibility</p:attrName>
                                        </p:attrNameLst>
                                      </p:cBhvr>
                                      <p:to>
                                        <p:strVal val="visible"/>
                                      </p:to>
                                    </p:set>
                                    <p:animEffect filter="fade" transition="in">
                                      <p:cBhvr>
                                        <p:cTn dur="750"/>
                                        <p:tgtEl>
                                          <p:spTgt spid="987"/>
                                        </p:tgtEl>
                                      </p:cBhvr>
                                    </p:animEffect>
                                  </p:childTnLst>
                                </p:cTn>
                              </p:par>
                              <p:par>
                                <p:cTn fill="hold" nodeType="withEffect" presetClass="entr" presetID="2" presetSubtype="1">
                                  <p:stCondLst>
                                    <p:cond delay="0"/>
                                  </p:stCondLst>
                                  <p:childTnLst>
                                    <p:set>
                                      <p:cBhvr>
                                        <p:cTn dur="1" fill="hold">
                                          <p:stCondLst>
                                            <p:cond delay="0"/>
                                          </p:stCondLst>
                                        </p:cTn>
                                        <p:tgtEl>
                                          <p:spTgt spid="970"/>
                                        </p:tgtEl>
                                        <p:attrNameLst>
                                          <p:attrName>style.visibility</p:attrName>
                                        </p:attrNameLst>
                                      </p:cBhvr>
                                      <p:to>
                                        <p:strVal val="visible"/>
                                      </p:to>
                                    </p:set>
                                    <p:anim calcmode="lin" valueType="num">
                                      <p:cBhvr additive="base">
                                        <p:cTn dur="750"/>
                                        <p:tgtEl>
                                          <p:spTgt spid="9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974"/>
                                        </p:tgtEl>
                                        <p:attrNameLst>
                                          <p:attrName>style.visibility</p:attrName>
                                        </p:attrNameLst>
                                      </p:cBhvr>
                                      <p:to>
                                        <p:strVal val="visible"/>
                                      </p:to>
                                    </p:set>
                                    <p:anim calcmode="lin" valueType="num">
                                      <p:cBhvr additive="base">
                                        <p:cTn dur="750"/>
                                        <p:tgtEl>
                                          <p:spTgt spid="9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978"/>
                                        </p:tgtEl>
                                        <p:attrNameLst>
                                          <p:attrName>style.visibility</p:attrName>
                                        </p:attrNameLst>
                                      </p:cBhvr>
                                      <p:to>
                                        <p:strVal val="visible"/>
                                      </p:to>
                                    </p:set>
                                    <p:anim calcmode="lin" valueType="num">
                                      <p:cBhvr additive="base">
                                        <p:cTn dur="750"/>
                                        <p:tgtEl>
                                          <p:spTgt spid="9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987"/>
                                        </p:tgtEl>
                                        <p:attrNameLst>
                                          <p:attrName>style.visibility</p:attrName>
                                        </p:attrNameLst>
                                      </p:cBhvr>
                                      <p:to>
                                        <p:strVal val="visible"/>
                                      </p:to>
                                    </p:set>
                                    <p:anim calcmode="lin" valueType="num">
                                      <p:cBhvr additive="base">
                                        <p:cTn dur="750"/>
                                        <p:tgtEl>
                                          <p:spTgt spid="987"/>
                                        </p:tgtEl>
                                        <p:attrNameLst>
                                          <p:attrName>ppt_y</p:attrName>
                                        </p:attrNameLst>
                                      </p:cBhvr>
                                      <p:tavLst>
                                        <p:tav fmla="" tm="0">
                                          <p:val>
                                            <p:strVal val="#ppt_y-1"/>
                                          </p:val>
                                        </p:tav>
                                        <p:tav fmla="" tm="100000">
                                          <p:val>
                                            <p:strVal val="#ppt_y"/>
                                          </p:val>
                                        </p:tav>
                                      </p:tavLst>
                                    </p:anim>
                                  </p:childTnLst>
                                </p:cTn>
                              </p:par>
                            </p:childTnLst>
                          </p:cTn>
                        </p:par>
                        <p:par>
                          <p:cTn fill="hold">
                            <p:stCondLst>
                              <p:cond delay="6500"/>
                            </p:stCondLst>
                            <p:childTnLst>
                              <p:par>
                                <p:cTn fill="hold" nodeType="afterEffect" presetClass="entr" presetID="2" presetSubtype="4">
                                  <p:stCondLst>
                                    <p:cond delay="0"/>
                                  </p:stCondLst>
                                  <p:childTnLst>
                                    <p:set>
                                      <p:cBhvr>
                                        <p:cTn dur="1" fill="hold">
                                          <p:stCondLst>
                                            <p:cond delay="0"/>
                                          </p:stCondLst>
                                        </p:cTn>
                                        <p:tgtEl>
                                          <p:spTgt spid="994">
                                            <p:txEl>
                                              <p:pRg end="0" st="0"/>
                                            </p:txEl>
                                          </p:spTgt>
                                        </p:tgtEl>
                                        <p:attrNameLst>
                                          <p:attrName>style.visibility</p:attrName>
                                        </p:attrNameLst>
                                      </p:cBhvr>
                                      <p:to>
                                        <p:strVal val="visible"/>
                                      </p:to>
                                    </p:set>
                                    <p:anim calcmode="lin" valueType="num">
                                      <p:cBhvr additive="base">
                                        <p:cTn dur="500"/>
                                        <p:tgtEl>
                                          <p:spTgt spid="99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2" presetSubtype="4">
                                  <p:stCondLst>
                                    <p:cond delay="0"/>
                                  </p:stCondLst>
                                  <p:childTnLst>
                                    <p:set>
                                      <p:cBhvr>
                                        <p:cTn dur="1" fill="hold">
                                          <p:stCondLst>
                                            <p:cond delay="0"/>
                                          </p:stCondLst>
                                        </p:cTn>
                                        <p:tgtEl>
                                          <p:spTgt spid="994">
                                            <p:txEl>
                                              <p:pRg end="1" st="1"/>
                                            </p:txEl>
                                          </p:spTgt>
                                        </p:tgtEl>
                                        <p:attrNameLst>
                                          <p:attrName>style.visibility</p:attrName>
                                        </p:attrNameLst>
                                      </p:cBhvr>
                                      <p:to>
                                        <p:strVal val="visible"/>
                                      </p:to>
                                    </p:set>
                                    <p:anim calcmode="lin" valueType="num">
                                      <p:cBhvr additive="base">
                                        <p:cTn dur="500"/>
                                        <p:tgtEl>
                                          <p:spTgt spid="99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2" presetSubtype="4">
                                  <p:stCondLst>
                                    <p:cond delay="0"/>
                                  </p:stCondLst>
                                  <p:childTnLst>
                                    <p:set>
                                      <p:cBhvr>
                                        <p:cTn dur="1" fill="hold">
                                          <p:stCondLst>
                                            <p:cond delay="0"/>
                                          </p:stCondLst>
                                        </p:cTn>
                                        <p:tgtEl>
                                          <p:spTgt spid="994">
                                            <p:txEl>
                                              <p:pRg end="2" st="2"/>
                                            </p:txEl>
                                          </p:spTgt>
                                        </p:tgtEl>
                                        <p:attrNameLst>
                                          <p:attrName>style.visibility</p:attrName>
                                        </p:attrNameLst>
                                      </p:cBhvr>
                                      <p:to>
                                        <p:strVal val="visible"/>
                                      </p:to>
                                    </p:set>
                                    <p:anim calcmode="lin" valueType="num">
                                      <p:cBhvr additive="base">
                                        <p:cTn dur="500"/>
                                        <p:tgtEl>
                                          <p:spTgt spid="99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994">
                                            <p:txEl>
                                              <p:pRg end="3" st="3"/>
                                            </p:txEl>
                                          </p:spTgt>
                                        </p:tgtEl>
                                        <p:attrNameLst>
                                          <p:attrName>style.visibility</p:attrName>
                                        </p:attrNameLst>
                                      </p:cBhvr>
                                      <p:to>
                                        <p:strVal val="visible"/>
                                      </p:to>
                                    </p:set>
                                    <p:anim calcmode="lin" valueType="num">
                                      <p:cBhvr additive="base">
                                        <p:cTn dur="500"/>
                                        <p:tgtEl>
                                          <p:spTgt spid="994">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500"/>
                            </p:stCondLst>
                            <p:childTnLst>
                              <p:par>
                                <p:cTn fill="hold" nodeType="afterEffect" presetClass="entr" presetID="2" presetSubtype="4">
                                  <p:stCondLst>
                                    <p:cond delay="0"/>
                                  </p:stCondLst>
                                  <p:childTnLst>
                                    <p:set>
                                      <p:cBhvr>
                                        <p:cTn dur="1" fill="hold">
                                          <p:stCondLst>
                                            <p:cond delay="0"/>
                                          </p:stCondLst>
                                        </p:cTn>
                                        <p:tgtEl>
                                          <p:spTgt spid="994">
                                            <p:txEl>
                                              <p:pRg end="4" st="4"/>
                                            </p:txEl>
                                          </p:spTgt>
                                        </p:tgtEl>
                                        <p:attrNameLst>
                                          <p:attrName>style.visibility</p:attrName>
                                        </p:attrNameLst>
                                      </p:cBhvr>
                                      <p:to>
                                        <p:strVal val="visible"/>
                                      </p:to>
                                    </p:set>
                                    <p:anim calcmode="lin" valueType="num">
                                      <p:cBhvr additive="base">
                                        <p:cTn dur="500"/>
                                        <p:tgtEl>
                                          <p:spTgt spid="994">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4">
                                  <p:stCondLst>
                                    <p:cond delay="0"/>
                                  </p:stCondLst>
                                  <p:childTnLst>
                                    <p:set>
                                      <p:cBhvr>
                                        <p:cTn dur="1" fill="hold">
                                          <p:stCondLst>
                                            <p:cond delay="0"/>
                                          </p:stCondLst>
                                        </p:cTn>
                                        <p:tgtEl>
                                          <p:spTgt spid="994">
                                            <p:txEl>
                                              <p:pRg end="5" st="5"/>
                                            </p:txEl>
                                          </p:spTgt>
                                        </p:tgtEl>
                                        <p:attrNameLst>
                                          <p:attrName>style.visibility</p:attrName>
                                        </p:attrNameLst>
                                      </p:cBhvr>
                                      <p:to>
                                        <p:strVal val="visible"/>
                                      </p:to>
                                    </p:set>
                                    <p:anim calcmode="lin" valueType="num">
                                      <p:cBhvr additive="base">
                                        <p:cTn dur="500"/>
                                        <p:tgtEl>
                                          <p:spTgt spid="994">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500"/>
                            </p:stCondLst>
                            <p:childTnLst>
                              <p:par>
                                <p:cTn fill="hold" nodeType="afterEffect" presetClass="entr" presetID="2" presetSubtype="4">
                                  <p:stCondLst>
                                    <p:cond delay="0"/>
                                  </p:stCondLst>
                                  <p:childTnLst>
                                    <p:set>
                                      <p:cBhvr>
                                        <p:cTn dur="1" fill="hold">
                                          <p:stCondLst>
                                            <p:cond delay="0"/>
                                          </p:stCondLst>
                                        </p:cTn>
                                        <p:tgtEl>
                                          <p:spTgt spid="994">
                                            <p:txEl>
                                              <p:pRg end="6" st="6"/>
                                            </p:txEl>
                                          </p:spTgt>
                                        </p:tgtEl>
                                        <p:attrNameLst>
                                          <p:attrName>style.visibility</p:attrName>
                                        </p:attrNameLst>
                                      </p:cBhvr>
                                      <p:to>
                                        <p:strVal val="visible"/>
                                      </p:to>
                                    </p:set>
                                    <p:anim calcmode="lin" valueType="num">
                                      <p:cBhvr additive="base">
                                        <p:cTn dur="500"/>
                                        <p:tgtEl>
                                          <p:spTgt spid="994">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0"/>
                            </p:stCondLst>
                            <p:childTnLst>
                              <p:par>
                                <p:cTn fill="hold" nodeType="afterEffect" presetClass="entr" presetID="2" presetSubtype="4">
                                  <p:stCondLst>
                                    <p:cond delay="0"/>
                                  </p:stCondLst>
                                  <p:childTnLst>
                                    <p:set>
                                      <p:cBhvr>
                                        <p:cTn dur="1" fill="hold">
                                          <p:stCondLst>
                                            <p:cond delay="0"/>
                                          </p:stCondLst>
                                        </p:cTn>
                                        <p:tgtEl>
                                          <p:spTgt spid="994">
                                            <p:txEl>
                                              <p:pRg end="7" st="7"/>
                                            </p:txEl>
                                          </p:spTgt>
                                        </p:tgtEl>
                                        <p:attrNameLst>
                                          <p:attrName>style.visibility</p:attrName>
                                        </p:attrNameLst>
                                      </p:cBhvr>
                                      <p:to>
                                        <p:strVal val="visible"/>
                                      </p:to>
                                    </p:set>
                                    <p:anim calcmode="lin" valueType="num">
                                      <p:cBhvr additive="base">
                                        <p:cTn dur="500"/>
                                        <p:tgtEl>
                                          <p:spTgt spid="994">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4">
                                  <p:stCondLst>
                                    <p:cond delay="0"/>
                                  </p:stCondLst>
                                  <p:childTnLst>
                                    <p:set>
                                      <p:cBhvr>
                                        <p:cTn dur="1" fill="hold">
                                          <p:stCondLst>
                                            <p:cond delay="0"/>
                                          </p:stCondLst>
                                        </p:cTn>
                                        <p:tgtEl>
                                          <p:spTgt spid="994">
                                            <p:txEl>
                                              <p:pRg end="8" st="8"/>
                                            </p:txEl>
                                          </p:spTgt>
                                        </p:tgtEl>
                                        <p:attrNameLst>
                                          <p:attrName>style.visibility</p:attrName>
                                        </p:attrNameLst>
                                      </p:cBhvr>
                                      <p:to>
                                        <p:strVal val="visible"/>
                                      </p:to>
                                    </p:set>
                                    <p:anim calcmode="lin" valueType="num">
                                      <p:cBhvr additive="base">
                                        <p:cTn dur="500"/>
                                        <p:tgtEl>
                                          <p:spTgt spid="994">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5">
                                            <p:txEl>
                                              <p:pRg end="0" st="0"/>
                                            </p:txEl>
                                          </p:spTgt>
                                        </p:tgtEl>
                                        <p:attrNameLst>
                                          <p:attrName>style.visibility</p:attrName>
                                        </p:attrNameLst>
                                      </p:cBhvr>
                                      <p:to>
                                        <p:strVal val="visible"/>
                                      </p:to>
                                    </p:set>
                                    <p:anim calcmode="lin" valueType="num">
                                      <p:cBhvr additive="base">
                                        <p:cTn dur="500"/>
                                        <p:tgtEl>
                                          <p:spTgt spid="99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5">
                                            <p:txEl>
                                              <p:pRg end="1" st="1"/>
                                            </p:txEl>
                                          </p:spTgt>
                                        </p:tgtEl>
                                        <p:attrNameLst>
                                          <p:attrName>style.visibility</p:attrName>
                                        </p:attrNameLst>
                                      </p:cBhvr>
                                      <p:to>
                                        <p:strVal val="visible"/>
                                      </p:to>
                                    </p:set>
                                    <p:anim calcmode="lin" valueType="num">
                                      <p:cBhvr additive="base">
                                        <p:cTn dur="500"/>
                                        <p:tgtEl>
                                          <p:spTgt spid="99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5">
                                            <p:txEl>
                                              <p:pRg end="2" st="2"/>
                                            </p:txEl>
                                          </p:spTgt>
                                        </p:tgtEl>
                                        <p:attrNameLst>
                                          <p:attrName>style.visibility</p:attrName>
                                        </p:attrNameLst>
                                      </p:cBhvr>
                                      <p:to>
                                        <p:strVal val="visible"/>
                                      </p:to>
                                    </p:set>
                                    <p:anim calcmode="lin" valueType="num">
                                      <p:cBhvr additive="base">
                                        <p:cTn dur="500"/>
                                        <p:tgtEl>
                                          <p:spTgt spid="99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5">
                                            <p:txEl>
                                              <p:pRg end="3" st="3"/>
                                            </p:txEl>
                                          </p:spTgt>
                                        </p:tgtEl>
                                        <p:attrNameLst>
                                          <p:attrName>style.visibility</p:attrName>
                                        </p:attrNameLst>
                                      </p:cBhvr>
                                      <p:to>
                                        <p:strVal val="visible"/>
                                      </p:to>
                                    </p:set>
                                    <p:anim calcmode="lin" valueType="num">
                                      <p:cBhvr additive="base">
                                        <p:cTn dur="500"/>
                                        <p:tgtEl>
                                          <p:spTgt spid="99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5">
                                            <p:txEl>
                                              <p:pRg end="4" st="4"/>
                                            </p:txEl>
                                          </p:spTgt>
                                        </p:tgtEl>
                                        <p:attrNameLst>
                                          <p:attrName>style.visibility</p:attrName>
                                        </p:attrNameLst>
                                      </p:cBhvr>
                                      <p:to>
                                        <p:strVal val="visible"/>
                                      </p:to>
                                    </p:set>
                                    <p:anim calcmode="lin" valueType="num">
                                      <p:cBhvr additive="base">
                                        <p:cTn dur="500"/>
                                        <p:tgtEl>
                                          <p:spTgt spid="99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5">
                                            <p:txEl>
                                              <p:pRg end="5" st="5"/>
                                            </p:txEl>
                                          </p:spTgt>
                                        </p:tgtEl>
                                        <p:attrNameLst>
                                          <p:attrName>style.visibility</p:attrName>
                                        </p:attrNameLst>
                                      </p:cBhvr>
                                      <p:to>
                                        <p:strVal val="visible"/>
                                      </p:to>
                                    </p:set>
                                    <p:anim calcmode="lin" valueType="num">
                                      <p:cBhvr additive="base">
                                        <p:cTn dur="500"/>
                                        <p:tgtEl>
                                          <p:spTgt spid="99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5">
                                            <p:txEl>
                                              <p:pRg end="6" st="6"/>
                                            </p:txEl>
                                          </p:spTgt>
                                        </p:tgtEl>
                                        <p:attrNameLst>
                                          <p:attrName>style.visibility</p:attrName>
                                        </p:attrNameLst>
                                      </p:cBhvr>
                                      <p:to>
                                        <p:strVal val="visible"/>
                                      </p:to>
                                    </p:set>
                                    <p:anim calcmode="lin" valueType="num">
                                      <p:cBhvr additive="base">
                                        <p:cTn dur="500"/>
                                        <p:tgtEl>
                                          <p:spTgt spid="99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5">
                                            <p:txEl>
                                              <p:pRg end="7" st="7"/>
                                            </p:txEl>
                                          </p:spTgt>
                                        </p:tgtEl>
                                        <p:attrNameLst>
                                          <p:attrName>style.visibility</p:attrName>
                                        </p:attrNameLst>
                                      </p:cBhvr>
                                      <p:to>
                                        <p:strVal val="visible"/>
                                      </p:to>
                                    </p:set>
                                    <p:anim calcmode="lin" valueType="num">
                                      <p:cBhvr additive="base">
                                        <p:cTn dur="500"/>
                                        <p:tgtEl>
                                          <p:spTgt spid="99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5">
                                            <p:txEl>
                                              <p:pRg end="8" st="8"/>
                                            </p:txEl>
                                          </p:spTgt>
                                        </p:tgtEl>
                                        <p:attrNameLst>
                                          <p:attrName>style.visibility</p:attrName>
                                        </p:attrNameLst>
                                      </p:cBhvr>
                                      <p:to>
                                        <p:strVal val="visible"/>
                                      </p:to>
                                    </p:set>
                                    <p:anim calcmode="lin" valueType="num">
                                      <p:cBhvr additive="base">
                                        <p:cTn dur="500"/>
                                        <p:tgtEl>
                                          <p:spTgt spid="995">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6"/>
                                        </p:tgtEl>
                                        <p:attrNameLst>
                                          <p:attrName>style.visibility</p:attrName>
                                        </p:attrNameLst>
                                      </p:cBhvr>
                                      <p:to>
                                        <p:strVal val="visible"/>
                                      </p:to>
                                    </p:set>
                                    <p:anim calcmode="lin" valueType="num">
                                      <p:cBhvr additive="base">
                                        <p:cTn dur="500"/>
                                        <p:tgtEl>
                                          <p:spTgt spid="996"/>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750"/>
                                        <p:tgtEl>
                                          <p:spTgt spid="971"/>
                                        </p:tgtEl>
                                      </p:cBhvr>
                                    </p:animEffect>
                                  </p:childTnLst>
                                </p:cTn>
                              </p:par>
                              <p:par>
                                <p:cTn fill="hold" nodeType="withEffect" presetClass="entr" presetID="10" presetSubtype="0">
                                  <p:stCondLst>
                                    <p:cond delay="100"/>
                                  </p:stCondLst>
                                  <p:childTnLst>
                                    <p:set>
                                      <p:cBhvr>
                                        <p:cTn dur="1" fill="hold">
                                          <p:stCondLst>
                                            <p:cond delay="0"/>
                                          </p:stCondLst>
                                        </p:cTn>
                                        <p:tgtEl>
                                          <p:spTgt spid="975"/>
                                        </p:tgtEl>
                                        <p:attrNameLst>
                                          <p:attrName>style.visibility</p:attrName>
                                        </p:attrNameLst>
                                      </p:cBhvr>
                                      <p:to>
                                        <p:strVal val="visible"/>
                                      </p:to>
                                    </p:set>
                                    <p:animEffect filter="fade" transition="in">
                                      <p:cBhvr>
                                        <p:cTn dur="750"/>
                                        <p:tgtEl>
                                          <p:spTgt spid="975"/>
                                        </p:tgtEl>
                                      </p:cBhvr>
                                    </p:animEffect>
                                  </p:childTnLst>
                                </p:cTn>
                              </p:par>
                              <p:par>
                                <p:cTn fill="hold" nodeType="withEffect" presetClass="entr" presetID="10" presetSubtype="0">
                                  <p:stCondLst>
                                    <p:cond delay="200"/>
                                  </p:stCondLst>
                                  <p:childTnLst>
                                    <p:set>
                                      <p:cBhvr>
                                        <p:cTn dur="1" fill="hold">
                                          <p:stCondLst>
                                            <p:cond delay="0"/>
                                          </p:stCondLst>
                                        </p:cTn>
                                        <p:tgtEl>
                                          <p:spTgt spid="979"/>
                                        </p:tgtEl>
                                        <p:attrNameLst>
                                          <p:attrName>style.visibility</p:attrName>
                                        </p:attrNameLst>
                                      </p:cBhvr>
                                      <p:to>
                                        <p:strVal val="visible"/>
                                      </p:to>
                                    </p:set>
                                    <p:animEffect filter="fade" transition="in">
                                      <p:cBhvr>
                                        <p:cTn dur="750"/>
                                        <p:tgtEl>
                                          <p:spTgt spid="979"/>
                                        </p:tgtEl>
                                      </p:cBhvr>
                                    </p:animEffect>
                                  </p:childTnLst>
                                </p:cTn>
                              </p:par>
                              <p:par>
                                <p:cTn fill="hold" nodeType="withEffect" presetClass="entr" presetID="10" presetSubtype="0">
                                  <p:stCondLst>
                                    <p:cond delay="200"/>
                                  </p:stCondLst>
                                  <p:childTnLst>
                                    <p:set>
                                      <p:cBhvr>
                                        <p:cTn dur="1" fill="hold">
                                          <p:stCondLst>
                                            <p:cond delay="0"/>
                                          </p:stCondLst>
                                        </p:cTn>
                                        <p:tgtEl>
                                          <p:spTgt spid="988"/>
                                        </p:tgtEl>
                                        <p:attrNameLst>
                                          <p:attrName>style.visibility</p:attrName>
                                        </p:attrNameLst>
                                      </p:cBhvr>
                                      <p:to>
                                        <p:strVal val="visible"/>
                                      </p:to>
                                    </p:set>
                                    <p:animEffect filter="fade" transition="in">
                                      <p:cBhvr>
                                        <p:cTn dur="750"/>
                                        <p:tgtEl>
                                          <p:spTgt spid="988"/>
                                        </p:tgtEl>
                                      </p:cBhvr>
                                    </p:animEffect>
                                  </p:childTnLst>
                                </p:cTn>
                              </p:par>
                              <p:par>
                                <p:cTn fill="hold" nodeType="withEffect" presetClass="entr" presetID="2" presetSubtype="1">
                                  <p:stCondLst>
                                    <p:cond delay="0"/>
                                  </p:stCondLst>
                                  <p:childTnLst>
                                    <p:set>
                                      <p:cBhvr>
                                        <p:cTn dur="1" fill="hold">
                                          <p:stCondLst>
                                            <p:cond delay="0"/>
                                          </p:stCondLst>
                                        </p:cTn>
                                        <p:tgtEl>
                                          <p:spTgt spid="971"/>
                                        </p:tgtEl>
                                        <p:attrNameLst>
                                          <p:attrName>style.visibility</p:attrName>
                                        </p:attrNameLst>
                                      </p:cBhvr>
                                      <p:to>
                                        <p:strVal val="visible"/>
                                      </p:to>
                                    </p:set>
                                    <p:anim calcmode="lin" valueType="num">
                                      <p:cBhvr additive="base">
                                        <p:cTn dur="750"/>
                                        <p:tgtEl>
                                          <p:spTgt spid="9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975"/>
                                        </p:tgtEl>
                                        <p:attrNameLst>
                                          <p:attrName>style.visibility</p:attrName>
                                        </p:attrNameLst>
                                      </p:cBhvr>
                                      <p:to>
                                        <p:strVal val="visible"/>
                                      </p:to>
                                    </p:set>
                                    <p:anim calcmode="lin" valueType="num">
                                      <p:cBhvr additive="base">
                                        <p:cTn dur="750"/>
                                        <p:tgtEl>
                                          <p:spTgt spid="9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979"/>
                                        </p:tgtEl>
                                        <p:attrNameLst>
                                          <p:attrName>style.visibility</p:attrName>
                                        </p:attrNameLst>
                                      </p:cBhvr>
                                      <p:to>
                                        <p:strVal val="visible"/>
                                      </p:to>
                                    </p:set>
                                    <p:anim calcmode="lin" valueType="num">
                                      <p:cBhvr additive="base">
                                        <p:cTn dur="750"/>
                                        <p:tgtEl>
                                          <p:spTgt spid="9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988"/>
                                        </p:tgtEl>
                                        <p:attrNameLst>
                                          <p:attrName>style.visibility</p:attrName>
                                        </p:attrNameLst>
                                      </p:cBhvr>
                                      <p:to>
                                        <p:strVal val="visible"/>
                                      </p:to>
                                    </p:set>
                                    <p:anim calcmode="lin" valueType="num">
                                      <p:cBhvr additive="base">
                                        <p:cTn dur="750"/>
                                        <p:tgtEl>
                                          <p:spTgt spid="988"/>
                                        </p:tgtEl>
                                        <p:attrNameLst>
                                          <p:attrName>ppt_y</p:attrName>
                                        </p:attrNameLst>
                                      </p:cBhvr>
                                      <p:tavLst>
                                        <p:tav fmla="" tm="0">
                                          <p:val>
                                            <p:strVal val="#ppt_y-1"/>
                                          </p:val>
                                        </p:tav>
                                        <p:tav fmla="" tm="100000">
                                          <p:val>
                                            <p:strVal val="#ppt_y"/>
                                          </p:val>
                                        </p:tav>
                                      </p:tavLst>
                                    </p:anim>
                                  </p:childTnLst>
                                </p:cTn>
                              </p:par>
                            </p:childTnLst>
                          </p:cTn>
                        </p:par>
                        <p:par>
                          <p:cTn fill="hold">
                            <p:stCondLst>
                              <p:cond delay="11750"/>
                            </p:stCondLst>
                            <p:childTnLst>
                              <p:par>
                                <p:cTn fill="hold" nodeType="afterEffect" presetClass="entr" presetID="2" presetSubtype="4">
                                  <p:stCondLst>
                                    <p:cond delay="0"/>
                                  </p:stCondLst>
                                  <p:childTnLst>
                                    <p:set>
                                      <p:cBhvr>
                                        <p:cTn dur="1" fill="hold">
                                          <p:stCondLst>
                                            <p:cond delay="0"/>
                                          </p:stCondLst>
                                        </p:cTn>
                                        <p:tgtEl>
                                          <p:spTgt spid="997">
                                            <p:txEl>
                                              <p:pRg end="0" st="0"/>
                                            </p:txEl>
                                          </p:spTgt>
                                        </p:tgtEl>
                                        <p:attrNameLst>
                                          <p:attrName>style.visibility</p:attrName>
                                        </p:attrNameLst>
                                      </p:cBhvr>
                                      <p:to>
                                        <p:strVal val="visible"/>
                                      </p:to>
                                    </p:set>
                                    <p:anim calcmode="lin" valueType="num">
                                      <p:cBhvr additive="base">
                                        <p:cTn dur="500"/>
                                        <p:tgtEl>
                                          <p:spTgt spid="997">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250"/>
                            </p:stCondLst>
                            <p:childTnLst>
                              <p:par>
                                <p:cTn fill="hold" nodeType="afterEffect" presetClass="entr" presetID="2" presetSubtype="4">
                                  <p:stCondLst>
                                    <p:cond delay="0"/>
                                  </p:stCondLst>
                                  <p:childTnLst>
                                    <p:set>
                                      <p:cBhvr>
                                        <p:cTn dur="1" fill="hold">
                                          <p:stCondLst>
                                            <p:cond delay="0"/>
                                          </p:stCondLst>
                                        </p:cTn>
                                        <p:tgtEl>
                                          <p:spTgt spid="997">
                                            <p:txEl>
                                              <p:pRg end="1" st="1"/>
                                            </p:txEl>
                                          </p:spTgt>
                                        </p:tgtEl>
                                        <p:attrNameLst>
                                          <p:attrName>style.visibility</p:attrName>
                                        </p:attrNameLst>
                                      </p:cBhvr>
                                      <p:to>
                                        <p:strVal val="visible"/>
                                      </p:to>
                                    </p:set>
                                    <p:anim calcmode="lin" valueType="num">
                                      <p:cBhvr additive="base">
                                        <p:cTn dur="500"/>
                                        <p:tgtEl>
                                          <p:spTgt spid="997">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750"/>
                            </p:stCondLst>
                            <p:childTnLst>
                              <p:par>
                                <p:cTn fill="hold" nodeType="afterEffect" presetClass="entr" presetID="2" presetSubtype="4">
                                  <p:stCondLst>
                                    <p:cond delay="0"/>
                                  </p:stCondLst>
                                  <p:childTnLst>
                                    <p:set>
                                      <p:cBhvr>
                                        <p:cTn dur="1" fill="hold">
                                          <p:stCondLst>
                                            <p:cond delay="0"/>
                                          </p:stCondLst>
                                        </p:cTn>
                                        <p:tgtEl>
                                          <p:spTgt spid="997">
                                            <p:txEl>
                                              <p:pRg end="2" st="2"/>
                                            </p:txEl>
                                          </p:spTgt>
                                        </p:tgtEl>
                                        <p:attrNameLst>
                                          <p:attrName>style.visibility</p:attrName>
                                        </p:attrNameLst>
                                      </p:cBhvr>
                                      <p:to>
                                        <p:strVal val="visible"/>
                                      </p:to>
                                    </p:set>
                                    <p:anim calcmode="lin" valueType="num">
                                      <p:cBhvr additive="base">
                                        <p:cTn dur="500"/>
                                        <p:tgtEl>
                                          <p:spTgt spid="997">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250"/>
                            </p:stCondLst>
                            <p:childTnLst>
                              <p:par>
                                <p:cTn fill="hold" nodeType="afterEffect" presetClass="entr" presetID="2" presetSubtype="4">
                                  <p:stCondLst>
                                    <p:cond delay="0"/>
                                  </p:stCondLst>
                                  <p:childTnLst>
                                    <p:set>
                                      <p:cBhvr>
                                        <p:cTn dur="1" fill="hold">
                                          <p:stCondLst>
                                            <p:cond delay="0"/>
                                          </p:stCondLst>
                                        </p:cTn>
                                        <p:tgtEl>
                                          <p:spTgt spid="997">
                                            <p:txEl>
                                              <p:pRg end="3" st="3"/>
                                            </p:txEl>
                                          </p:spTgt>
                                        </p:tgtEl>
                                        <p:attrNameLst>
                                          <p:attrName>style.visibility</p:attrName>
                                        </p:attrNameLst>
                                      </p:cBhvr>
                                      <p:to>
                                        <p:strVal val="visible"/>
                                      </p:to>
                                    </p:set>
                                    <p:anim calcmode="lin" valueType="num">
                                      <p:cBhvr additive="base">
                                        <p:cTn dur="500"/>
                                        <p:tgtEl>
                                          <p:spTgt spid="997">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750"/>
                            </p:stCondLst>
                            <p:childTnLst>
                              <p:par>
                                <p:cTn fill="hold" nodeType="afterEffect" presetClass="entr" presetID="2" presetSubtype="4">
                                  <p:stCondLst>
                                    <p:cond delay="0"/>
                                  </p:stCondLst>
                                  <p:childTnLst>
                                    <p:set>
                                      <p:cBhvr>
                                        <p:cTn dur="1" fill="hold">
                                          <p:stCondLst>
                                            <p:cond delay="0"/>
                                          </p:stCondLst>
                                        </p:cTn>
                                        <p:tgtEl>
                                          <p:spTgt spid="997">
                                            <p:txEl>
                                              <p:pRg end="4" st="4"/>
                                            </p:txEl>
                                          </p:spTgt>
                                        </p:tgtEl>
                                        <p:attrNameLst>
                                          <p:attrName>style.visibility</p:attrName>
                                        </p:attrNameLst>
                                      </p:cBhvr>
                                      <p:to>
                                        <p:strVal val="visible"/>
                                      </p:to>
                                    </p:set>
                                    <p:anim calcmode="lin" valueType="num">
                                      <p:cBhvr additive="base">
                                        <p:cTn dur="500"/>
                                        <p:tgtEl>
                                          <p:spTgt spid="997">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250"/>
                            </p:stCondLst>
                            <p:childTnLst>
                              <p:par>
                                <p:cTn fill="hold" nodeType="afterEffect" presetClass="entr" presetID="2" presetSubtype="4">
                                  <p:stCondLst>
                                    <p:cond delay="0"/>
                                  </p:stCondLst>
                                  <p:childTnLst>
                                    <p:set>
                                      <p:cBhvr>
                                        <p:cTn dur="1" fill="hold">
                                          <p:stCondLst>
                                            <p:cond delay="0"/>
                                          </p:stCondLst>
                                        </p:cTn>
                                        <p:tgtEl>
                                          <p:spTgt spid="997">
                                            <p:txEl>
                                              <p:pRg end="5" st="5"/>
                                            </p:txEl>
                                          </p:spTgt>
                                        </p:tgtEl>
                                        <p:attrNameLst>
                                          <p:attrName>style.visibility</p:attrName>
                                        </p:attrNameLst>
                                      </p:cBhvr>
                                      <p:to>
                                        <p:strVal val="visible"/>
                                      </p:to>
                                    </p:set>
                                    <p:anim calcmode="lin" valueType="num">
                                      <p:cBhvr additive="base">
                                        <p:cTn dur="500"/>
                                        <p:tgtEl>
                                          <p:spTgt spid="997">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750"/>
                            </p:stCondLst>
                            <p:childTnLst>
                              <p:par>
                                <p:cTn fill="hold" nodeType="afterEffect" presetClass="entr" presetID="2" presetSubtype="4">
                                  <p:stCondLst>
                                    <p:cond delay="0"/>
                                  </p:stCondLst>
                                  <p:childTnLst>
                                    <p:set>
                                      <p:cBhvr>
                                        <p:cTn dur="1" fill="hold">
                                          <p:stCondLst>
                                            <p:cond delay="0"/>
                                          </p:stCondLst>
                                        </p:cTn>
                                        <p:tgtEl>
                                          <p:spTgt spid="997">
                                            <p:txEl>
                                              <p:pRg end="6" st="6"/>
                                            </p:txEl>
                                          </p:spTgt>
                                        </p:tgtEl>
                                        <p:attrNameLst>
                                          <p:attrName>style.visibility</p:attrName>
                                        </p:attrNameLst>
                                      </p:cBhvr>
                                      <p:to>
                                        <p:strVal val="visible"/>
                                      </p:to>
                                    </p:set>
                                    <p:anim calcmode="lin" valueType="num">
                                      <p:cBhvr additive="base">
                                        <p:cTn dur="500"/>
                                        <p:tgtEl>
                                          <p:spTgt spid="997">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250"/>
                            </p:stCondLst>
                            <p:childTnLst>
                              <p:par>
                                <p:cTn fill="hold" nodeType="afterEffect" presetClass="entr" presetID="2" presetSubtype="4">
                                  <p:stCondLst>
                                    <p:cond delay="0"/>
                                  </p:stCondLst>
                                  <p:childTnLst>
                                    <p:set>
                                      <p:cBhvr>
                                        <p:cTn dur="1" fill="hold">
                                          <p:stCondLst>
                                            <p:cond delay="0"/>
                                          </p:stCondLst>
                                        </p:cTn>
                                        <p:tgtEl>
                                          <p:spTgt spid="997">
                                            <p:txEl>
                                              <p:pRg end="7" st="7"/>
                                            </p:txEl>
                                          </p:spTgt>
                                        </p:tgtEl>
                                        <p:attrNameLst>
                                          <p:attrName>style.visibility</p:attrName>
                                        </p:attrNameLst>
                                      </p:cBhvr>
                                      <p:to>
                                        <p:strVal val="visible"/>
                                      </p:to>
                                    </p:set>
                                    <p:anim calcmode="lin" valueType="num">
                                      <p:cBhvr additive="base">
                                        <p:cTn dur="500"/>
                                        <p:tgtEl>
                                          <p:spTgt spid="997">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750"/>
                            </p:stCondLst>
                            <p:childTnLst>
                              <p:par>
                                <p:cTn fill="hold" nodeType="afterEffect" presetClass="entr" presetID="2" presetSubtype="4">
                                  <p:stCondLst>
                                    <p:cond delay="0"/>
                                  </p:stCondLst>
                                  <p:childTnLst>
                                    <p:set>
                                      <p:cBhvr>
                                        <p:cTn dur="1" fill="hold">
                                          <p:stCondLst>
                                            <p:cond delay="0"/>
                                          </p:stCondLst>
                                        </p:cTn>
                                        <p:tgtEl>
                                          <p:spTgt spid="997">
                                            <p:txEl>
                                              <p:pRg end="8" st="8"/>
                                            </p:txEl>
                                          </p:spTgt>
                                        </p:tgtEl>
                                        <p:attrNameLst>
                                          <p:attrName>style.visibility</p:attrName>
                                        </p:attrNameLst>
                                      </p:cBhvr>
                                      <p:to>
                                        <p:strVal val="visible"/>
                                      </p:to>
                                    </p:set>
                                    <p:anim calcmode="lin" valueType="num">
                                      <p:cBhvr additive="base">
                                        <p:cTn dur="500"/>
                                        <p:tgtEl>
                                          <p:spTgt spid="99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8">
                                            <p:txEl>
                                              <p:pRg end="0" st="0"/>
                                            </p:txEl>
                                          </p:spTgt>
                                        </p:tgtEl>
                                        <p:attrNameLst>
                                          <p:attrName>style.visibility</p:attrName>
                                        </p:attrNameLst>
                                      </p:cBhvr>
                                      <p:to>
                                        <p:strVal val="visible"/>
                                      </p:to>
                                    </p:set>
                                    <p:anim calcmode="lin" valueType="num">
                                      <p:cBhvr additive="base">
                                        <p:cTn dur="500"/>
                                        <p:tgtEl>
                                          <p:spTgt spid="99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8">
                                            <p:txEl>
                                              <p:pRg end="1" st="1"/>
                                            </p:txEl>
                                          </p:spTgt>
                                        </p:tgtEl>
                                        <p:attrNameLst>
                                          <p:attrName>style.visibility</p:attrName>
                                        </p:attrNameLst>
                                      </p:cBhvr>
                                      <p:to>
                                        <p:strVal val="visible"/>
                                      </p:to>
                                    </p:set>
                                    <p:anim calcmode="lin" valueType="num">
                                      <p:cBhvr additive="base">
                                        <p:cTn dur="500"/>
                                        <p:tgtEl>
                                          <p:spTgt spid="99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8">
                                            <p:txEl>
                                              <p:pRg end="2" st="2"/>
                                            </p:txEl>
                                          </p:spTgt>
                                        </p:tgtEl>
                                        <p:attrNameLst>
                                          <p:attrName>style.visibility</p:attrName>
                                        </p:attrNameLst>
                                      </p:cBhvr>
                                      <p:to>
                                        <p:strVal val="visible"/>
                                      </p:to>
                                    </p:set>
                                    <p:anim calcmode="lin" valueType="num">
                                      <p:cBhvr additive="base">
                                        <p:cTn dur="500"/>
                                        <p:tgtEl>
                                          <p:spTgt spid="99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8">
                                            <p:txEl>
                                              <p:pRg end="3" st="3"/>
                                            </p:txEl>
                                          </p:spTgt>
                                        </p:tgtEl>
                                        <p:attrNameLst>
                                          <p:attrName>style.visibility</p:attrName>
                                        </p:attrNameLst>
                                      </p:cBhvr>
                                      <p:to>
                                        <p:strVal val="visible"/>
                                      </p:to>
                                    </p:set>
                                    <p:anim calcmode="lin" valueType="num">
                                      <p:cBhvr additive="base">
                                        <p:cTn dur="500"/>
                                        <p:tgtEl>
                                          <p:spTgt spid="99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8">
                                            <p:txEl>
                                              <p:pRg end="4" st="4"/>
                                            </p:txEl>
                                          </p:spTgt>
                                        </p:tgtEl>
                                        <p:attrNameLst>
                                          <p:attrName>style.visibility</p:attrName>
                                        </p:attrNameLst>
                                      </p:cBhvr>
                                      <p:to>
                                        <p:strVal val="visible"/>
                                      </p:to>
                                    </p:set>
                                    <p:anim calcmode="lin" valueType="num">
                                      <p:cBhvr additive="base">
                                        <p:cTn dur="500"/>
                                        <p:tgtEl>
                                          <p:spTgt spid="99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8">
                                            <p:txEl>
                                              <p:pRg end="5" st="5"/>
                                            </p:txEl>
                                          </p:spTgt>
                                        </p:tgtEl>
                                        <p:attrNameLst>
                                          <p:attrName>style.visibility</p:attrName>
                                        </p:attrNameLst>
                                      </p:cBhvr>
                                      <p:to>
                                        <p:strVal val="visible"/>
                                      </p:to>
                                    </p:set>
                                    <p:anim calcmode="lin" valueType="num">
                                      <p:cBhvr additive="base">
                                        <p:cTn dur="500"/>
                                        <p:tgtEl>
                                          <p:spTgt spid="99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8">
                                            <p:txEl>
                                              <p:pRg end="6" st="6"/>
                                            </p:txEl>
                                          </p:spTgt>
                                        </p:tgtEl>
                                        <p:attrNameLst>
                                          <p:attrName>style.visibility</p:attrName>
                                        </p:attrNameLst>
                                      </p:cBhvr>
                                      <p:to>
                                        <p:strVal val="visible"/>
                                      </p:to>
                                    </p:set>
                                    <p:anim calcmode="lin" valueType="num">
                                      <p:cBhvr additive="base">
                                        <p:cTn dur="500"/>
                                        <p:tgtEl>
                                          <p:spTgt spid="99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8">
                                            <p:txEl>
                                              <p:pRg end="7" st="7"/>
                                            </p:txEl>
                                          </p:spTgt>
                                        </p:tgtEl>
                                        <p:attrNameLst>
                                          <p:attrName>style.visibility</p:attrName>
                                        </p:attrNameLst>
                                      </p:cBhvr>
                                      <p:to>
                                        <p:strVal val="visible"/>
                                      </p:to>
                                    </p:set>
                                    <p:anim calcmode="lin" valueType="num">
                                      <p:cBhvr additive="base">
                                        <p:cTn dur="500"/>
                                        <p:tgtEl>
                                          <p:spTgt spid="99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8">
                                            <p:txEl>
                                              <p:pRg end="8" st="8"/>
                                            </p:txEl>
                                          </p:spTgt>
                                        </p:tgtEl>
                                        <p:attrNameLst>
                                          <p:attrName>style.visibility</p:attrName>
                                        </p:attrNameLst>
                                      </p:cBhvr>
                                      <p:to>
                                        <p:strVal val="visible"/>
                                      </p:to>
                                    </p:set>
                                    <p:anim calcmode="lin" valueType="num">
                                      <p:cBhvr additive="base">
                                        <p:cTn dur="500"/>
                                        <p:tgtEl>
                                          <p:spTgt spid="99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9"/>
                                        </p:tgtEl>
                                        <p:attrNameLst>
                                          <p:attrName>style.visibility</p:attrName>
                                        </p:attrNameLst>
                                      </p:cBhvr>
                                      <p:to>
                                        <p:strVal val="visible"/>
                                      </p:to>
                                    </p:set>
                                    <p:anim calcmode="lin" valueType="num">
                                      <p:cBhvr additive="base">
                                        <p:cTn dur="500"/>
                                        <p:tgtEl>
                                          <p:spTgt spid="999"/>
                                        </p:tgtEl>
                                        <p:attrNameLst>
                                          <p:attrName>ppt_y</p:attrName>
                                        </p:attrNameLst>
                                      </p:cBhvr>
                                      <p:tavLst>
                                        <p:tav fmla="" tm="0">
                                          <p:val>
                                            <p:strVal val="#ppt_y+1"/>
                                          </p:val>
                                        </p:tav>
                                        <p:tav fmla="" tm="100000">
                                          <p:val>
                                            <p:strVal val="#ppt_y"/>
                                          </p:val>
                                        </p:tav>
                                      </p:tavLst>
                                    </p:anim>
                                  </p:childTnLst>
                                </p:cTn>
                              </p:par>
                            </p:childTnLst>
                          </p:cTn>
                        </p:par>
                        <p:par>
                          <p:cTn fill="hold">
                            <p:stCondLst>
                              <p:cond delay="16250"/>
                            </p:stCondLst>
                            <p:childTnLst>
                              <p:par>
                                <p:cTn fill="hold" nodeType="after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750"/>
                                        <p:tgtEl>
                                          <p:spTgt spid="972"/>
                                        </p:tgtEl>
                                      </p:cBhvr>
                                    </p:animEffect>
                                  </p:childTnLst>
                                </p:cTn>
                              </p:par>
                              <p:par>
                                <p:cTn fill="hold" nodeType="with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750"/>
                                        <p:tgtEl>
                                          <p:spTgt spid="976"/>
                                        </p:tgtEl>
                                      </p:cBhvr>
                                    </p:animEffect>
                                  </p:childTnLst>
                                </p:cTn>
                              </p:par>
                              <p:par>
                                <p:cTn fill="hold" nodeType="withEffect" presetClass="entr" presetID="10" presetSubtype="0">
                                  <p:stCondLst>
                                    <p:cond delay="200"/>
                                  </p:stCondLst>
                                  <p:childTnLst>
                                    <p:set>
                                      <p:cBhvr>
                                        <p:cTn dur="1" fill="hold">
                                          <p:stCondLst>
                                            <p:cond delay="0"/>
                                          </p:stCondLst>
                                        </p:cTn>
                                        <p:tgtEl>
                                          <p:spTgt spid="980"/>
                                        </p:tgtEl>
                                        <p:attrNameLst>
                                          <p:attrName>style.visibility</p:attrName>
                                        </p:attrNameLst>
                                      </p:cBhvr>
                                      <p:to>
                                        <p:strVal val="visible"/>
                                      </p:to>
                                    </p:set>
                                    <p:animEffect filter="fade" transition="in">
                                      <p:cBhvr>
                                        <p:cTn dur="750"/>
                                        <p:tgtEl>
                                          <p:spTgt spid="980"/>
                                        </p:tgtEl>
                                      </p:cBhvr>
                                    </p:animEffect>
                                  </p:childTnLst>
                                </p:cTn>
                              </p:par>
                              <p:par>
                                <p:cTn fill="hold" nodeType="withEffect" presetClass="entr" presetID="10" presetSubtype="0">
                                  <p:stCondLst>
                                    <p:cond delay="200"/>
                                  </p:stCondLst>
                                  <p:childTnLst>
                                    <p:set>
                                      <p:cBhvr>
                                        <p:cTn dur="1" fill="hold">
                                          <p:stCondLst>
                                            <p:cond delay="0"/>
                                          </p:stCondLst>
                                        </p:cTn>
                                        <p:tgtEl>
                                          <p:spTgt spid="989"/>
                                        </p:tgtEl>
                                        <p:attrNameLst>
                                          <p:attrName>style.visibility</p:attrName>
                                        </p:attrNameLst>
                                      </p:cBhvr>
                                      <p:to>
                                        <p:strVal val="visible"/>
                                      </p:to>
                                    </p:set>
                                    <p:animEffect filter="fade" transition="in">
                                      <p:cBhvr>
                                        <p:cTn dur="750"/>
                                        <p:tgtEl>
                                          <p:spTgt spid="989"/>
                                        </p:tgtEl>
                                      </p:cBhvr>
                                    </p:animEffect>
                                  </p:childTnLst>
                                </p:cTn>
                              </p:par>
                              <p:par>
                                <p:cTn fill="hold" nodeType="withEffect" presetClass="entr" presetID="2" presetSubtype="1">
                                  <p:stCondLst>
                                    <p:cond delay="0"/>
                                  </p:stCondLst>
                                  <p:childTnLst>
                                    <p:set>
                                      <p:cBhvr>
                                        <p:cTn dur="1" fill="hold">
                                          <p:stCondLst>
                                            <p:cond delay="0"/>
                                          </p:stCondLst>
                                        </p:cTn>
                                        <p:tgtEl>
                                          <p:spTgt spid="972"/>
                                        </p:tgtEl>
                                        <p:attrNameLst>
                                          <p:attrName>style.visibility</p:attrName>
                                        </p:attrNameLst>
                                      </p:cBhvr>
                                      <p:to>
                                        <p:strVal val="visible"/>
                                      </p:to>
                                    </p:set>
                                    <p:anim calcmode="lin" valueType="num">
                                      <p:cBhvr additive="base">
                                        <p:cTn dur="750"/>
                                        <p:tgtEl>
                                          <p:spTgt spid="9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76"/>
                                        </p:tgtEl>
                                        <p:attrNameLst>
                                          <p:attrName>style.visibility</p:attrName>
                                        </p:attrNameLst>
                                      </p:cBhvr>
                                      <p:to>
                                        <p:strVal val="visible"/>
                                      </p:to>
                                    </p:set>
                                    <p:anim calcmode="lin" valueType="num">
                                      <p:cBhvr additive="base">
                                        <p:cTn dur="750"/>
                                        <p:tgtEl>
                                          <p:spTgt spid="9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980"/>
                                        </p:tgtEl>
                                        <p:attrNameLst>
                                          <p:attrName>style.visibility</p:attrName>
                                        </p:attrNameLst>
                                      </p:cBhvr>
                                      <p:to>
                                        <p:strVal val="visible"/>
                                      </p:to>
                                    </p:set>
                                    <p:anim calcmode="lin" valueType="num">
                                      <p:cBhvr additive="base">
                                        <p:cTn dur="750"/>
                                        <p:tgtEl>
                                          <p:spTgt spid="9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989"/>
                                        </p:tgtEl>
                                        <p:attrNameLst>
                                          <p:attrName>style.visibility</p:attrName>
                                        </p:attrNameLst>
                                      </p:cBhvr>
                                      <p:to>
                                        <p:strVal val="visible"/>
                                      </p:to>
                                    </p:set>
                                    <p:anim calcmode="lin" valueType="num">
                                      <p:cBhvr additive="base">
                                        <p:cTn dur="750"/>
                                        <p:tgtEl>
                                          <p:spTgt spid="989"/>
                                        </p:tgtEl>
                                        <p:attrNameLst>
                                          <p:attrName>ppt_y</p:attrName>
                                        </p:attrNameLst>
                                      </p:cBhvr>
                                      <p:tavLst>
                                        <p:tav fmla="" tm="0">
                                          <p:val>
                                            <p:strVal val="#ppt_y-1"/>
                                          </p:val>
                                        </p:tav>
                                        <p:tav fmla="" tm="100000">
                                          <p:val>
                                            <p:strVal val="#ppt_y"/>
                                          </p:val>
                                        </p:tav>
                                      </p:tavLst>
                                    </p:anim>
                                  </p:childTnLst>
                                </p:cTn>
                              </p:par>
                            </p:childTnLst>
                          </p:cTn>
                        </p:par>
                        <p:par>
                          <p:cTn fill="hold">
                            <p:stCondLst>
                              <p:cond delay="17000"/>
                            </p:stCondLst>
                            <p:childTnLst>
                              <p:par>
                                <p:cTn fill="hold" nodeType="afterEffect" presetClass="entr" presetID="2" presetSubtype="4">
                                  <p:stCondLst>
                                    <p:cond delay="0"/>
                                  </p:stCondLst>
                                  <p:childTnLst>
                                    <p:set>
                                      <p:cBhvr>
                                        <p:cTn dur="1" fill="hold">
                                          <p:stCondLst>
                                            <p:cond delay="0"/>
                                          </p:stCondLst>
                                        </p:cTn>
                                        <p:tgtEl>
                                          <p:spTgt spid="1000">
                                            <p:txEl>
                                              <p:pRg end="0" st="0"/>
                                            </p:txEl>
                                          </p:spTgt>
                                        </p:tgtEl>
                                        <p:attrNameLst>
                                          <p:attrName>style.visibility</p:attrName>
                                        </p:attrNameLst>
                                      </p:cBhvr>
                                      <p:to>
                                        <p:strVal val="visible"/>
                                      </p:to>
                                    </p:set>
                                    <p:anim calcmode="lin" valueType="num">
                                      <p:cBhvr additive="base">
                                        <p:cTn dur="500"/>
                                        <p:tgtEl>
                                          <p:spTgt spid="100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500"/>
                            </p:stCondLst>
                            <p:childTnLst>
                              <p:par>
                                <p:cTn fill="hold" nodeType="afterEffect" presetClass="entr" presetID="2" presetSubtype="4">
                                  <p:stCondLst>
                                    <p:cond delay="0"/>
                                  </p:stCondLst>
                                  <p:childTnLst>
                                    <p:set>
                                      <p:cBhvr>
                                        <p:cTn dur="1" fill="hold">
                                          <p:stCondLst>
                                            <p:cond delay="0"/>
                                          </p:stCondLst>
                                        </p:cTn>
                                        <p:tgtEl>
                                          <p:spTgt spid="1000">
                                            <p:txEl>
                                              <p:pRg end="1" st="1"/>
                                            </p:txEl>
                                          </p:spTgt>
                                        </p:tgtEl>
                                        <p:attrNameLst>
                                          <p:attrName>style.visibility</p:attrName>
                                        </p:attrNameLst>
                                      </p:cBhvr>
                                      <p:to>
                                        <p:strVal val="visible"/>
                                      </p:to>
                                    </p:set>
                                    <p:anim calcmode="lin" valueType="num">
                                      <p:cBhvr additive="base">
                                        <p:cTn dur="500"/>
                                        <p:tgtEl>
                                          <p:spTgt spid="100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000"/>
                            </p:stCondLst>
                            <p:childTnLst>
                              <p:par>
                                <p:cTn fill="hold" nodeType="afterEffect" presetClass="entr" presetID="2" presetSubtype="4">
                                  <p:stCondLst>
                                    <p:cond delay="0"/>
                                  </p:stCondLst>
                                  <p:childTnLst>
                                    <p:set>
                                      <p:cBhvr>
                                        <p:cTn dur="1" fill="hold">
                                          <p:stCondLst>
                                            <p:cond delay="0"/>
                                          </p:stCondLst>
                                        </p:cTn>
                                        <p:tgtEl>
                                          <p:spTgt spid="1000">
                                            <p:txEl>
                                              <p:pRg end="2" st="2"/>
                                            </p:txEl>
                                          </p:spTgt>
                                        </p:tgtEl>
                                        <p:attrNameLst>
                                          <p:attrName>style.visibility</p:attrName>
                                        </p:attrNameLst>
                                      </p:cBhvr>
                                      <p:to>
                                        <p:strVal val="visible"/>
                                      </p:to>
                                    </p:set>
                                    <p:anim calcmode="lin" valueType="num">
                                      <p:cBhvr additive="base">
                                        <p:cTn dur="500"/>
                                        <p:tgtEl>
                                          <p:spTgt spid="100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500"/>
                            </p:stCondLst>
                            <p:childTnLst>
                              <p:par>
                                <p:cTn fill="hold" nodeType="afterEffect" presetClass="entr" presetID="2" presetSubtype="4">
                                  <p:stCondLst>
                                    <p:cond delay="0"/>
                                  </p:stCondLst>
                                  <p:childTnLst>
                                    <p:set>
                                      <p:cBhvr>
                                        <p:cTn dur="1" fill="hold">
                                          <p:stCondLst>
                                            <p:cond delay="0"/>
                                          </p:stCondLst>
                                        </p:cTn>
                                        <p:tgtEl>
                                          <p:spTgt spid="1000">
                                            <p:txEl>
                                              <p:pRg end="3" st="3"/>
                                            </p:txEl>
                                          </p:spTgt>
                                        </p:tgtEl>
                                        <p:attrNameLst>
                                          <p:attrName>style.visibility</p:attrName>
                                        </p:attrNameLst>
                                      </p:cBhvr>
                                      <p:to>
                                        <p:strVal val="visible"/>
                                      </p:to>
                                    </p:set>
                                    <p:anim calcmode="lin" valueType="num">
                                      <p:cBhvr additive="base">
                                        <p:cTn dur="500"/>
                                        <p:tgtEl>
                                          <p:spTgt spid="1000">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000"/>
                            </p:stCondLst>
                            <p:childTnLst>
                              <p:par>
                                <p:cTn fill="hold" nodeType="afterEffect" presetClass="entr" presetID="2" presetSubtype="4">
                                  <p:stCondLst>
                                    <p:cond delay="0"/>
                                  </p:stCondLst>
                                  <p:childTnLst>
                                    <p:set>
                                      <p:cBhvr>
                                        <p:cTn dur="1" fill="hold">
                                          <p:stCondLst>
                                            <p:cond delay="0"/>
                                          </p:stCondLst>
                                        </p:cTn>
                                        <p:tgtEl>
                                          <p:spTgt spid="1000">
                                            <p:txEl>
                                              <p:pRg end="4" st="4"/>
                                            </p:txEl>
                                          </p:spTgt>
                                        </p:tgtEl>
                                        <p:attrNameLst>
                                          <p:attrName>style.visibility</p:attrName>
                                        </p:attrNameLst>
                                      </p:cBhvr>
                                      <p:to>
                                        <p:strVal val="visible"/>
                                      </p:to>
                                    </p:set>
                                    <p:anim calcmode="lin" valueType="num">
                                      <p:cBhvr additive="base">
                                        <p:cTn dur="500"/>
                                        <p:tgtEl>
                                          <p:spTgt spid="1000">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500"/>
                            </p:stCondLst>
                            <p:childTnLst>
                              <p:par>
                                <p:cTn fill="hold" nodeType="afterEffect" presetClass="entr" presetID="2" presetSubtype="4">
                                  <p:stCondLst>
                                    <p:cond delay="0"/>
                                  </p:stCondLst>
                                  <p:childTnLst>
                                    <p:set>
                                      <p:cBhvr>
                                        <p:cTn dur="1" fill="hold">
                                          <p:stCondLst>
                                            <p:cond delay="0"/>
                                          </p:stCondLst>
                                        </p:cTn>
                                        <p:tgtEl>
                                          <p:spTgt spid="1000">
                                            <p:txEl>
                                              <p:pRg end="5" st="5"/>
                                            </p:txEl>
                                          </p:spTgt>
                                        </p:tgtEl>
                                        <p:attrNameLst>
                                          <p:attrName>style.visibility</p:attrName>
                                        </p:attrNameLst>
                                      </p:cBhvr>
                                      <p:to>
                                        <p:strVal val="visible"/>
                                      </p:to>
                                    </p:set>
                                    <p:anim calcmode="lin" valueType="num">
                                      <p:cBhvr additive="base">
                                        <p:cTn dur="500"/>
                                        <p:tgtEl>
                                          <p:spTgt spid="1000">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0"/>
                            </p:stCondLst>
                            <p:childTnLst>
                              <p:par>
                                <p:cTn fill="hold" nodeType="afterEffect" presetClass="entr" presetID="2" presetSubtype="4">
                                  <p:stCondLst>
                                    <p:cond delay="0"/>
                                  </p:stCondLst>
                                  <p:childTnLst>
                                    <p:set>
                                      <p:cBhvr>
                                        <p:cTn dur="1" fill="hold">
                                          <p:stCondLst>
                                            <p:cond delay="0"/>
                                          </p:stCondLst>
                                        </p:cTn>
                                        <p:tgtEl>
                                          <p:spTgt spid="1000">
                                            <p:txEl>
                                              <p:pRg end="6" st="6"/>
                                            </p:txEl>
                                          </p:spTgt>
                                        </p:tgtEl>
                                        <p:attrNameLst>
                                          <p:attrName>style.visibility</p:attrName>
                                        </p:attrNameLst>
                                      </p:cBhvr>
                                      <p:to>
                                        <p:strVal val="visible"/>
                                      </p:to>
                                    </p:set>
                                    <p:anim calcmode="lin" valueType="num">
                                      <p:cBhvr additive="base">
                                        <p:cTn dur="500"/>
                                        <p:tgtEl>
                                          <p:spTgt spid="1000">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500"/>
                            </p:stCondLst>
                            <p:childTnLst>
                              <p:par>
                                <p:cTn fill="hold" nodeType="afterEffect" presetClass="entr" presetID="2" presetSubtype="4">
                                  <p:stCondLst>
                                    <p:cond delay="0"/>
                                  </p:stCondLst>
                                  <p:childTnLst>
                                    <p:set>
                                      <p:cBhvr>
                                        <p:cTn dur="1" fill="hold">
                                          <p:stCondLst>
                                            <p:cond delay="0"/>
                                          </p:stCondLst>
                                        </p:cTn>
                                        <p:tgtEl>
                                          <p:spTgt spid="1000">
                                            <p:txEl>
                                              <p:pRg end="7" st="7"/>
                                            </p:txEl>
                                          </p:spTgt>
                                        </p:tgtEl>
                                        <p:attrNameLst>
                                          <p:attrName>style.visibility</p:attrName>
                                        </p:attrNameLst>
                                      </p:cBhvr>
                                      <p:to>
                                        <p:strVal val="visible"/>
                                      </p:to>
                                    </p:set>
                                    <p:anim calcmode="lin" valueType="num">
                                      <p:cBhvr additive="base">
                                        <p:cTn dur="500"/>
                                        <p:tgtEl>
                                          <p:spTgt spid="1000">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000"/>
                            </p:stCondLst>
                            <p:childTnLst>
                              <p:par>
                                <p:cTn fill="hold" nodeType="afterEffect" presetClass="entr" presetID="2" presetSubtype="4">
                                  <p:stCondLst>
                                    <p:cond delay="0"/>
                                  </p:stCondLst>
                                  <p:childTnLst>
                                    <p:set>
                                      <p:cBhvr>
                                        <p:cTn dur="1" fill="hold">
                                          <p:stCondLst>
                                            <p:cond delay="0"/>
                                          </p:stCondLst>
                                        </p:cTn>
                                        <p:tgtEl>
                                          <p:spTgt spid="1000">
                                            <p:txEl>
                                              <p:pRg end="8" st="8"/>
                                            </p:txEl>
                                          </p:spTgt>
                                        </p:tgtEl>
                                        <p:attrNameLst>
                                          <p:attrName>style.visibility</p:attrName>
                                        </p:attrNameLst>
                                      </p:cBhvr>
                                      <p:to>
                                        <p:strVal val="visible"/>
                                      </p:to>
                                    </p:set>
                                    <p:anim calcmode="lin" valueType="num">
                                      <p:cBhvr additive="base">
                                        <p:cTn dur="500"/>
                                        <p:tgtEl>
                                          <p:spTgt spid="100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01">
                                            <p:txEl>
                                              <p:pRg end="0" st="0"/>
                                            </p:txEl>
                                          </p:spTgt>
                                        </p:tgtEl>
                                        <p:attrNameLst>
                                          <p:attrName>style.visibility</p:attrName>
                                        </p:attrNameLst>
                                      </p:cBhvr>
                                      <p:to>
                                        <p:strVal val="visible"/>
                                      </p:to>
                                    </p:set>
                                    <p:anim calcmode="lin" valueType="num">
                                      <p:cBhvr additive="base">
                                        <p:cTn dur="500"/>
                                        <p:tgtEl>
                                          <p:spTgt spid="100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01">
                                            <p:txEl>
                                              <p:pRg end="1" st="1"/>
                                            </p:txEl>
                                          </p:spTgt>
                                        </p:tgtEl>
                                        <p:attrNameLst>
                                          <p:attrName>style.visibility</p:attrName>
                                        </p:attrNameLst>
                                      </p:cBhvr>
                                      <p:to>
                                        <p:strVal val="visible"/>
                                      </p:to>
                                    </p:set>
                                    <p:anim calcmode="lin" valueType="num">
                                      <p:cBhvr additive="base">
                                        <p:cTn dur="500"/>
                                        <p:tgtEl>
                                          <p:spTgt spid="100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01">
                                            <p:txEl>
                                              <p:pRg end="2" st="2"/>
                                            </p:txEl>
                                          </p:spTgt>
                                        </p:tgtEl>
                                        <p:attrNameLst>
                                          <p:attrName>style.visibility</p:attrName>
                                        </p:attrNameLst>
                                      </p:cBhvr>
                                      <p:to>
                                        <p:strVal val="visible"/>
                                      </p:to>
                                    </p:set>
                                    <p:anim calcmode="lin" valueType="num">
                                      <p:cBhvr additive="base">
                                        <p:cTn dur="500"/>
                                        <p:tgtEl>
                                          <p:spTgt spid="1001">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01">
                                            <p:txEl>
                                              <p:pRg end="3" st="3"/>
                                            </p:txEl>
                                          </p:spTgt>
                                        </p:tgtEl>
                                        <p:attrNameLst>
                                          <p:attrName>style.visibility</p:attrName>
                                        </p:attrNameLst>
                                      </p:cBhvr>
                                      <p:to>
                                        <p:strVal val="visible"/>
                                      </p:to>
                                    </p:set>
                                    <p:anim calcmode="lin" valueType="num">
                                      <p:cBhvr additive="base">
                                        <p:cTn dur="500"/>
                                        <p:tgtEl>
                                          <p:spTgt spid="1001">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01">
                                            <p:txEl>
                                              <p:pRg end="4" st="4"/>
                                            </p:txEl>
                                          </p:spTgt>
                                        </p:tgtEl>
                                        <p:attrNameLst>
                                          <p:attrName>style.visibility</p:attrName>
                                        </p:attrNameLst>
                                      </p:cBhvr>
                                      <p:to>
                                        <p:strVal val="visible"/>
                                      </p:to>
                                    </p:set>
                                    <p:anim calcmode="lin" valueType="num">
                                      <p:cBhvr additive="base">
                                        <p:cTn dur="500"/>
                                        <p:tgtEl>
                                          <p:spTgt spid="1001">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01">
                                            <p:txEl>
                                              <p:pRg end="5" st="5"/>
                                            </p:txEl>
                                          </p:spTgt>
                                        </p:tgtEl>
                                        <p:attrNameLst>
                                          <p:attrName>style.visibility</p:attrName>
                                        </p:attrNameLst>
                                      </p:cBhvr>
                                      <p:to>
                                        <p:strVal val="visible"/>
                                      </p:to>
                                    </p:set>
                                    <p:anim calcmode="lin" valueType="num">
                                      <p:cBhvr additive="base">
                                        <p:cTn dur="500"/>
                                        <p:tgtEl>
                                          <p:spTgt spid="1001">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01">
                                            <p:txEl>
                                              <p:pRg end="6" st="6"/>
                                            </p:txEl>
                                          </p:spTgt>
                                        </p:tgtEl>
                                        <p:attrNameLst>
                                          <p:attrName>style.visibility</p:attrName>
                                        </p:attrNameLst>
                                      </p:cBhvr>
                                      <p:to>
                                        <p:strVal val="visible"/>
                                      </p:to>
                                    </p:set>
                                    <p:anim calcmode="lin" valueType="num">
                                      <p:cBhvr additive="base">
                                        <p:cTn dur="500"/>
                                        <p:tgtEl>
                                          <p:spTgt spid="1001">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01">
                                            <p:txEl>
                                              <p:pRg end="7" st="7"/>
                                            </p:txEl>
                                          </p:spTgt>
                                        </p:tgtEl>
                                        <p:attrNameLst>
                                          <p:attrName>style.visibility</p:attrName>
                                        </p:attrNameLst>
                                      </p:cBhvr>
                                      <p:to>
                                        <p:strVal val="visible"/>
                                      </p:to>
                                    </p:set>
                                    <p:anim calcmode="lin" valueType="num">
                                      <p:cBhvr additive="base">
                                        <p:cTn dur="500"/>
                                        <p:tgtEl>
                                          <p:spTgt spid="1001">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01">
                                            <p:txEl>
                                              <p:pRg end="8" st="8"/>
                                            </p:txEl>
                                          </p:spTgt>
                                        </p:tgtEl>
                                        <p:attrNameLst>
                                          <p:attrName>style.visibility</p:attrName>
                                        </p:attrNameLst>
                                      </p:cBhvr>
                                      <p:to>
                                        <p:strVal val="visible"/>
                                      </p:to>
                                    </p:set>
                                    <p:anim calcmode="lin" valueType="num">
                                      <p:cBhvr additive="base">
                                        <p:cTn dur="500"/>
                                        <p:tgtEl>
                                          <p:spTgt spid="1001">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02"/>
                                        </p:tgtEl>
                                        <p:attrNameLst>
                                          <p:attrName>style.visibility</p:attrName>
                                        </p:attrNameLst>
                                      </p:cBhvr>
                                      <p:to>
                                        <p:strVal val="visible"/>
                                      </p:to>
                                    </p:set>
                                    <p:anim calcmode="lin" valueType="num">
                                      <p:cBhvr additive="base">
                                        <p:cTn dur="500"/>
                                        <p:tgtEl>
                                          <p:spTgt spid="10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 Iconic List">
  <p:cSld name="6 Iconic List">
    <p:spTree>
      <p:nvGrpSpPr>
        <p:cNvPr id="1003" name="Shape 1003"/>
        <p:cNvGrpSpPr/>
        <p:nvPr/>
      </p:nvGrpSpPr>
      <p:grpSpPr>
        <a:xfrm>
          <a:off x="0" y="0"/>
          <a:ext cx="0" cy="0"/>
          <a:chOff x="0" y="0"/>
          <a:chExt cx="0" cy="0"/>
        </a:xfrm>
      </p:grpSpPr>
      <p:sp>
        <p:nvSpPr>
          <p:cNvPr id="1004" name="Google Shape;1004;p61"/>
          <p:cNvSpPr/>
          <p:nvPr/>
        </p:nvSpPr>
        <p:spPr>
          <a:xfrm>
            <a:off x="574254" y="2479204"/>
            <a:ext cx="1183534" cy="118353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05" name="Google Shape;1005;p61"/>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6" name="Google Shape;1006;p61"/>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7" name="Google Shape;1007;p61"/>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08" name="Google Shape;1008;p61"/>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sz="24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9" name="Google Shape;1009;p61"/>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10" name="Google Shape;1010;p61"/>
          <p:cNvSpPr/>
          <p:nvPr>
            <p:ph idx="2" type="pic"/>
          </p:nvPr>
        </p:nvSpPr>
        <p:spPr>
          <a:xfrm>
            <a:off x="889851" y="2794801"/>
            <a:ext cx="552341" cy="55234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011" name="Google Shape;1011;p61"/>
          <p:cNvSpPr txBox="1"/>
          <p:nvPr>
            <p:ph idx="3" type="body"/>
          </p:nvPr>
        </p:nvSpPr>
        <p:spPr>
          <a:xfrm>
            <a:off x="1807154" y="2724362"/>
            <a:ext cx="4270738"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1"/>
              </a:buClr>
              <a:buSzPts val="3200"/>
              <a:buNone/>
              <a:defRPr i="0" sz="32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2" name="Google Shape;1012;p61"/>
          <p:cNvSpPr txBox="1"/>
          <p:nvPr>
            <p:ph idx="4" type="body"/>
          </p:nvPr>
        </p:nvSpPr>
        <p:spPr>
          <a:xfrm>
            <a:off x="1833637" y="3603715"/>
            <a:ext cx="4308618" cy="197183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3" name="Google Shape;1013;p61"/>
          <p:cNvSpPr/>
          <p:nvPr/>
        </p:nvSpPr>
        <p:spPr>
          <a:xfrm>
            <a:off x="1977653" y="3516450"/>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14" name="Google Shape;1014;p61"/>
          <p:cNvSpPr/>
          <p:nvPr/>
        </p:nvSpPr>
        <p:spPr>
          <a:xfrm>
            <a:off x="6319867" y="2479204"/>
            <a:ext cx="1183534" cy="118353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15" name="Google Shape;1015;p61"/>
          <p:cNvSpPr/>
          <p:nvPr>
            <p:ph idx="5" type="pic"/>
          </p:nvPr>
        </p:nvSpPr>
        <p:spPr>
          <a:xfrm>
            <a:off x="6635464" y="2794801"/>
            <a:ext cx="552341" cy="55234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016" name="Google Shape;1016;p61"/>
          <p:cNvSpPr txBox="1"/>
          <p:nvPr>
            <p:ph idx="6" type="body"/>
          </p:nvPr>
        </p:nvSpPr>
        <p:spPr>
          <a:xfrm>
            <a:off x="7552767" y="2724362"/>
            <a:ext cx="4270738"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3"/>
              </a:buClr>
              <a:buSzPts val="3200"/>
              <a:buNone/>
              <a:defRPr i="0" sz="32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7" name="Google Shape;1017;p61"/>
          <p:cNvSpPr txBox="1"/>
          <p:nvPr>
            <p:ph idx="7" type="body"/>
          </p:nvPr>
        </p:nvSpPr>
        <p:spPr>
          <a:xfrm>
            <a:off x="7579250" y="3603715"/>
            <a:ext cx="4308618" cy="197183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8" name="Google Shape;1018;p61"/>
          <p:cNvSpPr/>
          <p:nvPr/>
        </p:nvSpPr>
        <p:spPr>
          <a:xfrm>
            <a:off x="7723266" y="3516450"/>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19" name="Google Shape;1019;p61"/>
          <p:cNvSpPr/>
          <p:nvPr/>
        </p:nvSpPr>
        <p:spPr>
          <a:xfrm>
            <a:off x="12060287" y="2479204"/>
            <a:ext cx="1183534" cy="118353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20" name="Google Shape;1020;p61"/>
          <p:cNvSpPr/>
          <p:nvPr>
            <p:ph idx="8" type="pic"/>
          </p:nvPr>
        </p:nvSpPr>
        <p:spPr>
          <a:xfrm>
            <a:off x="12375884" y="2794801"/>
            <a:ext cx="552341" cy="55234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021" name="Google Shape;1021;p61"/>
          <p:cNvSpPr txBox="1"/>
          <p:nvPr>
            <p:ph idx="9" type="body"/>
          </p:nvPr>
        </p:nvSpPr>
        <p:spPr>
          <a:xfrm>
            <a:off x="13293188" y="2724362"/>
            <a:ext cx="4270738"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2"/>
              </a:buClr>
              <a:buSzPts val="3200"/>
              <a:buNone/>
              <a:defRPr i="0" sz="32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2" name="Google Shape;1022;p61"/>
          <p:cNvSpPr txBox="1"/>
          <p:nvPr>
            <p:ph idx="13" type="body"/>
          </p:nvPr>
        </p:nvSpPr>
        <p:spPr>
          <a:xfrm>
            <a:off x="13319670" y="3603715"/>
            <a:ext cx="4308618" cy="197183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3" name="Google Shape;1023;p61"/>
          <p:cNvSpPr/>
          <p:nvPr/>
        </p:nvSpPr>
        <p:spPr>
          <a:xfrm>
            <a:off x="13463686" y="3516450"/>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24" name="Google Shape;1024;p61"/>
          <p:cNvSpPr/>
          <p:nvPr/>
        </p:nvSpPr>
        <p:spPr>
          <a:xfrm>
            <a:off x="586116" y="5727948"/>
            <a:ext cx="1183534" cy="118353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25" name="Google Shape;1025;p61"/>
          <p:cNvSpPr/>
          <p:nvPr>
            <p:ph idx="14" type="pic"/>
          </p:nvPr>
        </p:nvSpPr>
        <p:spPr>
          <a:xfrm>
            <a:off x="901713" y="6043545"/>
            <a:ext cx="552341" cy="55234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026" name="Google Shape;1026;p61"/>
          <p:cNvSpPr txBox="1"/>
          <p:nvPr>
            <p:ph idx="15" type="body"/>
          </p:nvPr>
        </p:nvSpPr>
        <p:spPr>
          <a:xfrm>
            <a:off x="1819016" y="5973106"/>
            <a:ext cx="4270738"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4"/>
              </a:buClr>
              <a:buSzPts val="3200"/>
              <a:buNone/>
              <a:defRPr i="0" sz="32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7" name="Google Shape;1027;p61"/>
          <p:cNvSpPr txBox="1"/>
          <p:nvPr>
            <p:ph idx="16" type="body"/>
          </p:nvPr>
        </p:nvSpPr>
        <p:spPr>
          <a:xfrm>
            <a:off x="1845499" y="6852459"/>
            <a:ext cx="4308618" cy="197183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8" name="Google Shape;1028;p61"/>
          <p:cNvSpPr/>
          <p:nvPr/>
        </p:nvSpPr>
        <p:spPr>
          <a:xfrm>
            <a:off x="1989515" y="6765194"/>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29" name="Google Shape;1029;p61"/>
          <p:cNvSpPr/>
          <p:nvPr/>
        </p:nvSpPr>
        <p:spPr>
          <a:xfrm>
            <a:off x="6331729" y="5727948"/>
            <a:ext cx="1183534" cy="118353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30" name="Google Shape;1030;p61"/>
          <p:cNvSpPr/>
          <p:nvPr>
            <p:ph idx="17" type="pic"/>
          </p:nvPr>
        </p:nvSpPr>
        <p:spPr>
          <a:xfrm>
            <a:off x="6647326" y="6043545"/>
            <a:ext cx="552341" cy="55234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031" name="Google Shape;1031;p61"/>
          <p:cNvSpPr txBox="1"/>
          <p:nvPr>
            <p:ph idx="18" type="body"/>
          </p:nvPr>
        </p:nvSpPr>
        <p:spPr>
          <a:xfrm>
            <a:off x="7564629" y="5973106"/>
            <a:ext cx="4270738"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5"/>
              </a:buClr>
              <a:buSzPts val="3200"/>
              <a:buNone/>
              <a:defRPr i="0" sz="32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2" name="Google Shape;1032;p61"/>
          <p:cNvSpPr txBox="1"/>
          <p:nvPr>
            <p:ph idx="19" type="body"/>
          </p:nvPr>
        </p:nvSpPr>
        <p:spPr>
          <a:xfrm>
            <a:off x="7591112" y="6852459"/>
            <a:ext cx="4308618" cy="197183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3" name="Google Shape;1033;p61"/>
          <p:cNvSpPr/>
          <p:nvPr/>
        </p:nvSpPr>
        <p:spPr>
          <a:xfrm>
            <a:off x="7735128" y="6765194"/>
            <a:ext cx="3240360" cy="7200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34" name="Google Shape;1034;p61"/>
          <p:cNvSpPr/>
          <p:nvPr/>
        </p:nvSpPr>
        <p:spPr>
          <a:xfrm>
            <a:off x="12072149" y="5727948"/>
            <a:ext cx="1183534" cy="1183534"/>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35" name="Google Shape;1035;p61"/>
          <p:cNvSpPr/>
          <p:nvPr>
            <p:ph idx="20" type="pic"/>
          </p:nvPr>
        </p:nvSpPr>
        <p:spPr>
          <a:xfrm>
            <a:off x="12387746" y="6043545"/>
            <a:ext cx="552341" cy="55234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036" name="Google Shape;1036;p61"/>
          <p:cNvSpPr txBox="1"/>
          <p:nvPr>
            <p:ph idx="21" type="body"/>
          </p:nvPr>
        </p:nvSpPr>
        <p:spPr>
          <a:xfrm>
            <a:off x="13305048" y="5973106"/>
            <a:ext cx="4270738"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6"/>
              </a:buClr>
              <a:buSzPts val="3200"/>
              <a:buNone/>
              <a:defRPr i="0" sz="3200">
                <a:solidFill>
                  <a:schemeClr val="accent6"/>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7" name="Google Shape;1037;p61"/>
          <p:cNvSpPr txBox="1"/>
          <p:nvPr>
            <p:ph idx="22" type="body"/>
          </p:nvPr>
        </p:nvSpPr>
        <p:spPr>
          <a:xfrm>
            <a:off x="13331531" y="6852459"/>
            <a:ext cx="4308618" cy="197183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8" name="Google Shape;1038;p61"/>
          <p:cNvSpPr/>
          <p:nvPr/>
        </p:nvSpPr>
        <p:spPr>
          <a:xfrm>
            <a:off x="13475548" y="6765194"/>
            <a:ext cx="3240360" cy="7200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09"/>
                                        </p:tgtEl>
                                        <p:attrNameLst>
                                          <p:attrName>style.visibility</p:attrName>
                                        </p:attrNameLst>
                                      </p:cBhvr>
                                      <p:to>
                                        <p:strVal val="visible"/>
                                      </p:to>
                                    </p:set>
                                    <p:anim calcmode="lin" valueType="num">
                                      <p:cBhvr additive="base">
                                        <p:cTn dur="500"/>
                                        <p:tgtEl>
                                          <p:spTgt spid="100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008">
                                            <p:txEl>
                                              <p:pRg end="0" st="0"/>
                                            </p:txEl>
                                          </p:spTgt>
                                        </p:tgtEl>
                                        <p:attrNameLst>
                                          <p:attrName>style.visibility</p:attrName>
                                        </p:attrNameLst>
                                      </p:cBhvr>
                                      <p:to>
                                        <p:strVal val="visible"/>
                                      </p:to>
                                    </p:set>
                                    <p:animEffect filter="fade" transition="in">
                                      <p:cBhvr>
                                        <p:cTn dur="500"/>
                                        <p:tgtEl>
                                          <p:spTgt spid="100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8">
                                            <p:txEl>
                                              <p:pRg end="1" st="1"/>
                                            </p:txEl>
                                          </p:spTgt>
                                        </p:tgtEl>
                                        <p:attrNameLst>
                                          <p:attrName>style.visibility</p:attrName>
                                        </p:attrNameLst>
                                      </p:cBhvr>
                                      <p:to>
                                        <p:strVal val="visible"/>
                                      </p:to>
                                    </p:set>
                                    <p:animEffect filter="fade" transition="in">
                                      <p:cBhvr>
                                        <p:cTn dur="500"/>
                                        <p:tgtEl>
                                          <p:spTgt spid="100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8">
                                            <p:txEl>
                                              <p:pRg end="2" st="2"/>
                                            </p:txEl>
                                          </p:spTgt>
                                        </p:tgtEl>
                                        <p:attrNameLst>
                                          <p:attrName>style.visibility</p:attrName>
                                        </p:attrNameLst>
                                      </p:cBhvr>
                                      <p:to>
                                        <p:strVal val="visible"/>
                                      </p:to>
                                    </p:set>
                                    <p:animEffect filter="fade" transition="in">
                                      <p:cBhvr>
                                        <p:cTn dur="500"/>
                                        <p:tgtEl>
                                          <p:spTgt spid="100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8">
                                            <p:txEl>
                                              <p:pRg end="3" st="3"/>
                                            </p:txEl>
                                          </p:spTgt>
                                        </p:tgtEl>
                                        <p:attrNameLst>
                                          <p:attrName>style.visibility</p:attrName>
                                        </p:attrNameLst>
                                      </p:cBhvr>
                                      <p:to>
                                        <p:strVal val="visible"/>
                                      </p:to>
                                    </p:set>
                                    <p:animEffect filter="fade" transition="in">
                                      <p:cBhvr>
                                        <p:cTn dur="500"/>
                                        <p:tgtEl>
                                          <p:spTgt spid="100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8">
                                            <p:txEl>
                                              <p:pRg end="4" st="4"/>
                                            </p:txEl>
                                          </p:spTgt>
                                        </p:tgtEl>
                                        <p:attrNameLst>
                                          <p:attrName>style.visibility</p:attrName>
                                        </p:attrNameLst>
                                      </p:cBhvr>
                                      <p:to>
                                        <p:strVal val="visible"/>
                                      </p:to>
                                    </p:set>
                                    <p:animEffect filter="fade" transition="in">
                                      <p:cBhvr>
                                        <p:cTn dur="500"/>
                                        <p:tgtEl>
                                          <p:spTgt spid="100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8">
                                            <p:txEl>
                                              <p:pRg end="5" st="5"/>
                                            </p:txEl>
                                          </p:spTgt>
                                        </p:tgtEl>
                                        <p:attrNameLst>
                                          <p:attrName>style.visibility</p:attrName>
                                        </p:attrNameLst>
                                      </p:cBhvr>
                                      <p:to>
                                        <p:strVal val="visible"/>
                                      </p:to>
                                    </p:set>
                                    <p:animEffect filter="fade" transition="in">
                                      <p:cBhvr>
                                        <p:cTn dur="500"/>
                                        <p:tgtEl>
                                          <p:spTgt spid="100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8">
                                            <p:txEl>
                                              <p:pRg end="6" st="6"/>
                                            </p:txEl>
                                          </p:spTgt>
                                        </p:tgtEl>
                                        <p:attrNameLst>
                                          <p:attrName>style.visibility</p:attrName>
                                        </p:attrNameLst>
                                      </p:cBhvr>
                                      <p:to>
                                        <p:strVal val="visible"/>
                                      </p:to>
                                    </p:set>
                                    <p:animEffect filter="fade" transition="in">
                                      <p:cBhvr>
                                        <p:cTn dur="500"/>
                                        <p:tgtEl>
                                          <p:spTgt spid="100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8">
                                            <p:txEl>
                                              <p:pRg end="7" st="7"/>
                                            </p:txEl>
                                          </p:spTgt>
                                        </p:tgtEl>
                                        <p:attrNameLst>
                                          <p:attrName>style.visibility</p:attrName>
                                        </p:attrNameLst>
                                      </p:cBhvr>
                                      <p:to>
                                        <p:strVal val="visible"/>
                                      </p:to>
                                    </p:set>
                                    <p:animEffect filter="fade" transition="in">
                                      <p:cBhvr>
                                        <p:cTn dur="500"/>
                                        <p:tgtEl>
                                          <p:spTgt spid="100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08">
                                            <p:txEl>
                                              <p:pRg end="8" st="8"/>
                                            </p:txEl>
                                          </p:spTgt>
                                        </p:tgtEl>
                                        <p:attrNameLst>
                                          <p:attrName>style.visibility</p:attrName>
                                        </p:attrNameLst>
                                      </p:cBhvr>
                                      <p:to>
                                        <p:strVal val="visible"/>
                                      </p:to>
                                    </p:set>
                                    <p:animEffect filter="fade" transition="in">
                                      <p:cBhvr>
                                        <p:cTn dur="500"/>
                                        <p:tgtEl>
                                          <p:spTgt spid="1008">
                                            <p:txEl>
                                              <p:pRg end="8" st="8"/>
                                            </p:txEl>
                                          </p:spTgt>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004"/>
                                        </p:tgtEl>
                                        <p:attrNameLst>
                                          <p:attrName>style.visibility</p:attrName>
                                        </p:attrNameLst>
                                      </p:cBhvr>
                                      <p:to>
                                        <p:strVal val="visible"/>
                                      </p:to>
                                    </p:set>
                                    <p:anim calcmode="lin" valueType="num">
                                      <p:cBhvr additive="base">
                                        <p:cTn dur="750"/>
                                        <p:tgtEl>
                                          <p:spTgt spid="10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10"/>
                                        </p:tgtEl>
                                        <p:attrNameLst>
                                          <p:attrName>style.visibility</p:attrName>
                                        </p:attrNameLst>
                                      </p:cBhvr>
                                      <p:to>
                                        <p:strVal val="visible"/>
                                      </p:to>
                                    </p:set>
                                    <p:anim calcmode="lin" valueType="num">
                                      <p:cBhvr additive="base">
                                        <p:cTn dur="750"/>
                                        <p:tgtEl>
                                          <p:spTgt spid="101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750"/>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10"/>
                                        </p:tgtEl>
                                        <p:attrNameLst>
                                          <p:attrName>style.visibility</p:attrName>
                                        </p:attrNameLst>
                                      </p:cBhvr>
                                      <p:to>
                                        <p:strVal val="visible"/>
                                      </p:to>
                                    </p:set>
                                    <p:animEffect filter="fade" transition="in">
                                      <p:cBhvr>
                                        <p:cTn dur="750"/>
                                        <p:tgtEl>
                                          <p:spTgt spid="1010"/>
                                        </p:tgtEl>
                                      </p:cBhvr>
                                    </p:animEffect>
                                  </p:childTnLst>
                                </p:cTn>
                              </p:par>
                            </p:childTnLst>
                          </p:cTn>
                        </p:par>
                        <p:par>
                          <p:cTn fill="hold">
                            <p:stCondLst>
                              <p:cond delay="1250"/>
                            </p:stCondLst>
                            <p:childTnLst>
                              <p:par>
                                <p:cTn fill="hold" nodeType="afterEffect" presetClass="entr" presetID="2" presetSubtype="2">
                                  <p:stCondLst>
                                    <p:cond delay="0"/>
                                  </p:stCondLst>
                                  <p:childTnLst>
                                    <p:set>
                                      <p:cBhvr>
                                        <p:cTn dur="1" fill="hold">
                                          <p:stCondLst>
                                            <p:cond delay="0"/>
                                          </p:stCondLst>
                                        </p:cTn>
                                        <p:tgtEl>
                                          <p:spTgt spid="1011">
                                            <p:txEl>
                                              <p:pRg end="0" st="0"/>
                                            </p:txEl>
                                          </p:spTgt>
                                        </p:tgtEl>
                                        <p:attrNameLst>
                                          <p:attrName>style.visibility</p:attrName>
                                        </p:attrNameLst>
                                      </p:cBhvr>
                                      <p:to>
                                        <p:strVal val="visible"/>
                                      </p:to>
                                    </p:set>
                                    <p:anim calcmode="lin" valueType="num">
                                      <p:cBhvr additive="base">
                                        <p:cTn dur="500"/>
                                        <p:tgtEl>
                                          <p:spTgt spid="101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2" presetSubtype="2">
                                  <p:stCondLst>
                                    <p:cond delay="0"/>
                                  </p:stCondLst>
                                  <p:childTnLst>
                                    <p:set>
                                      <p:cBhvr>
                                        <p:cTn dur="1" fill="hold">
                                          <p:stCondLst>
                                            <p:cond delay="0"/>
                                          </p:stCondLst>
                                        </p:cTn>
                                        <p:tgtEl>
                                          <p:spTgt spid="1011">
                                            <p:txEl>
                                              <p:pRg end="1" st="1"/>
                                            </p:txEl>
                                          </p:spTgt>
                                        </p:tgtEl>
                                        <p:attrNameLst>
                                          <p:attrName>style.visibility</p:attrName>
                                        </p:attrNameLst>
                                      </p:cBhvr>
                                      <p:to>
                                        <p:strVal val="visible"/>
                                      </p:to>
                                    </p:set>
                                    <p:anim calcmode="lin" valueType="num">
                                      <p:cBhvr additive="base">
                                        <p:cTn dur="500"/>
                                        <p:tgtEl>
                                          <p:spTgt spid="101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2">
                                  <p:stCondLst>
                                    <p:cond delay="0"/>
                                  </p:stCondLst>
                                  <p:childTnLst>
                                    <p:set>
                                      <p:cBhvr>
                                        <p:cTn dur="1" fill="hold">
                                          <p:stCondLst>
                                            <p:cond delay="0"/>
                                          </p:stCondLst>
                                        </p:cTn>
                                        <p:tgtEl>
                                          <p:spTgt spid="1011">
                                            <p:txEl>
                                              <p:pRg end="2" st="2"/>
                                            </p:txEl>
                                          </p:spTgt>
                                        </p:tgtEl>
                                        <p:attrNameLst>
                                          <p:attrName>style.visibility</p:attrName>
                                        </p:attrNameLst>
                                      </p:cBhvr>
                                      <p:to>
                                        <p:strVal val="visible"/>
                                      </p:to>
                                    </p:set>
                                    <p:anim calcmode="lin" valueType="num">
                                      <p:cBhvr additive="base">
                                        <p:cTn dur="500"/>
                                        <p:tgtEl>
                                          <p:spTgt spid="101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0"/>
                                  </p:stCondLst>
                                  <p:childTnLst>
                                    <p:set>
                                      <p:cBhvr>
                                        <p:cTn dur="1" fill="hold">
                                          <p:stCondLst>
                                            <p:cond delay="0"/>
                                          </p:stCondLst>
                                        </p:cTn>
                                        <p:tgtEl>
                                          <p:spTgt spid="1011">
                                            <p:txEl>
                                              <p:pRg end="3" st="3"/>
                                            </p:txEl>
                                          </p:spTgt>
                                        </p:tgtEl>
                                        <p:attrNameLst>
                                          <p:attrName>style.visibility</p:attrName>
                                        </p:attrNameLst>
                                      </p:cBhvr>
                                      <p:to>
                                        <p:strVal val="visible"/>
                                      </p:to>
                                    </p:set>
                                    <p:anim calcmode="lin" valueType="num">
                                      <p:cBhvr additive="base">
                                        <p:cTn dur="500"/>
                                        <p:tgtEl>
                                          <p:spTgt spid="101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2">
                                  <p:stCondLst>
                                    <p:cond delay="0"/>
                                  </p:stCondLst>
                                  <p:childTnLst>
                                    <p:set>
                                      <p:cBhvr>
                                        <p:cTn dur="1" fill="hold">
                                          <p:stCondLst>
                                            <p:cond delay="0"/>
                                          </p:stCondLst>
                                        </p:cTn>
                                        <p:tgtEl>
                                          <p:spTgt spid="1011">
                                            <p:txEl>
                                              <p:pRg end="4" st="4"/>
                                            </p:txEl>
                                          </p:spTgt>
                                        </p:tgtEl>
                                        <p:attrNameLst>
                                          <p:attrName>style.visibility</p:attrName>
                                        </p:attrNameLst>
                                      </p:cBhvr>
                                      <p:to>
                                        <p:strVal val="visible"/>
                                      </p:to>
                                    </p:set>
                                    <p:anim calcmode="lin" valueType="num">
                                      <p:cBhvr additive="base">
                                        <p:cTn dur="500"/>
                                        <p:tgtEl>
                                          <p:spTgt spid="101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2">
                                  <p:stCondLst>
                                    <p:cond delay="0"/>
                                  </p:stCondLst>
                                  <p:childTnLst>
                                    <p:set>
                                      <p:cBhvr>
                                        <p:cTn dur="1" fill="hold">
                                          <p:stCondLst>
                                            <p:cond delay="0"/>
                                          </p:stCondLst>
                                        </p:cTn>
                                        <p:tgtEl>
                                          <p:spTgt spid="1011">
                                            <p:txEl>
                                              <p:pRg end="5" st="5"/>
                                            </p:txEl>
                                          </p:spTgt>
                                        </p:tgtEl>
                                        <p:attrNameLst>
                                          <p:attrName>style.visibility</p:attrName>
                                        </p:attrNameLst>
                                      </p:cBhvr>
                                      <p:to>
                                        <p:strVal val="visible"/>
                                      </p:to>
                                    </p:set>
                                    <p:anim calcmode="lin" valueType="num">
                                      <p:cBhvr additive="base">
                                        <p:cTn dur="500"/>
                                        <p:tgtEl>
                                          <p:spTgt spid="101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0"/>
                                  </p:stCondLst>
                                  <p:childTnLst>
                                    <p:set>
                                      <p:cBhvr>
                                        <p:cTn dur="1" fill="hold">
                                          <p:stCondLst>
                                            <p:cond delay="0"/>
                                          </p:stCondLst>
                                        </p:cTn>
                                        <p:tgtEl>
                                          <p:spTgt spid="1011">
                                            <p:txEl>
                                              <p:pRg end="6" st="6"/>
                                            </p:txEl>
                                          </p:spTgt>
                                        </p:tgtEl>
                                        <p:attrNameLst>
                                          <p:attrName>style.visibility</p:attrName>
                                        </p:attrNameLst>
                                      </p:cBhvr>
                                      <p:to>
                                        <p:strVal val="visible"/>
                                      </p:to>
                                    </p:set>
                                    <p:anim calcmode="lin" valueType="num">
                                      <p:cBhvr additive="base">
                                        <p:cTn dur="500"/>
                                        <p:tgtEl>
                                          <p:spTgt spid="101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2">
                                  <p:stCondLst>
                                    <p:cond delay="0"/>
                                  </p:stCondLst>
                                  <p:childTnLst>
                                    <p:set>
                                      <p:cBhvr>
                                        <p:cTn dur="1" fill="hold">
                                          <p:stCondLst>
                                            <p:cond delay="0"/>
                                          </p:stCondLst>
                                        </p:cTn>
                                        <p:tgtEl>
                                          <p:spTgt spid="1011">
                                            <p:txEl>
                                              <p:pRg end="7" st="7"/>
                                            </p:txEl>
                                          </p:spTgt>
                                        </p:tgtEl>
                                        <p:attrNameLst>
                                          <p:attrName>style.visibility</p:attrName>
                                        </p:attrNameLst>
                                      </p:cBhvr>
                                      <p:to>
                                        <p:strVal val="visible"/>
                                      </p:to>
                                    </p:set>
                                    <p:anim calcmode="lin" valueType="num">
                                      <p:cBhvr additive="base">
                                        <p:cTn dur="500"/>
                                        <p:tgtEl>
                                          <p:spTgt spid="101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2">
                                  <p:stCondLst>
                                    <p:cond delay="0"/>
                                  </p:stCondLst>
                                  <p:childTnLst>
                                    <p:set>
                                      <p:cBhvr>
                                        <p:cTn dur="1" fill="hold">
                                          <p:stCondLst>
                                            <p:cond delay="0"/>
                                          </p:stCondLst>
                                        </p:cTn>
                                        <p:tgtEl>
                                          <p:spTgt spid="1011">
                                            <p:txEl>
                                              <p:pRg end="8" st="8"/>
                                            </p:txEl>
                                          </p:spTgt>
                                        </p:tgtEl>
                                        <p:attrNameLst>
                                          <p:attrName>style.visibility</p:attrName>
                                        </p:attrNameLst>
                                      </p:cBhvr>
                                      <p:to>
                                        <p:strVal val="visible"/>
                                      </p:to>
                                    </p:set>
                                    <p:anim calcmode="lin" valueType="num">
                                      <p:cBhvr additive="base">
                                        <p:cTn dur="500"/>
                                        <p:tgtEl>
                                          <p:spTgt spid="101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012">
                                            <p:txEl>
                                              <p:pRg end="0" st="0"/>
                                            </p:txEl>
                                          </p:spTgt>
                                        </p:tgtEl>
                                        <p:attrNameLst>
                                          <p:attrName>style.visibility</p:attrName>
                                        </p:attrNameLst>
                                      </p:cBhvr>
                                      <p:to>
                                        <p:strVal val="visible"/>
                                      </p:to>
                                    </p:set>
                                    <p:anim calcmode="lin" valueType="num">
                                      <p:cBhvr additive="base">
                                        <p:cTn dur="500"/>
                                        <p:tgtEl>
                                          <p:spTgt spid="101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2">
                                            <p:txEl>
                                              <p:pRg end="1" st="1"/>
                                            </p:txEl>
                                          </p:spTgt>
                                        </p:tgtEl>
                                        <p:attrNameLst>
                                          <p:attrName>style.visibility</p:attrName>
                                        </p:attrNameLst>
                                      </p:cBhvr>
                                      <p:to>
                                        <p:strVal val="visible"/>
                                      </p:to>
                                    </p:set>
                                    <p:anim calcmode="lin" valueType="num">
                                      <p:cBhvr additive="base">
                                        <p:cTn dur="500"/>
                                        <p:tgtEl>
                                          <p:spTgt spid="101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2">
                                            <p:txEl>
                                              <p:pRg end="2" st="2"/>
                                            </p:txEl>
                                          </p:spTgt>
                                        </p:tgtEl>
                                        <p:attrNameLst>
                                          <p:attrName>style.visibility</p:attrName>
                                        </p:attrNameLst>
                                      </p:cBhvr>
                                      <p:to>
                                        <p:strVal val="visible"/>
                                      </p:to>
                                    </p:set>
                                    <p:anim calcmode="lin" valueType="num">
                                      <p:cBhvr additive="base">
                                        <p:cTn dur="500"/>
                                        <p:tgtEl>
                                          <p:spTgt spid="101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2">
                                            <p:txEl>
                                              <p:pRg end="3" st="3"/>
                                            </p:txEl>
                                          </p:spTgt>
                                        </p:tgtEl>
                                        <p:attrNameLst>
                                          <p:attrName>style.visibility</p:attrName>
                                        </p:attrNameLst>
                                      </p:cBhvr>
                                      <p:to>
                                        <p:strVal val="visible"/>
                                      </p:to>
                                    </p:set>
                                    <p:anim calcmode="lin" valueType="num">
                                      <p:cBhvr additive="base">
                                        <p:cTn dur="500"/>
                                        <p:tgtEl>
                                          <p:spTgt spid="101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2">
                                            <p:txEl>
                                              <p:pRg end="4" st="4"/>
                                            </p:txEl>
                                          </p:spTgt>
                                        </p:tgtEl>
                                        <p:attrNameLst>
                                          <p:attrName>style.visibility</p:attrName>
                                        </p:attrNameLst>
                                      </p:cBhvr>
                                      <p:to>
                                        <p:strVal val="visible"/>
                                      </p:to>
                                    </p:set>
                                    <p:anim calcmode="lin" valueType="num">
                                      <p:cBhvr additive="base">
                                        <p:cTn dur="500"/>
                                        <p:tgtEl>
                                          <p:spTgt spid="1012">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2">
                                            <p:txEl>
                                              <p:pRg end="5" st="5"/>
                                            </p:txEl>
                                          </p:spTgt>
                                        </p:tgtEl>
                                        <p:attrNameLst>
                                          <p:attrName>style.visibility</p:attrName>
                                        </p:attrNameLst>
                                      </p:cBhvr>
                                      <p:to>
                                        <p:strVal val="visible"/>
                                      </p:to>
                                    </p:set>
                                    <p:anim calcmode="lin" valueType="num">
                                      <p:cBhvr additive="base">
                                        <p:cTn dur="500"/>
                                        <p:tgtEl>
                                          <p:spTgt spid="1012">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2">
                                            <p:txEl>
                                              <p:pRg end="6" st="6"/>
                                            </p:txEl>
                                          </p:spTgt>
                                        </p:tgtEl>
                                        <p:attrNameLst>
                                          <p:attrName>style.visibility</p:attrName>
                                        </p:attrNameLst>
                                      </p:cBhvr>
                                      <p:to>
                                        <p:strVal val="visible"/>
                                      </p:to>
                                    </p:set>
                                    <p:anim calcmode="lin" valueType="num">
                                      <p:cBhvr additive="base">
                                        <p:cTn dur="500"/>
                                        <p:tgtEl>
                                          <p:spTgt spid="1012">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2">
                                            <p:txEl>
                                              <p:pRg end="7" st="7"/>
                                            </p:txEl>
                                          </p:spTgt>
                                        </p:tgtEl>
                                        <p:attrNameLst>
                                          <p:attrName>style.visibility</p:attrName>
                                        </p:attrNameLst>
                                      </p:cBhvr>
                                      <p:to>
                                        <p:strVal val="visible"/>
                                      </p:to>
                                    </p:set>
                                    <p:anim calcmode="lin" valueType="num">
                                      <p:cBhvr additive="base">
                                        <p:cTn dur="500"/>
                                        <p:tgtEl>
                                          <p:spTgt spid="1012">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2">
                                            <p:txEl>
                                              <p:pRg end="8" st="8"/>
                                            </p:txEl>
                                          </p:spTgt>
                                        </p:tgtEl>
                                        <p:attrNameLst>
                                          <p:attrName>style.visibility</p:attrName>
                                        </p:attrNameLst>
                                      </p:cBhvr>
                                      <p:to>
                                        <p:strVal val="visible"/>
                                      </p:to>
                                    </p:set>
                                    <p:anim calcmode="lin" valueType="num">
                                      <p:cBhvr additive="base">
                                        <p:cTn dur="500"/>
                                        <p:tgtEl>
                                          <p:spTgt spid="1012">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3"/>
                                        </p:tgtEl>
                                        <p:attrNameLst>
                                          <p:attrName>style.visibility</p:attrName>
                                        </p:attrNameLst>
                                      </p:cBhvr>
                                      <p:to>
                                        <p:strVal val="visible"/>
                                      </p:to>
                                    </p:set>
                                    <p:anim calcmode="lin" valueType="num">
                                      <p:cBhvr additive="base">
                                        <p:cTn dur="500"/>
                                        <p:tgtEl>
                                          <p:spTgt spid="1013"/>
                                        </p:tgtEl>
                                        <p:attrNameLst>
                                          <p:attrName>ppt_y</p:attrName>
                                        </p:attrNameLst>
                                      </p:cBhvr>
                                      <p:tavLst>
                                        <p:tav fmla="" tm="0">
                                          <p:val>
                                            <p:strVal val="#ppt_y+1"/>
                                          </p:val>
                                        </p:tav>
                                        <p:tav fmla="" tm="100000">
                                          <p:val>
                                            <p:strVal val="#ppt_y"/>
                                          </p:val>
                                        </p:tav>
                                      </p:tavLst>
                                    </p:anim>
                                  </p:childTnLst>
                                </p:cTn>
                              </p:par>
                            </p:childTnLst>
                          </p:cTn>
                        </p:par>
                        <p:par>
                          <p:cTn fill="hold">
                            <p:stCondLst>
                              <p:cond delay="5750"/>
                            </p:stCondLst>
                            <p:childTnLst>
                              <p:par>
                                <p:cTn fill="hold" nodeType="afterEffect" presetClass="entr" presetID="2" presetSubtype="1">
                                  <p:stCondLst>
                                    <p:cond delay="0"/>
                                  </p:stCondLst>
                                  <p:childTnLst>
                                    <p:set>
                                      <p:cBhvr>
                                        <p:cTn dur="1" fill="hold">
                                          <p:stCondLst>
                                            <p:cond delay="0"/>
                                          </p:stCondLst>
                                        </p:cTn>
                                        <p:tgtEl>
                                          <p:spTgt spid="1014"/>
                                        </p:tgtEl>
                                        <p:attrNameLst>
                                          <p:attrName>style.visibility</p:attrName>
                                        </p:attrNameLst>
                                      </p:cBhvr>
                                      <p:to>
                                        <p:strVal val="visible"/>
                                      </p:to>
                                    </p:set>
                                    <p:anim calcmode="lin" valueType="num">
                                      <p:cBhvr additive="base">
                                        <p:cTn dur="750"/>
                                        <p:tgtEl>
                                          <p:spTgt spid="10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15"/>
                                        </p:tgtEl>
                                        <p:attrNameLst>
                                          <p:attrName>style.visibility</p:attrName>
                                        </p:attrNameLst>
                                      </p:cBhvr>
                                      <p:to>
                                        <p:strVal val="visible"/>
                                      </p:to>
                                    </p:set>
                                    <p:anim calcmode="lin" valueType="num">
                                      <p:cBhvr additive="base">
                                        <p:cTn dur="750"/>
                                        <p:tgtEl>
                                          <p:spTgt spid="101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014"/>
                                        </p:tgtEl>
                                        <p:attrNameLst>
                                          <p:attrName>style.visibility</p:attrName>
                                        </p:attrNameLst>
                                      </p:cBhvr>
                                      <p:to>
                                        <p:strVal val="visible"/>
                                      </p:to>
                                    </p:set>
                                    <p:animEffect filter="fade" transition="in">
                                      <p:cBhvr>
                                        <p:cTn dur="750"/>
                                        <p:tgtEl>
                                          <p:spTgt spid="1014"/>
                                        </p:tgtEl>
                                      </p:cBhvr>
                                    </p:animEffect>
                                  </p:childTnLst>
                                </p:cTn>
                              </p:par>
                              <p:par>
                                <p:cTn fill="hold" nodeType="with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750"/>
                                        <p:tgtEl>
                                          <p:spTgt spid="1015"/>
                                        </p:tgtEl>
                                      </p:cBhvr>
                                    </p:animEffect>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1016">
                                            <p:txEl>
                                              <p:pRg end="0" st="0"/>
                                            </p:txEl>
                                          </p:spTgt>
                                        </p:tgtEl>
                                        <p:attrNameLst>
                                          <p:attrName>style.visibility</p:attrName>
                                        </p:attrNameLst>
                                      </p:cBhvr>
                                      <p:to>
                                        <p:strVal val="visible"/>
                                      </p:to>
                                    </p:set>
                                    <p:anim calcmode="lin" valueType="num">
                                      <p:cBhvr additive="base">
                                        <p:cTn dur="500"/>
                                        <p:tgtEl>
                                          <p:spTgt spid="101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1016">
                                            <p:txEl>
                                              <p:pRg end="1" st="1"/>
                                            </p:txEl>
                                          </p:spTgt>
                                        </p:tgtEl>
                                        <p:attrNameLst>
                                          <p:attrName>style.visibility</p:attrName>
                                        </p:attrNameLst>
                                      </p:cBhvr>
                                      <p:to>
                                        <p:strVal val="visible"/>
                                      </p:to>
                                    </p:set>
                                    <p:anim calcmode="lin" valueType="num">
                                      <p:cBhvr additive="base">
                                        <p:cTn dur="500"/>
                                        <p:tgtEl>
                                          <p:spTgt spid="101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0"/>
                                  </p:stCondLst>
                                  <p:childTnLst>
                                    <p:set>
                                      <p:cBhvr>
                                        <p:cTn dur="1" fill="hold">
                                          <p:stCondLst>
                                            <p:cond delay="0"/>
                                          </p:stCondLst>
                                        </p:cTn>
                                        <p:tgtEl>
                                          <p:spTgt spid="1016">
                                            <p:txEl>
                                              <p:pRg end="2" st="2"/>
                                            </p:txEl>
                                          </p:spTgt>
                                        </p:tgtEl>
                                        <p:attrNameLst>
                                          <p:attrName>style.visibility</p:attrName>
                                        </p:attrNameLst>
                                      </p:cBhvr>
                                      <p:to>
                                        <p:strVal val="visible"/>
                                      </p:to>
                                    </p:set>
                                    <p:anim calcmode="lin" valueType="num">
                                      <p:cBhvr additive="base">
                                        <p:cTn dur="500"/>
                                        <p:tgtEl>
                                          <p:spTgt spid="101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0"/>
                                  </p:stCondLst>
                                  <p:childTnLst>
                                    <p:set>
                                      <p:cBhvr>
                                        <p:cTn dur="1" fill="hold">
                                          <p:stCondLst>
                                            <p:cond delay="0"/>
                                          </p:stCondLst>
                                        </p:cTn>
                                        <p:tgtEl>
                                          <p:spTgt spid="1016">
                                            <p:txEl>
                                              <p:pRg end="3" st="3"/>
                                            </p:txEl>
                                          </p:spTgt>
                                        </p:tgtEl>
                                        <p:attrNameLst>
                                          <p:attrName>style.visibility</p:attrName>
                                        </p:attrNameLst>
                                      </p:cBhvr>
                                      <p:to>
                                        <p:strVal val="visible"/>
                                      </p:to>
                                    </p:set>
                                    <p:anim calcmode="lin" valueType="num">
                                      <p:cBhvr additive="base">
                                        <p:cTn dur="500"/>
                                        <p:tgtEl>
                                          <p:spTgt spid="101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0"/>
                                  </p:stCondLst>
                                  <p:childTnLst>
                                    <p:set>
                                      <p:cBhvr>
                                        <p:cTn dur="1" fill="hold">
                                          <p:stCondLst>
                                            <p:cond delay="0"/>
                                          </p:stCondLst>
                                        </p:cTn>
                                        <p:tgtEl>
                                          <p:spTgt spid="1016">
                                            <p:txEl>
                                              <p:pRg end="4" st="4"/>
                                            </p:txEl>
                                          </p:spTgt>
                                        </p:tgtEl>
                                        <p:attrNameLst>
                                          <p:attrName>style.visibility</p:attrName>
                                        </p:attrNameLst>
                                      </p:cBhvr>
                                      <p:to>
                                        <p:strVal val="visible"/>
                                      </p:to>
                                    </p:set>
                                    <p:anim calcmode="lin" valueType="num">
                                      <p:cBhvr additive="base">
                                        <p:cTn dur="500"/>
                                        <p:tgtEl>
                                          <p:spTgt spid="101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0"/>
                                  </p:stCondLst>
                                  <p:childTnLst>
                                    <p:set>
                                      <p:cBhvr>
                                        <p:cTn dur="1" fill="hold">
                                          <p:stCondLst>
                                            <p:cond delay="0"/>
                                          </p:stCondLst>
                                        </p:cTn>
                                        <p:tgtEl>
                                          <p:spTgt spid="1016">
                                            <p:txEl>
                                              <p:pRg end="5" st="5"/>
                                            </p:txEl>
                                          </p:spTgt>
                                        </p:tgtEl>
                                        <p:attrNameLst>
                                          <p:attrName>style.visibility</p:attrName>
                                        </p:attrNameLst>
                                      </p:cBhvr>
                                      <p:to>
                                        <p:strVal val="visible"/>
                                      </p:to>
                                    </p:set>
                                    <p:anim calcmode="lin" valueType="num">
                                      <p:cBhvr additive="base">
                                        <p:cTn dur="500"/>
                                        <p:tgtEl>
                                          <p:spTgt spid="101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2">
                                  <p:stCondLst>
                                    <p:cond delay="0"/>
                                  </p:stCondLst>
                                  <p:childTnLst>
                                    <p:set>
                                      <p:cBhvr>
                                        <p:cTn dur="1" fill="hold">
                                          <p:stCondLst>
                                            <p:cond delay="0"/>
                                          </p:stCondLst>
                                        </p:cTn>
                                        <p:tgtEl>
                                          <p:spTgt spid="1016">
                                            <p:txEl>
                                              <p:pRg end="6" st="6"/>
                                            </p:txEl>
                                          </p:spTgt>
                                        </p:tgtEl>
                                        <p:attrNameLst>
                                          <p:attrName>style.visibility</p:attrName>
                                        </p:attrNameLst>
                                      </p:cBhvr>
                                      <p:to>
                                        <p:strVal val="visible"/>
                                      </p:to>
                                    </p:set>
                                    <p:anim calcmode="lin" valueType="num">
                                      <p:cBhvr additive="base">
                                        <p:cTn dur="500"/>
                                        <p:tgtEl>
                                          <p:spTgt spid="101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0"/>
                                  </p:stCondLst>
                                  <p:childTnLst>
                                    <p:set>
                                      <p:cBhvr>
                                        <p:cTn dur="1" fill="hold">
                                          <p:stCondLst>
                                            <p:cond delay="0"/>
                                          </p:stCondLst>
                                        </p:cTn>
                                        <p:tgtEl>
                                          <p:spTgt spid="1016">
                                            <p:txEl>
                                              <p:pRg end="7" st="7"/>
                                            </p:txEl>
                                          </p:spTgt>
                                        </p:tgtEl>
                                        <p:attrNameLst>
                                          <p:attrName>style.visibility</p:attrName>
                                        </p:attrNameLst>
                                      </p:cBhvr>
                                      <p:to>
                                        <p:strVal val="visible"/>
                                      </p:to>
                                    </p:set>
                                    <p:anim calcmode="lin" valueType="num">
                                      <p:cBhvr additive="base">
                                        <p:cTn dur="500"/>
                                        <p:tgtEl>
                                          <p:spTgt spid="101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0"/>
                                  </p:stCondLst>
                                  <p:childTnLst>
                                    <p:set>
                                      <p:cBhvr>
                                        <p:cTn dur="1" fill="hold">
                                          <p:stCondLst>
                                            <p:cond delay="0"/>
                                          </p:stCondLst>
                                        </p:cTn>
                                        <p:tgtEl>
                                          <p:spTgt spid="1016">
                                            <p:txEl>
                                              <p:pRg end="8" st="8"/>
                                            </p:txEl>
                                          </p:spTgt>
                                        </p:tgtEl>
                                        <p:attrNameLst>
                                          <p:attrName>style.visibility</p:attrName>
                                        </p:attrNameLst>
                                      </p:cBhvr>
                                      <p:to>
                                        <p:strVal val="visible"/>
                                      </p:to>
                                    </p:set>
                                    <p:anim calcmode="lin" valueType="num">
                                      <p:cBhvr additive="base">
                                        <p:cTn dur="500"/>
                                        <p:tgtEl>
                                          <p:spTgt spid="101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017">
                                            <p:txEl>
                                              <p:pRg end="0" st="0"/>
                                            </p:txEl>
                                          </p:spTgt>
                                        </p:tgtEl>
                                        <p:attrNameLst>
                                          <p:attrName>style.visibility</p:attrName>
                                        </p:attrNameLst>
                                      </p:cBhvr>
                                      <p:to>
                                        <p:strVal val="visible"/>
                                      </p:to>
                                    </p:set>
                                    <p:anim calcmode="lin" valueType="num">
                                      <p:cBhvr additive="base">
                                        <p:cTn dur="500"/>
                                        <p:tgtEl>
                                          <p:spTgt spid="101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7">
                                            <p:txEl>
                                              <p:pRg end="1" st="1"/>
                                            </p:txEl>
                                          </p:spTgt>
                                        </p:tgtEl>
                                        <p:attrNameLst>
                                          <p:attrName>style.visibility</p:attrName>
                                        </p:attrNameLst>
                                      </p:cBhvr>
                                      <p:to>
                                        <p:strVal val="visible"/>
                                      </p:to>
                                    </p:set>
                                    <p:anim calcmode="lin" valueType="num">
                                      <p:cBhvr additive="base">
                                        <p:cTn dur="500"/>
                                        <p:tgtEl>
                                          <p:spTgt spid="101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7">
                                            <p:txEl>
                                              <p:pRg end="2" st="2"/>
                                            </p:txEl>
                                          </p:spTgt>
                                        </p:tgtEl>
                                        <p:attrNameLst>
                                          <p:attrName>style.visibility</p:attrName>
                                        </p:attrNameLst>
                                      </p:cBhvr>
                                      <p:to>
                                        <p:strVal val="visible"/>
                                      </p:to>
                                    </p:set>
                                    <p:anim calcmode="lin" valueType="num">
                                      <p:cBhvr additive="base">
                                        <p:cTn dur="500"/>
                                        <p:tgtEl>
                                          <p:spTgt spid="101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7">
                                            <p:txEl>
                                              <p:pRg end="3" st="3"/>
                                            </p:txEl>
                                          </p:spTgt>
                                        </p:tgtEl>
                                        <p:attrNameLst>
                                          <p:attrName>style.visibility</p:attrName>
                                        </p:attrNameLst>
                                      </p:cBhvr>
                                      <p:to>
                                        <p:strVal val="visible"/>
                                      </p:to>
                                    </p:set>
                                    <p:anim calcmode="lin" valueType="num">
                                      <p:cBhvr additive="base">
                                        <p:cTn dur="500"/>
                                        <p:tgtEl>
                                          <p:spTgt spid="101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7">
                                            <p:txEl>
                                              <p:pRg end="4" st="4"/>
                                            </p:txEl>
                                          </p:spTgt>
                                        </p:tgtEl>
                                        <p:attrNameLst>
                                          <p:attrName>style.visibility</p:attrName>
                                        </p:attrNameLst>
                                      </p:cBhvr>
                                      <p:to>
                                        <p:strVal val="visible"/>
                                      </p:to>
                                    </p:set>
                                    <p:anim calcmode="lin" valueType="num">
                                      <p:cBhvr additive="base">
                                        <p:cTn dur="500"/>
                                        <p:tgtEl>
                                          <p:spTgt spid="101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7">
                                            <p:txEl>
                                              <p:pRg end="5" st="5"/>
                                            </p:txEl>
                                          </p:spTgt>
                                        </p:tgtEl>
                                        <p:attrNameLst>
                                          <p:attrName>style.visibility</p:attrName>
                                        </p:attrNameLst>
                                      </p:cBhvr>
                                      <p:to>
                                        <p:strVal val="visible"/>
                                      </p:to>
                                    </p:set>
                                    <p:anim calcmode="lin" valueType="num">
                                      <p:cBhvr additive="base">
                                        <p:cTn dur="500"/>
                                        <p:tgtEl>
                                          <p:spTgt spid="101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7">
                                            <p:txEl>
                                              <p:pRg end="6" st="6"/>
                                            </p:txEl>
                                          </p:spTgt>
                                        </p:tgtEl>
                                        <p:attrNameLst>
                                          <p:attrName>style.visibility</p:attrName>
                                        </p:attrNameLst>
                                      </p:cBhvr>
                                      <p:to>
                                        <p:strVal val="visible"/>
                                      </p:to>
                                    </p:set>
                                    <p:anim calcmode="lin" valueType="num">
                                      <p:cBhvr additive="base">
                                        <p:cTn dur="500"/>
                                        <p:tgtEl>
                                          <p:spTgt spid="101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7">
                                            <p:txEl>
                                              <p:pRg end="7" st="7"/>
                                            </p:txEl>
                                          </p:spTgt>
                                        </p:tgtEl>
                                        <p:attrNameLst>
                                          <p:attrName>style.visibility</p:attrName>
                                        </p:attrNameLst>
                                      </p:cBhvr>
                                      <p:to>
                                        <p:strVal val="visible"/>
                                      </p:to>
                                    </p:set>
                                    <p:anim calcmode="lin" valueType="num">
                                      <p:cBhvr additive="base">
                                        <p:cTn dur="500"/>
                                        <p:tgtEl>
                                          <p:spTgt spid="101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7">
                                            <p:txEl>
                                              <p:pRg end="8" st="8"/>
                                            </p:txEl>
                                          </p:spTgt>
                                        </p:tgtEl>
                                        <p:attrNameLst>
                                          <p:attrName>style.visibility</p:attrName>
                                        </p:attrNameLst>
                                      </p:cBhvr>
                                      <p:to>
                                        <p:strVal val="visible"/>
                                      </p:to>
                                    </p:set>
                                    <p:anim calcmode="lin" valueType="num">
                                      <p:cBhvr additive="base">
                                        <p:cTn dur="500"/>
                                        <p:tgtEl>
                                          <p:spTgt spid="101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8"/>
                                        </p:tgtEl>
                                        <p:attrNameLst>
                                          <p:attrName>style.visibility</p:attrName>
                                        </p:attrNameLst>
                                      </p:cBhvr>
                                      <p:to>
                                        <p:strVal val="visible"/>
                                      </p:to>
                                    </p:set>
                                    <p:anim calcmode="lin" valueType="num">
                                      <p:cBhvr additive="base">
                                        <p:cTn dur="500"/>
                                        <p:tgtEl>
                                          <p:spTgt spid="1018"/>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ntr" presetID="2" presetSubtype="1">
                                  <p:stCondLst>
                                    <p:cond delay="0"/>
                                  </p:stCondLst>
                                  <p:childTnLst>
                                    <p:set>
                                      <p:cBhvr>
                                        <p:cTn dur="1" fill="hold">
                                          <p:stCondLst>
                                            <p:cond delay="0"/>
                                          </p:stCondLst>
                                        </p:cTn>
                                        <p:tgtEl>
                                          <p:spTgt spid="1019"/>
                                        </p:tgtEl>
                                        <p:attrNameLst>
                                          <p:attrName>style.visibility</p:attrName>
                                        </p:attrNameLst>
                                      </p:cBhvr>
                                      <p:to>
                                        <p:strVal val="visible"/>
                                      </p:to>
                                    </p:set>
                                    <p:anim calcmode="lin" valueType="num">
                                      <p:cBhvr additive="base">
                                        <p:cTn dur="750"/>
                                        <p:tgtEl>
                                          <p:spTgt spid="10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20"/>
                                        </p:tgtEl>
                                        <p:attrNameLst>
                                          <p:attrName>style.visibility</p:attrName>
                                        </p:attrNameLst>
                                      </p:cBhvr>
                                      <p:to>
                                        <p:strVal val="visible"/>
                                      </p:to>
                                    </p:set>
                                    <p:anim calcmode="lin" valueType="num">
                                      <p:cBhvr additive="base">
                                        <p:cTn dur="750"/>
                                        <p:tgtEl>
                                          <p:spTgt spid="102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019"/>
                                        </p:tgtEl>
                                        <p:attrNameLst>
                                          <p:attrName>style.visibility</p:attrName>
                                        </p:attrNameLst>
                                      </p:cBhvr>
                                      <p:to>
                                        <p:strVal val="visible"/>
                                      </p:to>
                                    </p:set>
                                    <p:animEffect filter="fade" transition="in">
                                      <p:cBhvr>
                                        <p:cTn dur="750"/>
                                        <p:tgtEl>
                                          <p:spTgt spid="1019"/>
                                        </p:tgtEl>
                                      </p:cBhvr>
                                    </p:animEffect>
                                  </p:childTnLst>
                                </p:cTn>
                              </p:par>
                              <p:par>
                                <p:cTn fill="hold" nodeType="withEffect" presetClass="entr" presetID="10" presetSubtype="0">
                                  <p:stCondLst>
                                    <p:cond delay="0"/>
                                  </p:stCondLst>
                                  <p:childTnLst>
                                    <p:set>
                                      <p:cBhvr>
                                        <p:cTn dur="1" fill="hold">
                                          <p:stCondLst>
                                            <p:cond delay="0"/>
                                          </p:stCondLst>
                                        </p:cTn>
                                        <p:tgtEl>
                                          <p:spTgt spid="1020"/>
                                        </p:tgtEl>
                                        <p:attrNameLst>
                                          <p:attrName>style.visibility</p:attrName>
                                        </p:attrNameLst>
                                      </p:cBhvr>
                                      <p:to>
                                        <p:strVal val="visible"/>
                                      </p:to>
                                    </p:set>
                                    <p:animEffect filter="fade" transition="in">
                                      <p:cBhvr>
                                        <p:cTn dur="750"/>
                                        <p:tgtEl>
                                          <p:spTgt spid="1020"/>
                                        </p:tgtEl>
                                      </p:cBhvr>
                                    </p:animEffect>
                                  </p:childTnLst>
                                </p:cTn>
                              </p:par>
                            </p:childTnLst>
                          </p:cTn>
                        </p:par>
                        <p:par>
                          <p:cTn fill="hold">
                            <p:stCondLst>
                              <p:cond delay="11750"/>
                            </p:stCondLst>
                            <p:childTnLst>
                              <p:par>
                                <p:cTn fill="hold" nodeType="afterEffect" presetClass="entr" presetID="2" presetSubtype="2">
                                  <p:stCondLst>
                                    <p:cond delay="0"/>
                                  </p:stCondLst>
                                  <p:childTnLst>
                                    <p:set>
                                      <p:cBhvr>
                                        <p:cTn dur="1" fill="hold">
                                          <p:stCondLst>
                                            <p:cond delay="0"/>
                                          </p:stCondLst>
                                        </p:cTn>
                                        <p:tgtEl>
                                          <p:spTgt spid="1021">
                                            <p:txEl>
                                              <p:pRg end="0" st="0"/>
                                            </p:txEl>
                                          </p:spTgt>
                                        </p:tgtEl>
                                        <p:attrNameLst>
                                          <p:attrName>style.visibility</p:attrName>
                                        </p:attrNameLst>
                                      </p:cBhvr>
                                      <p:to>
                                        <p:strVal val="visible"/>
                                      </p:to>
                                    </p:set>
                                    <p:anim calcmode="lin" valueType="num">
                                      <p:cBhvr additive="base">
                                        <p:cTn dur="500"/>
                                        <p:tgtEl>
                                          <p:spTgt spid="102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250"/>
                            </p:stCondLst>
                            <p:childTnLst>
                              <p:par>
                                <p:cTn fill="hold" nodeType="afterEffect" presetClass="entr" presetID="2" presetSubtype="2">
                                  <p:stCondLst>
                                    <p:cond delay="0"/>
                                  </p:stCondLst>
                                  <p:childTnLst>
                                    <p:set>
                                      <p:cBhvr>
                                        <p:cTn dur="1" fill="hold">
                                          <p:stCondLst>
                                            <p:cond delay="0"/>
                                          </p:stCondLst>
                                        </p:cTn>
                                        <p:tgtEl>
                                          <p:spTgt spid="1021">
                                            <p:txEl>
                                              <p:pRg end="1" st="1"/>
                                            </p:txEl>
                                          </p:spTgt>
                                        </p:tgtEl>
                                        <p:attrNameLst>
                                          <p:attrName>style.visibility</p:attrName>
                                        </p:attrNameLst>
                                      </p:cBhvr>
                                      <p:to>
                                        <p:strVal val="visible"/>
                                      </p:to>
                                    </p:set>
                                    <p:anim calcmode="lin" valueType="num">
                                      <p:cBhvr additive="base">
                                        <p:cTn dur="500"/>
                                        <p:tgtEl>
                                          <p:spTgt spid="102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2">
                                  <p:stCondLst>
                                    <p:cond delay="0"/>
                                  </p:stCondLst>
                                  <p:childTnLst>
                                    <p:set>
                                      <p:cBhvr>
                                        <p:cTn dur="1" fill="hold">
                                          <p:stCondLst>
                                            <p:cond delay="0"/>
                                          </p:stCondLst>
                                        </p:cTn>
                                        <p:tgtEl>
                                          <p:spTgt spid="1021">
                                            <p:txEl>
                                              <p:pRg end="2" st="2"/>
                                            </p:txEl>
                                          </p:spTgt>
                                        </p:tgtEl>
                                        <p:attrNameLst>
                                          <p:attrName>style.visibility</p:attrName>
                                        </p:attrNameLst>
                                      </p:cBhvr>
                                      <p:to>
                                        <p:strVal val="visible"/>
                                      </p:to>
                                    </p:set>
                                    <p:anim calcmode="lin" valueType="num">
                                      <p:cBhvr additive="base">
                                        <p:cTn dur="500"/>
                                        <p:tgtEl>
                                          <p:spTgt spid="102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2">
                                  <p:stCondLst>
                                    <p:cond delay="0"/>
                                  </p:stCondLst>
                                  <p:childTnLst>
                                    <p:set>
                                      <p:cBhvr>
                                        <p:cTn dur="1" fill="hold">
                                          <p:stCondLst>
                                            <p:cond delay="0"/>
                                          </p:stCondLst>
                                        </p:cTn>
                                        <p:tgtEl>
                                          <p:spTgt spid="1021">
                                            <p:txEl>
                                              <p:pRg end="3" st="3"/>
                                            </p:txEl>
                                          </p:spTgt>
                                        </p:tgtEl>
                                        <p:attrNameLst>
                                          <p:attrName>style.visibility</p:attrName>
                                        </p:attrNameLst>
                                      </p:cBhvr>
                                      <p:to>
                                        <p:strVal val="visible"/>
                                      </p:to>
                                    </p:set>
                                    <p:anim calcmode="lin" valueType="num">
                                      <p:cBhvr additive="base">
                                        <p:cTn dur="500"/>
                                        <p:tgtEl>
                                          <p:spTgt spid="102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750"/>
                            </p:stCondLst>
                            <p:childTnLst>
                              <p:par>
                                <p:cTn fill="hold" nodeType="afterEffect" presetClass="entr" presetID="2" presetSubtype="2">
                                  <p:stCondLst>
                                    <p:cond delay="0"/>
                                  </p:stCondLst>
                                  <p:childTnLst>
                                    <p:set>
                                      <p:cBhvr>
                                        <p:cTn dur="1" fill="hold">
                                          <p:stCondLst>
                                            <p:cond delay="0"/>
                                          </p:stCondLst>
                                        </p:cTn>
                                        <p:tgtEl>
                                          <p:spTgt spid="1021">
                                            <p:txEl>
                                              <p:pRg end="4" st="4"/>
                                            </p:txEl>
                                          </p:spTgt>
                                        </p:tgtEl>
                                        <p:attrNameLst>
                                          <p:attrName>style.visibility</p:attrName>
                                        </p:attrNameLst>
                                      </p:cBhvr>
                                      <p:to>
                                        <p:strVal val="visible"/>
                                      </p:to>
                                    </p:set>
                                    <p:anim calcmode="lin" valueType="num">
                                      <p:cBhvr additive="base">
                                        <p:cTn dur="500"/>
                                        <p:tgtEl>
                                          <p:spTgt spid="102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2">
                                  <p:stCondLst>
                                    <p:cond delay="0"/>
                                  </p:stCondLst>
                                  <p:childTnLst>
                                    <p:set>
                                      <p:cBhvr>
                                        <p:cTn dur="1" fill="hold">
                                          <p:stCondLst>
                                            <p:cond delay="0"/>
                                          </p:stCondLst>
                                        </p:cTn>
                                        <p:tgtEl>
                                          <p:spTgt spid="1021">
                                            <p:txEl>
                                              <p:pRg end="5" st="5"/>
                                            </p:txEl>
                                          </p:spTgt>
                                        </p:tgtEl>
                                        <p:attrNameLst>
                                          <p:attrName>style.visibility</p:attrName>
                                        </p:attrNameLst>
                                      </p:cBhvr>
                                      <p:to>
                                        <p:strVal val="visible"/>
                                      </p:to>
                                    </p:set>
                                    <p:anim calcmode="lin" valueType="num">
                                      <p:cBhvr additive="base">
                                        <p:cTn dur="500"/>
                                        <p:tgtEl>
                                          <p:spTgt spid="102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2" presetSubtype="2">
                                  <p:stCondLst>
                                    <p:cond delay="0"/>
                                  </p:stCondLst>
                                  <p:childTnLst>
                                    <p:set>
                                      <p:cBhvr>
                                        <p:cTn dur="1" fill="hold">
                                          <p:stCondLst>
                                            <p:cond delay="0"/>
                                          </p:stCondLst>
                                        </p:cTn>
                                        <p:tgtEl>
                                          <p:spTgt spid="1021">
                                            <p:txEl>
                                              <p:pRg end="6" st="6"/>
                                            </p:txEl>
                                          </p:spTgt>
                                        </p:tgtEl>
                                        <p:attrNameLst>
                                          <p:attrName>style.visibility</p:attrName>
                                        </p:attrNameLst>
                                      </p:cBhvr>
                                      <p:to>
                                        <p:strVal val="visible"/>
                                      </p:to>
                                    </p:set>
                                    <p:anim calcmode="lin" valueType="num">
                                      <p:cBhvr additive="base">
                                        <p:cTn dur="500"/>
                                        <p:tgtEl>
                                          <p:spTgt spid="102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250"/>
                            </p:stCondLst>
                            <p:childTnLst>
                              <p:par>
                                <p:cTn fill="hold" nodeType="afterEffect" presetClass="entr" presetID="2" presetSubtype="2">
                                  <p:stCondLst>
                                    <p:cond delay="0"/>
                                  </p:stCondLst>
                                  <p:childTnLst>
                                    <p:set>
                                      <p:cBhvr>
                                        <p:cTn dur="1" fill="hold">
                                          <p:stCondLst>
                                            <p:cond delay="0"/>
                                          </p:stCondLst>
                                        </p:cTn>
                                        <p:tgtEl>
                                          <p:spTgt spid="1021">
                                            <p:txEl>
                                              <p:pRg end="7" st="7"/>
                                            </p:txEl>
                                          </p:spTgt>
                                        </p:tgtEl>
                                        <p:attrNameLst>
                                          <p:attrName>style.visibility</p:attrName>
                                        </p:attrNameLst>
                                      </p:cBhvr>
                                      <p:to>
                                        <p:strVal val="visible"/>
                                      </p:to>
                                    </p:set>
                                    <p:anim calcmode="lin" valueType="num">
                                      <p:cBhvr additive="base">
                                        <p:cTn dur="500"/>
                                        <p:tgtEl>
                                          <p:spTgt spid="102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750"/>
                            </p:stCondLst>
                            <p:childTnLst>
                              <p:par>
                                <p:cTn fill="hold" nodeType="afterEffect" presetClass="entr" presetID="2" presetSubtype="2">
                                  <p:stCondLst>
                                    <p:cond delay="0"/>
                                  </p:stCondLst>
                                  <p:childTnLst>
                                    <p:set>
                                      <p:cBhvr>
                                        <p:cTn dur="1" fill="hold">
                                          <p:stCondLst>
                                            <p:cond delay="0"/>
                                          </p:stCondLst>
                                        </p:cTn>
                                        <p:tgtEl>
                                          <p:spTgt spid="1021">
                                            <p:txEl>
                                              <p:pRg end="8" st="8"/>
                                            </p:txEl>
                                          </p:spTgt>
                                        </p:tgtEl>
                                        <p:attrNameLst>
                                          <p:attrName>style.visibility</p:attrName>
                                        </p:attrNameLst>
                                      </p:cBhvr>
                                      <p:to>
                                        <p:strVal val="visible"/>
                                      </p:to>
                                    </p:set>
                                    <p:anim calcmode="lin" valueType="num">
                                      <p:cBhvr additive="base">
                                        <p:cTn dur="500"/>
                                        <p:tgtEl>
                                          <p:spTgt spid="102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022">
                                            <p:txEl>
                                              <p:pRg end="0" st="0"/>
                                            </p:txEl>
                                          </p:spTgt>
                                        </p:tgtEl>
                                        <p:attrNameLst>
                                          <p:attrName>style.visibility</p:attrName>
                                        </p:attrNameLst>
                                      </p:cBhvr>
                                      <p:to>
                                        <p:strVal val="visible"/>
                                      </p:to>
                                    </p:set>
                                    <p:anim calcmode="lin" valueType="num">
                                      <p:cBhvr additive="base">
                                        <p:cTn dur="500"/>
                                        <p:tgtEl>
                                          <p:spTgt spid="102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2">
                                            <p:txEl>
                                              <p:pRg end="1" st="1"/>
                                            </p:txEl>
                                          </p:spTgt>
                                        </p:tgtEl>
                                        <p:attrNameLst>
                                          <p:attrName>style.visibility</p:attrName>
                                        </p:attrNameLst>
                                      </p:cBhvr>
                                      <p:to>
                                        <p:strVal val="visible"/>
                                      </p:to>
                                    </p:set>
                                    <p:anim calcmode="lin" valueType="num">
                                      <p:cBhvr additive="base">
                                        <p:cTn dur="500"/>
                                        <p:tgtEl>
                                          <p:spTgt spid="102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2">
                                            <p:txEl>
                                              <p:pRg end="2" st="2"/>
                                            </p:txEl>
                                          </p:spTgt>
                                        </p:tgtEl>
                                        <p:attrNameLst>
                                          <p:attrName>style.visibility</p:attrName>
                                        </p:attrNameLst>
                                      </p:cBhvr>
                                      <p:to>
                                        <p:strVal val="visible"/>
                                      </p:to>
                                    </p:set>
                                    <p:anim calcmode="lin" valueType="num">
                                      <p:cBhvr additive="base">
                                        <p:cTn dur="500"/>
                                        <p:tgtEl>
                                          <p:spTgt spid="102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2">
                                            <p:txEl>
                                              <p:pRg end="3" st="3"/>
                                            </p:txEl>
                                          </p:spTgt>
                                        </p:tgtEl>
                                        <p:attrNameLst>
                                          <p:attrName>style.visibility</p:attrName>
                                        </p:attrNameLst>
                                      </p:cBhvr>
                                      <p:to>
                                        <p:strVal val="visible"/>
                                      </p:to>
                                    </p:set>
                                    <p:anim calcmode="lin" valueType="num">
                                      <p:cBhvr additive="base">
                                        <p:cTn dur="500"/>
                                        <p:tgtEl>
                                          <p:spTgt spid="102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2">
                                            <p:txEl>
                                              <p:pRg end="4" st="4"/>
                                            </p:txEl>
                                          </p:spTgt>
                                        </p:tgtEl>
                                        <p:attrNameLst>
                                          <p:attrName>style.visibility</p:attrName>
                                        </p:attrNameLst>
                                      </p:cBhvr>
                                      <p:to>
                                        <p:strVal val="visible"/>
                                      </p:to>
                                    </p:set>
                                    <p:anim calcmode="lin" valueType="num">
                                      <p:cBhvr additive="base">
                                        <p:cTn dur="500"/>
                                        <p:tgtEl>
                                          <p:spTgt spid="1022">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2">
                                            <p:txEl>
                                              <p:pRg end="5" st="5"/>
                                            </p:txEl>
                                          </p:spTgt>
                                        </p:tgtEl>
                                        <p:attrNameLst>
                                          <p:attrName>style.visibility</p:attrName>
                                        </p:attrNameLst>
                                      </p:cBhvr>
                                      <p:to>
                                        <p:strVal val="visible"/>
                                      </p:to>
                                    </p:set>
                                    <p:anim calcmode="lin" valueType="num">
                                      <p:cBhvr additive="base">
                                        <p:cTn dur="500"/>
                                        <p:tgtEl>
                                          <p:spTgt spid="1022">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2">
                                            <p:txEl>
                                              <p:pRg end="6" st="6"/>
                                            </p:txEl>
                                          </p:spTgt>
                                        </p:tgtEl>
                                        <p:attrNameLst>
                                          <p:attrName>style.visibility</p:attrName>
                                        </p:attrNameLst>
                                      </p:cBhvr>
                                      <p:to>
                                        <p:strVal val="visible"/>
                                      </p:to>
                                    </p:set>
                                    <p:anim calcmode="lin" valueType="num">
                                      <p:cBhvr additive="base">
                                        <p:cTn dur="500"/>
                                        <p:tgtEl>
                                          <p:spTgt spid="1022">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2">
                                            <p:txEl>
                                              <p:pRg end="7" st="7"/>
                                            </p:txEl>
                                          </p:spTgt>
                                        </p:tgtEl>
                                        <p:attrNameLst>
                                          <p:attrName>style.visibility</p:attrName>
                                        </p:attrNameLst>
                                      </p:cBhvr>
                                      <p:to>
                                        <p:strVal val="visible"/>
                                      </p:to>
                                    </p:set>
                                    <p:anim calcmode="lin" valueType="num">
                                      <p:cBhvr additive="base">
                                        <p:cTn dur="500"/>
                                        <p:tgtEl>
                                          <p:spTgt spid="1022">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2">
                                            <p:txEl>
                                              <p:pRg end="8" st="8"/>
                                            </p:txEl>
                                          </p:spTgt>
                                        </p:tgtEl>
                                        <p:attrNameLst>
                                          <p:attrName>style.visibility</p:attrName>
                                        </p:attrNameLst>
                                      </p:cBhvr>
                                      <p:to>
                                        <p:strVal val="visible"/>
                                      </p:to>
                                    </p:set>
                                    <p:anim calcmode="lin" valueType="num">
                                      <p:cBhvr additive="base">
                                        <p:cTn dur="500"/>
                                        <p:tgtEl>
                                          <p:spTgt spid="1022">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3"/>
                                        </p:tgtEl>
                                        <p:attrNameLst>
                                          <p:attrName>style.visibility</p:attrName>
                                        </p:attrNameLst>
                                      </p:cBhvr>
                                      <p:to>
                                        <p:strVal val="visible"/>
                                      </p:to>
                                    </p:set>
                                    <p:anim calcmode="lin" valueType="num">
                                      <p:cBhvr additive="base">
                                        <p:cTn dur="500"/>
                                        <p:tgtEl>
                                          <p:spTgt spid="1023"/>
                                        </p:tgtEl>
                                        <p:attrNameLst>
                                          <p:attrName>ppt_y</p:attrName>
                                        </p:attrNameLst>
                                      </p:cBhvr>
                                      <p:tavLst>
                                        <p:tav fmla="" tm="0">
                                          <p:val>
                                            <p:strVal val="#ppt_y+1"/>
                                          </p:val>
                                        </p:tav>
                                        <p:tav fmla="" tm="100000">
                                          <p:val>
                                            <p:strVal val="#ppt_y"/>
                                          </p:val>
                                        </p:tav>
                                      </p:tavLst>
                                    </p:anim>
                                  </p:childTnLst>
                                </p:cTn>
                              </p:par>
                            </p:childTnLst>
                          </p:cTn>
                        </p:par>
                        <p:par>
                          <p:cTn fill="hold">
                            <p:stCondLst>
                              <p:cond delay="16250"/>
                            </p:stCondLst>
                            <p:childTnLst>
                              <p:par>
                                <p:cTn fill="hold" nodeType="afterEffect" presetClass="entr" presetID="2" presetSubtype="1">
                                  <p:stCondLst>
                                    <p:cond delay="0"/>
                                  </p:stCondLst>
                                  <p:childTnLst>
                                    <p:set>
                                      <p:cBhvr>
                                        <p:cTn dur="1" fill="hold">
                                          <p:stCondLst>
                                            <p:cond delay="0"/>
                                          </p:stCondLst>
                                        </p:cTn>
                                        <p:tgtEl>
                                          <p:spTgt spid="1024"/>
                                        </p:tgtEl>
                                        <p:attrNameLst>
                                          <p:attrName>style.visibility</p:attrName>
                                        </p:attrNameLst>
                                      </p:cBhvr>
                                      <p:to>
                                        <p:strVal val="visible"/>
                                      </p:to>
                                    </p:set>
                                    <p:anim calcmode="lin" valueType="num">
                                      <p:cBhvr additive="base">
                                        <p:cTn dur="750"/>
                                        <p:tgtEl>
                                          <p:spTgt spid="10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25"/>
                                        </p:tgtEl>
                                        <p:attrNameLst>
                                          <p:attrName>style.visibility</p:attrName>
                                        </p:attrNameLst>
                                      </p:cBhvr>
                                      <p:to>
                                        <p:strVal val="visible"/>
                                      </p:to>
                                    </p:set>
                                    <p:anim calcmode="lin" valueType="num">
                                      <p:cBhvr additive="base">
                                        <p:cTn dur="750"/>
                                        <p:tgtEl>
                                          <p:spTgt spid="102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024"/>
                                        </p:tgtEl>
                                        <p:attrNameLst>
                                          <p:attrName>style.visibility</p:attrName>
                                        </p:attrNameLst>
                                      </p:cBhvr>
                                      <p:to>
                                        <p:strVal val="visible"/>
                                      </p:to>
                                    </p:set>
                                    <p:animEffect filter="fade" transition="in">
                                      <p:cBhvr>
                                        <p:cTn dur="750"/>
                                        <p:tgtEl>
                                          <p:spTgt spid="1024"/>
                                        </p:tgtEl>
                                      </p:cBhvr>
                                    </p:animEffect>
                                  </p:childTnLst>
                                </p:cTn>
                              </p:par>
                              <p:par>
                                <p:cTn fill="hold" nodeType="withEffect" presetClass="entr" presetID="10" presetSubtype="0">
                                  <p:stCondLst>
                                    <p:cond delay="0"/>
                                  </p:stCondLst>
                                  <p:childTnLst>
                                    <p:set>
                                      <p:cBhvr>
                                        <p:cTn dur="1" fill="hold">
                                          <p:stCondLst>
                                            <p:cond delay="0"/>
                                          </p:stCondLst>
                                        </p:cTn>
                                        <p:tgtEl>
                                          <p:spTgt spid="1025"/>
                                        </p:tgtEl>
                                        <p:attrNameLst>
                                          <p:attrName>style.visibility</p:attrName>
                                        </p:attrNameLst>
                                      </p:cBhvr>
                                      <p:to>
                                        <p:strVal val="visible"/>
                                      </p:to>
                                    </p:set>
                                    <p:animEffect filter="fade" transition="in">
                                      <p:cBhvr>
                                        <p:cTn dur="750"/>
                                        <p:tgtEl>
                                          <p:spTgt spid="1025"/>
                                        </p:tgtEl>
                                      </p:cBhvr>
                                    </p:animEffect>
                                  </p:childTnLst>
                                </p:cTn>
                              </p:par>
                            </p:childTnLst>
                          </p:cTn>
                        </p:par>
                        <p:par>
                          <p:cTn fill="hold">
                            <p:stCondLst>
                              <p:cond delay="17000"/>
                            </p:stCondLst>
                            <p:childTnLst>
                              <p:par>
                                <p:cTn fill="hold" nodeType="afterEffect" presetClass="entr" presetID="2" presetSubtype="2">
                                  <p:stCondLst>
                                    <p:cond delay="0"/>
                                  </p:stCondLst>
                                  <p:childTnLst>
                                    <p:set>
                                      <p:cBhvr>
                                        <p:cTn dur="1" fill="hold">
                                          <p:stCondLst>
                                            <p:cond delay="0"/>
                                          </p:stCondLst>
                                        </p:cTn>
                                        <p:tgtEl>
                                          <p:spTgt spid="1026">
                                            <p:txEl>
                                              <p:pRg end="0" st="0"/>
                                            </p:txEl>
                                          </p:spTgt>
                                        </p:tgtEl>
                                        <p:attrNameLst>
                                          <p:attrName>style.visibility</p:attrName>
                                        </p:attrNameLst>
                                      </p:cBhvr>
                                      <p:to>
                                        <p:strVal val="visible"/>
                                      </p:to>
                                    </p:set>
                                    <p:anim calcmode="lin" valueType="num">
                                      <p:cBhvr additive="base">
                                        <p:cTn dur="500"/>
                                        <p:tgtEl>
                                          <p:spTgt spid="102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0"/>
                            </p:stCondLst>
                            <p:childTnLst>
                              <p:par>
                                <p:cTn fill="hold" nodeType="afterEffect" presetClass="entr" presetID="2" presetSubtype="2">
                                  <p:stCondLst>
                                    <p:cond delay="0"/>
                                  </p:stCondLst>
                                  <p:childTnLst>
                                    <p:set>
                                      <p:cBhvr>
                                        <p:cTn dur="1" fill="hold">
                                          <p:stCondLst>
                                            <p:cond delay="0"/>
                                          </p:stCondLst>
                                        </p:cTn>
                                        <p:tgtEl>
                                          <p:spTgt spid="1026">
                                            <p:txEl>
                                              <p:pRg end="1" st="1"/>
                                            </p:txEl>
                                          </p:spTgt>
                                        </p:tgtEl>
                                        <p:attrNameLst>
                                          <p:attrName>style.visibility</p:attrName>
                                        </p:attrNameLst>
                                      </p:cBhvr>
                                      <p:to>
                                        <p:strVal val="visible"/>
                                      </p:to>
                                    </p:set>
                                    <p:anim calcmode="lin" valueType="num">
                                      <p:cBhvr additive="base">
                                        <p:cTn dur="500"/>
                                        <p:tgtEl>
                                          <p:spTgt spid="102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ntr" presetID="2" presetSubtype="2">
                                  <p:stCondLst>
                                    <p:cond delay="0"/>
                                  </p:stCondLst>
                                  <p:childTnLst>
                                    <p:set>
                                      <p:cBhvr>
                                        <p:cTn dur="1" fill="hold">
                                          <p:stCondLst>
                                            <p:cond delay="0"/>
                                          </p:stCondLst>
                                        </p:cTn>
                                        <p:tgtEl>
                                          <p:spTgt spid="1026">
                                            <p:txEl>
                                              <p:pRg end="2" st="2"/>
                                            </p:txEl>
                                          </p:spTgt>
                                        </p:tgtEl>
                                        <p:attrNameLst>
                                          <p:attrName>style.visibility</p:attrName>
                                        </p:attrNameLst>
                                      </p:cBhvr>
                                      <p:to>
                                        <p:strVal val="visible"/>
                                      </p:to>
                                    </p:set>
                                    <p:anim calcmode="lin" valueType="num">
                                      <p:cBhvr additive="base">
                                        <p:cTn dur="500"/>
                                        <p:tgtEl>
                                          <p:spTgt spid="102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2">
                                  <p:stCondLst>
                                    <p:cond delay="0"/>
                                  </p:stCondLst>
                                  <p:childTnLst>
                                    <p:set>
                                      <p:cBhvr>
                                        <p:cTn dur="1" fill="hold">
                                          <p:stCondLst>
                                            <p:cond delay="0"/>
                                          </p:stCondLst>
                                        </p:cTn>
                                        <p:tgtEl>
                                          <p:spTgt spid="1026">
                                            <p:txEl>
                                              <p:pRg end="3" st="3"/>
                                            </p:txEl>
                                          </p:spTgt>
                                        </p:tgtEl>
                                        <p:attrNameLst>
                                          <p:attrName>style.visibility</p:attrName>
                                        </p:attrNameLst>
                                      </p:cBhvr>
                                      <p:to>
                                        <p:strVal val="visible"/>
                                      </p:to>
                                    </p:set>
                                    <p:anim calcmode="lin" valueType="num">
                                      <p:cBhvr additive="base">
                                        <p:cTn dur="500"/>
                                        <p:tgtEl>
                                          <p:spTgt spid="102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0"/>
                            </p:stCondLst>
                            <p:childTnLst>
                              <p:par>
                                <p:cTn fill="hold" nodeType="afterEffect" presetClass="entr" presetID="2" presetSubtype="2">
                                  <p:stCondLst>
                                    <p:cond delay="0"/>
                                  </p:stCondLst>
                                  <p:childTnLst>
                                    <p:set>
                                      <p:cBhvr>
                                        <p:cTn dur="1" fill="hold">
                                          <p:stCondLst>
                                            <p:cond delay="0"/>
                                          </p:stCondLst>
                                        </p:cTn>
                                        <p:tgtEl>
                                          <p:spTgt spid="1026">
                                            <p:txEl>
                                              <p:pRg end="4" st="4"/>
                                            </p:txEl>
                                          </p:spTgt>
                                        </p:tgtEl>
                                        <p:attrNameLst>
                                          <p:attrName>style.visibility</p:attrName>
                                        </p:attrNameLst>
                                      </p:cBhvr>
                                      <p:to>
                                        <p:strVal val="visible"/>
                                      </p:to>
                                    </p:set>
                                    <p:anim calcmode="lin" valueType="num">
                                      <p:cBhvr additive="base">
                                        <p:cTn dur="500"/>
                                        <p:tgtEl>
                                          <p:spTgt spid="102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2">
                                  <p:stCondLst>
                                    <p:cond delay="0"/>
                                  </p:stCondLst>
                                  <p:childTnLst>
                                    <p:set>
                                      <p:cBhvr>
                                        <p:cTn dur="1" fill="hold">
                                          <p:stCondLst>
                                            <p:cond delay="0"/>
                                          </p:stCondLst>
                                        </p:cTn>
                                        <p:tgtEl>
                                          <p:spTgt spid="1026">
                                            <p:txEl>
                                              <p:pRg end="5" st="5"/>
                                            </p:txEl>
                                          </p:spTgt>
                                        </p:tgtEl>
                                        <p:attrNameLst>
                                          <p:attrName>style.visibility</p:attrName>
                                        </p:attrNameLst>
                                      </p:cBhvr>
                                      <p:to>
                                        <p:strVal val="visible"/>
                                      </p:to>
                                    </p:set>
                                    <p:anim calcmode="lin" valueType="num">
                                      <p:cBhvr additive="base">
                                        <p:cTn dur="500"/>
                                        <p:tgtEl>
                                          <p:spTgt spid="102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0"/>
                            </p:stCondLst>
                            <p:childTnLst>
                              <p:par>
                                <p:cTn fill="hold" nodeType="afterEffect" presetClass="entr" presetID="2" presetSubtype="2">
                                  <p:stCondLst>
                                    <p:cond delay="0"/>
                                  </p:stCondLst>
                                  <p:childTnLst>
                                    <p:set>
                                      <p:cBhvr>
                                        <p:cTn dur="1" fill="hold">
                                          <p:stCondLst>
                                            <p:cond delay="0"/>
                                          </p:stCondLst>
                                        </p:cTn>
                                        <p:tgtEl>
                                          <p:spTgt spid="1026">
                                            <p:txEl>
                                              <p:pRg end="6" st="6"/>
                                            </p:txEl>
                                          </p:spTgt>
                                        </p:tgtEl>
                                        <p:attrNameLst>
                                          <p:attrName>style.visibility</p:attrName>
                                        </p:attrNameLst>
                                      </p:cBhvr>
                                      <p:to>
                                        <p:strVal val="visible"/>
                                      </p:to>
                                    </p:set>
                                    <p:anim calcmode="lin" valueType="num">
                                      <p:cBhvr additive="base">
                                        <p:cTn dur="500"/>
                                        <p:tgtEl>
                                          <p:spTgt spid="102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500"/>
                            </p:stCondLst>
                            <p:childTnLst>
                              <p:par>
                                <p:cTn fill="hold" nodeType="afterEffect" presetClass="entr" presetID="2" presetSubtype="2">
                                  <p:stCondLst>
                                    <p:cond delay="0"/>
                                  </p:stCondLst>
                                  <p:childTnLst>
                                    <p:set>
                                      <p:cBhvr>
                                        <p:cTn dur="1" fill="hold">
                                          <p:stCondLst>
                                            <p:cond delay="0"/>
                                          </p:stCondLst>
                                        </p:cTn>
                                        <p:tgtEl>
                                          <p:spTgt spid="1026">
                                            <p:txEl>
                                              <p:pRg end="7" st="7"/>
                                            </p:txEl>
                                          </p:spTgt>
                                        </p:tgtEl>
                                        <p:attrNameLst>
                                          <p:attrName>style.visibility</p:attrName>
                                        </p:attrNameLst>
                                      </p:cBhvr>
                                      <p:to>
                                        <p:strVal val="visible"/>
                                      </p:to>
                                    </p:set>
                                    <p:anim calcmode="lin" valueType="num">
                                      <p:cBhvr additive="base">
                                        <p:cTn dur="500"/>
                                        <p:tgtEl>
                                          <p:spTgt spid="102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2">
                                  <p:stCondLst>
                                    <p:cond delay="0"/>
                                  </p:stCondLst>
                                  <p:childTnLst>
                                    <p:set>
                                      <p:cBhvr>
                                        <p:cTn dur="1" fill="hold">
                                          <p:stCondLst>
                                            <p:cond delay="0"/>
                                          </p:stCondLst>
                                        </p:cTn>
                                        <p:tgtEl>
                                          <p:spTgt spid="1026">
                                            <p:txEl>
                                              <p:pRg end="8" st="8"/>
                                            </p:txEl>
                                          </p:spTgt>
                                        </p:tgtEl>
                                        <p:attrNameLst>
                                          <p:attrName>style.visibility</p:attrName>
                                        </p:attrNameLst>
                                      </p:cBhvr>
                                      <p:to>
                                        <p:strVal val="visible"/>
                                      </p:to>
                                    </p:set>
                                    <p:anim calcmode="lin" valueType="num">
                                      <p:cBhvr additive="base">
                                        <p:cTn dur="500"/>
                                        <p:tgtEl>
                                          <p:spTgt spid="102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027">
                                            <p:txEl>
                                              <p:pRg end="0" st="0"/>
                                            </p:txEl>
                                          </p:spTgt>
                                        </p:tgtEl>
                                        <p:attrNameLst>
                                          <p:attrName>style.visibility</p:attrName>
                                        </p:attrNameLst>
                                      </p:cBhvr>
                                      <p:to>
                                        <p:strVal val="visible"/>
                                      </p:to>
                                    </p:set>
                                    <p:anim calcmode="lin" valueType="num">
                                      <p:cBhvr additive="base">
                                        <p:cTn dur="500"/>
                                        <p:tgtEl>
                                          <p:spTgt spid="102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7">
                                            <p:txEl>
                                              <p:pRg end="1" st="1"/>
                                            </p:txEl>
                                          </p:spTgt>
                                        </p:tgtEl>
                                        <p:attrNameLst>
                                          <p:attrName>style.visibility</p:attrName>
                                        </p:attrNameLst>
                                      </p:cBhvr>
                                      <p:to>
                                        <p:strVal val="visible"/>
                                      </p:to>
                                    </p:set>
                                    <p:anim calcmode="lin" valueType="num">
                                      <p:cBhvr additive="base">
                                        <p:cTn dur="500"/>
                                        <p:tgtEl>
                                          <p:spTgt spid="102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7">
                                            <p:txEl>
                                              <p:pRg end="2" st="2"/>
                                            </p:txEl>
                                          </p:spTgt>
                                        </p:tgtEl>
                                        <p:attrNameLst>
                                          <p:attrName>style.visibility</p:attrName>
                                        </p:attrNameLst>
                                      </p:cBhvr>
                                      <p:to>
                                        <p:strVal val="visible"/>
                                      </p:to>
                                    </p:set>
                                    <p:anim calcmode="lin" valueType="num">
                                      <p:cBhvr additive="base">
                                        <p:cTn dur="500"/>
                                        <p:tgtEl>
                                          <p:spTgt spid="102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7">
                                            <p:txEl>
                                              <p:pRg end="3" st="3"/>
                                            </p:txEl>
                                          </p:spTgt>
                                        </p:tgtEl>
                                        <p:attrNameLst>
                                          <p:attrName>style.visibility</p:attrName>
                                        </p:attrNameLst>
                                      </p:cBhvr>
                                      <p:to>
                                        <p:strVal val="visible"/>
                                      </p:to>
                                    </p:set>
                                    <p:anim calcmode="lin" valueType="num">
                                      <p:cBhvr additive="base">
                                        <p:cTn dur="500"/>
                                        <p:tgtEl>
                                          <p:spTgt spid="102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7">
                                            <p:txEl>
                                              <p:pRg end="4" st="4"/>
                                            </p:txEl>
                                          </p:spTgt>
                                        </p:tgtEl>
                                        <p:attrNameLst>
                                          <p:attrName>style.visibility</p:attrName>
                                        </p:attrNameLst>
                                      </p:cBhvr>
                                      <p:to>
                                        <p:strVal val="visible"/>
                                      </p:to>
                                    </p:set>
                                    <p:anim calcmode="lin" valueType="num">
                                      <p:cBhvr additive="base">
                                        <p:cTn dur="500"/>
                                        <p:tgtEl>
                                          <p:spTgt spid="102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7">
                                            <p:txEl>
                                              <p:pRg end="5" st="5"/>
                                            </p:txEl>
                                          </p:spTgt>
                                        </p:tgtEl>
                                        <p:attrNameLst>
                                          <p:attrName>style.visibility</p:attrName>
                                        </p:attrNameLst>
                                      </p:cBhvr>
                                      <p:to>
                                        <p:strVal val="visible"/>
                                      </p:to>
                                    </p:set>
                                    <p:anim calcmode="lin" valueType="num">
                                      <p:cBhvr additive="base">
                                        <p:cTn dur="500"/>
                                        <p:tgtEl>
                                          <p:spTgt spid="102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7">
                                            <p:txEl>
                                              <p:pRg end="6" st="6"/>
                                            </p:txEl>
                                          </p:spTgt>
                                        </p:tgtEl>
                                        <p:attrNameLst>
                                          <p:attrName>style.visibility</p:attrName>
                                        </p:attrNameLst>
                                      </p:cBhvr>
                                      <p:to>
                                        <p:strVal val="visible"/>
                                      </p:to>
                                    </p:set>
                                    <p:anim calcmode="lin" valueType="num">
                                      <p:cBhvr additive="base">
                                        <p:cTn dur="500"/>
                                        <p:tgtEl>
                                          <p:spTgt spid="102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7">
                                            <p:txEl>
                                              <p:pRg end="7" st="7"/>
                                            </p:txEl>
                                          </p:spTgt>
                                        </p:tgtEl>
                                        <p:attrNameLst>
                                          <p:attrName>style.visibility</p:attrName>
                                        </p:attrNameLst>
                                      </p:cBhvr>
                                      <p:to>
                                        <p:strVal val="visible"/>
                                      </p:to>
                                    </p:set>
                                    <p:anim calcmode="lin" valueType="num">
                                      <p:cBhvr additive="base">
                                        <p:cTn dur="500"/>
                                        <p:tgtEl>
                                          <p:spTgt spid="102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7">
                                            <p:txEl>
                                              <p:pRg end="8" st="8"/>
                                            </p:txEl>
                                          </p:spTgt>
                                        </p:tgtEl>
                                        <p:attrNameLst>
                                          <p:attrName>style.visibility</p:attrName>
                                        </p:attrNameLst>
                                      </p:cBhvr>
                                      <p:to>
                                        <p:strVal val="visible"/>
                                      </p:to>
                                    </p:set>
                                    <p:anim calcmode="lin" valueType="num">
                                      <p:cBhvr additive="base">
                                        <p:cTn dur="500"/>
                                        <p:tgtEl>
                                          <p:spTgt spid="102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8"/>
                                        </p:tgtEl>
                                        <p:attrNameLst>
                                          <p:attrName>style.visibility</p:attrName>
                                        </p:attrNameLst>
                                      </p:cBhvr>
                                      <p:to>
                                        <p:strVal val="visible"/>
                                      </p:to>
                                    </p:set>
                                    <p:anim calcmode="lin" valueType="num">
                                      <p:cBhvr additive="base">
                                        <p:cTn dur="500"/>
                                        <p:tgtEl>
                                          <p:spTgt spid="1028"/>
                                        </p:tgtEl>
                                        <p:attrNameLst>
                                          <p:attrName>ppt_y</p:attrName>
                                        </p:attrNameLst>
                                      </p:cBhvr>
                                      <p:tavLst>
                                        <p:tav fmla="" tm="0">
                                          <p:val>
                                            <p:strVal val="#ppt_y+1"/>
                                          </p:val>
                                        </p:tav>
                                        <p:tav fmla="" tm="100000">
                                          <p:val>
                                            <p:strVal val="#ppt_y"/>
                                          </p:val>
                                        </p:tav>
                                      </p:tavLst>
                                    </p:anim>
                                  </p:childTnLst>
                                </p:cTn>
                              </p:par>
                            </p:childTnLst>
                          </p:cTn>
                        </p:par>
                        <p:par>
                          <p:cTn fill="hold">
                            <p:stCondLst>
                              <p:cond delay="21500"/>
                            </p:stCondLst>
                            <p:childTnLst>
                              <p:par>
                                <p:cTn fill="hold" nodeType="afterEffect" presetClass="entr" presetID="2" presetSubtype="1">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750"/>
                                        <p:tgtEl>
                                          <p:spTgt spid="102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750"/>
                                        <p:tgtEl>
                                          <p:spTgt spid="1029"/>
                                        </p:tgtEl>
                                      </p:cBhvr>
                                    </p:animEffect>
                                  </p:childTnLst>
                                </p:cTn>
                              </p:par>
                              <p:par>
                                <p:cTn fill="hold" nodeType="withEffect" presetClass="entr" presetID="10" presetSubtype="0">
                                  <p:stCondLst>
                                    <p:cond delay="0"/>
                                  </p:stCondLst>
                                  <p:childTnLst>
                                    <p:set>
                                      <p:cBhvr>
                                        <p:cTn dur="1" fill="hold">
                                          <p:stCondLst>
                                            <p:cond delay="0"/>
                                          </p:stCondLst>
                                        </p:cTn>
                                        <p:tgtEl>
                                          <p:spTgt spid="1030"/>
                                        </p:tgtEl>
                                        <p:attrNameLst>
                                          <p:attrName>style.visibility</p:attrName>
                                        </p:attrNameLst>
                                      </p:cBhvr>
                                      <p:to>
                                        <p:strVal val="visible"/>
                                      </p:to>
                                    </p:set>
                                    <p:animEffect filter="fade" transition="in">
                                      <p:cBhvr>
                                        <p:cTn dur="750"/>
                                        <p:tgtEl>
                                          <p:spTgt spid="1030"/>
                                        </p:tgtEl>
                                      </p:cBhvr>
                                    </p:animEffect>
                                  </p:childTnLst>
                                </p:cTn>
                              </p:par>
                              <p:par>
                                <p:cTn fill="hold" nodeType="withEffect" presetClass="entr" presetID="2" presetSubtype="1">
                                  <p:stCondLst>
                                    <p:cond delay="0"/>
                                  </p:stCondLst>
                                  <p:childTnLst>
                                    <p:set>
                                      <p:cBhvr>
                                        <p:cTn dur="1" fill="hold">
                                          <p:stCondLst>
                                            <p:cond delay="0"/>
                                          </p:stCondLst>
                                        </p:cTn>
                                        <p:tgtEl>
                                          <p:spTgt spid="1030"/>
                                        </p:tgtEl>
                                        <p:attrNameLst>
                                          <p:attrName>style.visibility</p:attrName>
                                        </p:attrNameLst>
                                      </p:cBhvr>
                                      <p:to>
                                        <p:strVal val="visible"/>
                                      </p:to>
                                    </p:set>
                                    <p:anim calcmode="lin" valueType="num">
                                      <p:cBhvr additive="base">
                                        <p:cTn dur="750"/>
                                        <p:tgtEl>
                                          <p:spTgt spid="1030"/>
                                        </p:tgtEl>
                                        <p:attrNameLst>
                                          <p:attrName>ppt_y</p:attrName>
                                        </p:attrNameLst>
                                      </p:cBhvr>
                                      <p:tavLst>
                                        <p:tav fmla="" tm="0">
                                          <p:val>
                                            <p:strVal val="#ppt_y-1"/>
                                          </p:val>
                                        </p:tav>
                                        <p:tav fmla="" tm="100000">
                                          <p:val>
                                            <p:strVal val="#ppt_y"/>
                                          </p:val>
                                        </p:tav>
                                      </p:tavLst>
                                    </p:anim>
                                  </p:childTnLst>
                                </p:cTn>
                              </p:par>
                            </p:childTnLst>
                          </p:cTn>
                        </p:par>
                        <p:par>
                          <p:cTn fill="hold">
                            <p:stCondLst>
                              <p:cond delay="22250"/>
                            </p:stCondLst>
                            <p:childTnLst>
                              <p:par>
                                <p:cTn fill="hold" nodeType="afterEffect" presetClass="entr" presetID="2" presetSubtype="2">
                                  <p:stCondLst>
                                    <p:cond delay="0"/>
                                  </p:stCondLst>
                                  <p:childTnLst>
                                    <p:set>
                                      <p:cBhvr>
                                        <p:cTn dur="1" fill="hold">
                                          <p:stCondLst>
                                            <p:cond delay="0"/>
                                          </p:stCondLst>
                                        </p:cTn>
                                        <p:tgtEl>
                                          <p:spTgt spid="1031">
                                            <p:txEl>
                                              <p:pRg end="0" st="0"/>
                                            </p:txEl>
                                          </p:spTgt>
                                        </p:tgtEl>
                                        <p:attrNameLst>
                                          <p:attrName>style.visibility</p:attrName>
                                        </p:attrNameLst>
                                      </p:cBhvr>
                                      <p:to>
                                        <p:strVal val="visible"/>
                                      </p:to>
                                    </p:set>
                                    <p:anim calcmode="lin" valueType="num">
                                      <p:cBhvr additive="base">
                                        <p:cTn dur="500"/>
                                        <p:tgtEl>
                                          <p:spTgt spid="103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750"/>
                            </p:stCondLst>
                            <p:childTnLst>
                              <p:par>
                                <p:cTn fill="hold" nodeType="afterEffect" presetClass="entr" presetID="2" presetSubtype="2">
                                  <p:stCondLst>
                                    <p:cond delay="0"/>
                                  </p:stCondLst>
                                  <p:childTnLst>
                                    <p:set>
                                      <p:cBhvr>
                                        <p:cTn dur="1" fill="hold">
                                          <p:stCondLst>
                                            <p:cond delay="0"/>
                                          </p:stCondLst>
                                        </p:cTn>
                                        <p:tgtEl>
                                          <p:spTgt spid="1031">
                                            <p:txEl>
                                              <p:pRg end="1" st="1"/>
                                            </p:txEl>
                                          </p:spTgt>
                                        </p:tgtEl>
                                        <p:attrNameLst>
                                          <p:attrName>style.visibility</p:attrName>
                                        </p:attrNameLst>
                                      </p:cBhvr>
                                      <p:to>
                                        <p:strVal val="visible"/>
                                      </p:to>
                                    </p:set>
                                    <p:anim calcmode="lin" valueType="num">
                                      <p:cBhvr additive="base">
                                        <p:cTn dur="500"/>
                                        <p:tgtEl>
                                          <p:spTgt spid="103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250"/>
                            </p:stCondLst>
                            <p:childTnLst>
                              <p:par>
                                <p:cTn fill="hold" nodeType="afterEffect" presetClass="entr" presetID="2" presetSubtype="2">
                                  <p:stCondLst>
                                    <p:cond delay="0"/>
                                  </p:stCondLst>
                                  <p:childTnLst>
                                    <p:set>
                                      <p:cBhvr>
                                        <p:cTn dur="1" fill="hold">
                                          <p:stCondLst>
                                            <p:cond delay="0"/>
                                          </p:stCondLst>
                                        </p:cTn>
                                        <p:tgtEl>
                                          <p:spTgt spid="1031">
                                            <p:txEl>
                                              <p:pRg end="2" st="2"/>
                                            </p:txEl>
                                          </p:spTgt>
                                        </p:tgtEl>
                                        <p:attrNameLst>
                                          <p:attrName>style.visibility</p:attrName>
                                        </p:attrNameLst>
                                      </p:cBhvr>
                                      <p:to>
                                        <p:strVal val="visible"/>
                                      </p:to>
                                    </p:set>
                                    <p:anim calcmode="lin" valueType="num">
                                      <p:cBhvr additive="base">
                                        <p:cTn dur="500"/>
                                        <p:tgtEl>
                                          <p:spTgt spid="103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750"/>
                            </p:stCondLst>
                            <p:childTnLst>
                              <p:par>
                                <p:cTn fill="hold" nodeType="afterEffect" presetClass="entr" presetID="2" presetSubtype="2">
                                  <p:stCondLst>
                                    <p:cond delay="0"/>
                                  </p:stCondLst>
                                  <p:childTnLst>
                                    <p:set>
                                      <p:cBhvr>
                                        <p:cTn dur="1" fill="hold">
                                          <p:stCondLst>
                                            <p:cond delay="0"/>
                                          </p:stCondLst>
                                        </p:cTn>
                                        <p:tgtEl>
                                          <p:spTgt spid="1031">
                                            <p:txEl>
                                              <p:pRg end="3" st="3"/>
                                            </p:txEl>
                                          </p:spTgt>
                                        </p:tgtEl>
                                        <p:attrNameLst>
                                          <p:attrName>style.visibility</p:attrName>
                                        </p:attrNameLst>
                                      </p:cBhvr>
                                      <p:to>
                                        <p:strVal val="visible"/>
                                      </p:to>
                                    </p:set>
                                    <p:anim calcmode="lin" valueType="num">
                                      <p:cBhvr additive="base">
                                        <p:cTn dur="500"/>
                                        <p:tgtEl>
                                          <p:spTgt spid="103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250"/>
                            </p:stCondLst>
                            <p:childTnLst>
                              <p:par>
                                <p:cTn fill="hold" nodeType="afterEffect" presetClass="entr" presetID="2" presetSubtype="2">
                                  <p:stCondLst>
                                    <p:cond delay="0"/>
                                  </p:stCondLst>
                                  <p:childTnLst>
                                    <p:set>
                                      <p:cBhvr>
                                        <p:cTn dur="1" fill="hold">
                                          <p:stCondLst>
                                            <p:cond delay="0"/>
                                          </p:stCondLst>
                                        </p:cTn>
                                        <p:tgtEl>
                                          <p:spTgt spid="1031">
                                            <p:txEl>
                                              <p:pRg end="4" st="4"/>
                                            </p:txEl>
                                          </p:spTgt>
                                        </p:tgtEl>
                                        <p:attrNameLst>
                                          <p:attrName>style.visibility</p:attrName>
                                        </p:attrNameLst>
                                      </p:cBhvr>
                                      <p:to>
                                        <p:strVal val="visible"/>
                                      </p:to>
                                    </p:set>
                                    <p:anim calcmode="lin" valueType="num">
                                      <p:cBhvr additive="base">
                                        <p:cTn dur="500"/>
                                        <p:tgtEl>
                                          <p:spTgt spid="103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750"/>
                            </p:stCondLst>
                            <p:childTnLst>
                              <p:par>
                                <p:cTn fill="hold" nodeType="afterEffect" presetClass="entr" presetID="2" presetSubtype="2">
                                  <p:stCondLst>
                                    <p:cond delay="0"/>
                                  </p:stCondLst>
                                  <p:childTnLst>
                                    <p:set>
                                      <p:cBhvr>
                                        <p:cTn dur="1" fill="hold">
                                          <p:stCondLst>
                                            <p:cond delay="0"/>
                                          </p:stCondLst>
                                        </p:cTn>
                                        <p:tgtEl>
                                          <p:spTgt spid="1031">
                                            <p:txEl>
                                              <p:pRg end="5" st="5"/>
                                            </p:txEl>
                                          </p:spTgt>
                                        </p:tgtEl>
                                        <p:attrNameLst>
                                          <p:attrName>style.visibility</p:attrName>
                                        </p:attrNameLst>
                                      </p:cBhvr>
                                      <p:to>
                                        <p:strVal val="visible"/>
                                      </p:to>
                                    </p:set>
                                    <p:anim calcmode="lin" valueType="num">
                                      <p:cBhvr additive="base">
                                        <p:cTn dur="500"/>
                                        <p:tgtEl>
                                          <p:spTgt spid="103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250"/>
                            </p:stCondLst>
                            <p:childTnLst>
                              <p:par>
                                <p:cTn fill="hold" nodeType="afterEffect" presetClass="entr" presetID="2" presetSubtype="2">
                                  <p:stCondLst>
                                    <p:cond delay="0"/>
                                  </p:stCondLst>
                                  <p:childTnLst>
                                    <p:set>
                                      <p:cBhvr>
                                        <p:cTn dur="1" fill="hold">
                                          <p:stCondLst>
                                            <p:cond delay="0"/>
                                          </p:stCondLst>
                                        </p:cTn>
                                        <p:tgtEl>
                                          <p:spTgt spid="1031">
                                            <p:txEl>
                                              <p:pRg end="6" st="6"/>
                                            </p:txEl>
                                          </p:spTgt>
                                        </p:tgtEl>
                                        <p:attrNameLst>
                                          <p:attrName>style.visibility</p:attrName>
                                        </p:attrNameLst>
                                      </p:cBhvr>
                                      <p:to>
                                        <p:strVal val="visible"/>
                                      </p:to>
                                    </p:set>
                                    <p:anim calcmode="lin" valueType="num">
                                      <p:cBhvr additive="base">
                                        <p:cTn dur="500"/>
                                        <p:tgtEl>
                                          <p:spTgt spid="103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750"/>
                            </p:stCondLst>
                            <p:childTnLst>
                              <p:par>
                                <p:cTn fill="hold" nodeType="afterEffect" presetClass="entr" presetID="2" presetSubtype="2">
                                  <p:stCondLst>
                                    <p:cond delay="0"/>
                                  </p:stCondLst>
                                  <p:childTnLst>
                                    <p:set>
                                      <p:cBhvr>
                                        <p:cTn dur="1" fill="hold">
                                          <p:stCondLst>
                                            <p:cond delay="0"/>
                                          </p:stCondLst>
                                        </p:cTn>
                                        <p:tgtEl>
                                          <p:spTgt spid="1031">
                                            <p:txEl>
                                              <p:pRg end="7" st="7"/>
                                            </p:txEl>
                                          </p:spTgt>
                                        </p:tgtEl>
                                        <p:attrNameLst>
                                          <p:attrName>style.visibility</p:attrName>
                                        </p:attrNameLst>
                                      </p:cBhvr>
                                      <p:to>
                                        <p:strVal val="visible"/>
                                      </p:to>
                                    </p:set>
                                    <p:anim calcmode="lin" valueType="num">
                                      <p:cBhvr additive="base">
                                        <p:cTn dur="500"/>
                                        <p:tgtEl>
                                          <p:spTgt spid="103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250"/>
                            </p:stCondLst>
                            <p:childTnLst>
                              <p:par>
                                <p:cTn fill="hold" nodeType="afterEffect" presetClass="entr" presetID="2" presetSubtype="2">
                                  <p:stCondLst>
                                    <p:cond delay="0"/>
                                  </p:stCondLst>
                                  <p:childTnLst>
                                    <p:set>
                                      <p:cBhvr>
                                        <p:cTn dur="1" fill="hold">
                                          <p:stCondLst>
                                            <p:cond delay="0"/>
                                          </p:stCondLst>
                                        </p:cTn>
                                        <p:tgtEl>
                                          <p:spTgt spid="1031">
                                            <p:txEl>
                                              <p:pRg end="8" st="8"/>
                                            </p:txEl>
                                          </p:spTgt>
                                        </p:tgtEl>
                                        <p:attrNameLst>
                                          <p:attrName>style.visibility</p:attrName>
                                        </p:attrNameLst>
                                      </p:cBhvr>
                                      <p:to>
                                        <p:strVal val="visible"/>
                                      </p:to>
                                    </p:set>
                                    <p:anim calcmode="lin" valueType="num">
                                      <p:cBhvr additive="base">
                                        <p:cTn dur="500"/>
                                        <p:tgtEl>
                                          <p:spTgt spid="103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032">
                                            <p:txEl>
                                              <p:pRg end="0" st="0"/>
                                            </p:txEl>
                                          </p:spTgt>
                                        </p:tgtEl>
                                        <p:attrNameLst>
                                          <p:attrName>style.visibility</p:attrName>
                                        </p:attrNameLst>
                                      </p:cBhvr>
                                      <p:to>
                                        <p:strVal val="visible"/>
                                      </p:to>
                                    </p:set>
                                    <p:anim calcmode="lin" valueType="num">
                                      <p:cBhvr additive="base">
                                        <p:cTn dur="500"/>
                                        <p:tgtEl>
                                          <p:spTgt spid="103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2">
                                            <p:txEl>
                                              <p:pRg end="1" st="1"/>
                                            </p:txEl>
                                          </p:spTgt>
                                        </p:tgtEl>
                                        <p:attrNameLst>
                                          <p:attrName>style.visibility</p:attrName>
                                        </p:attrNameLst>
                                      </p:cBhvr>
                                      <p:to>
                                        <p:strVal val="visible"/>
                                      </p:to>
                                    </p:set>
                                    <p:anim calcmode="lin" valueType="num">
                                      <p:cBhvr additive="base">
                                        <p:cTn dur="500"/>
                                        <p:tgtEl>
                                          <p:spTgt spid="103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2">
                                            <p:txEl>
                                              <p:pRg end="2" st="2"/>
                                            </p:txEl>
                                          </p:spTgt>
                                        </p:tgtEl>
                                        <p:attrNameLst>
                                          <p:attrName>style.visibility</p:attrName>
                                        </p:attrNameLst>
                                      </p:cBhvr>
                                      <p:to>
                                        <p:strVal val="visible"/>
                                      </p:to>
                                    </p:set>
                                    <p:anim calcmode="lin" valueType="num">
                                      <p:cBhvr additive="base">
                                        <p:cTn dur="500"/>
                                        <p:tgtEl>
                                          <p:spTgt spid="103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2">
                                            <p:txEl>
                                              <p:pRg end="3" st="3"/>
                                            </p:txEl>
                                          </p:spTgt>
                                        </p:tgtEl>
                                        <p:attrNameLst>
                                          <p:attrName>style.visibility</p:attrName>
                                        </p:attrNameLst>
                                      </p:cBhvr>
                                      <p:to>
                                        <p:strVal val="visible"/>
                                      </p:to>
                                    </p:set>
                                    <p:anim calcmode="lin" valueType="num">
                                      <p:cBhvr additive="base">
                                        <p:cTn dur="500"/>
                                        <p:tgtEl>
                                          <p:spTgt spid="103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2">
                                            <p:txEl>
                                              <p:pRg end="4" st="4"/>
                                            </p:txEl>
                                          </p:spTgt>
                                        </p:tgtEl>
                                        <p:attrNameLst>
                                          <p:attrName>style.visibility</p:attrName>
                                        </p:attrNameLst>
                                      </p:cBhvr>
                                      <p:to>
                                        <p:strVal val="visible"/>
                                      </p:to>
                                    </p:set>
                                    <p:anim calcmode="lin" valueType="num">
                                      <p:cBhvr additive="base">
                                        <p:cTn dur="500"/>
                                        <p:tgtEl>
                                          <p:spTgt spid="1032">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2">
                                            <p:txEl>
                                              <p:pRg end="5" st="5"/>
                                            </p:txEl>
                                          </p:spTgt>
                                        </p:tgtEl>
                                        <p:attrNameLst>
                                          <p:attrName>style.visibility</p:attrName>
                                        </p:attrNameLst>
                                      </p:cBhvr>
                                      <p:to>
                                        <p:strVal val="visible"/>
                                      </p:to>
                                    </p:set>
                                    <p:anim calcmode="lin" valueType="num">
                                      <p:cBhvr additive="base">
                                        <p:cTn dur="500"/>
                                        <p:tgtEl>
                                          <p:spTgt spid="1032">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2">
                                            <p:txEl>
                                              <p:pRg end="6" st="6"/>
                                            </p:txEl>
                                          </p:spTgt>
                                        </p:tgtEl>
                                        <p:attrNameLst>
                                          <p:attrName>style.visibility</p:attrName>
                                        </p:attrNameLst>
                                      </p:cBhvr>
                                      <p:to>
                                        <p:strVal val="visible"/>
                                      </p:to>
                                    </p:set>
                                    <p:anim calcmode="lin" valueType="num">
                                      <p:cBhvr additive="base">
                                        <p:cTn dur="500"/>
                                        <p:tgtEl>
                                          <p:spTgt spid="1032">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2">
                                            <p:txEl>
                                              <p:pRg end="7" st="7"/>
                                            </p:txEl>
                                          </p:spTgt>
                                        </p:tgtEl>
                                        <p:attrNameLst>
                                          <p:attrName>style.visibility</p:attrName>
                                        </p:attrNameLst>
                                      </p:cBhvr>
                                      <p:to>
                                        <p:strVal val="visible"/>
                                      </p:to>
                                    </p:set>
                                    <p:anim calcmode="lin" valueType="num">
                                      <p:cBhvr additive="base">
                                        <p:cTn dur="500"/>
                                        <p:tgtEl>
                                          <p:spTgt spid="1032">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2">
                                            <p:txEl>
                                              <p:pRg end="8" st="8"/>
                                            </p:txEl>
                                          </p:spTgt>
                                        </p:tgtEl>
                                        <p:attrNameLst>
                                          <p:attrName>style.visibility</p:attrName>
                                        </p:attrNameLst>
                                      </p:cBhvr>
                                      <p:to>
                                        <p:strVal val="visible"/>
                                      </p:to>
                                    </p:set>
                                    <p:anim calcmode="lin" valueType="num">
                                      <p:cBhvr additive="base">
                                        <p:cTn dur="500"/>
                                        <p:tgtEl>
                                          <p:spTgt spid="1032">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3"/>
                                        </p:tgtEl>
                                        <p:attrNameLst>
                                          <p:attrName>style.visibility</p:attrName>
                                        </p:attrNameLst>
                                      </p:cBhvr>
                                      <p:to>
                                        <p:strVal val="visible"/>
                                      </p:to>
                                    </p:set>
                                    <p:anim calcmode="lin" valueType="num">
                                      <p:cBhvr additive="base">
                                        <p:cTn dur="500"/>
                                        <p:tgtEl>
                                          <p:spTgt spid="1033"/>
                                        </p:tgtEl>
                                        <p:attrNameLst>
                                          <p:attrName>ppt_y</p:attrName>
                                        </p:attrNameLst>
                                      </p:cBhvr>
                                      <p:tavLst>
                                        <p:tav fmla="" tm="0">
                                          <p:val>
                                            <p:strVal val="#ppt_y+1"/>
                                          </p:val>
                                        </p:tav>
                                        <p:tav fmla="" tm="100000">
                                          <p:val>
                                            <p:strVal val="#ppt_y"/>
                                          </p:val>
                                        </p:tav>
                                      </p:tavLst>
                                    </p:anim>
                                  </p:childTnLst>
                                </p:cTn>
                              </p:par>
                            </p:childTnLst>
                          </p:cTn>
                        </p:par>
                        <p:par>
                          <p:cTn fill="hold">
                            <p:stCondLst>
                              <p:cond delay="26750"/>
                            </p:stCondLst>
                            <p:childTnLst>
                              <p:par>
                                <p:cTn fill="hold" nodeType="afterEffect" presetClass="entr" presetID="2" presetSubtype="1">
                                  <p:stCondLst>
                                    <p:cond delay="0"/>
                                  </p:stCondLst>
                                  <p:childTnLst>
                                    <p:set>
                                      <p:cBhvr>
                                        <p:cTn dur="1" fill="hold">
                                          <p:stCondLst>
                                            <p:cond delay="0"/>
                                          </p:stCondLst>
                                        </p:cTn>
                                        <p:tgtEl>
                                          <p:spTgt spid="1034"/>
                                        </p:tgtEl>
                                        <p:attrNameLst>
                                          <p:attrName>style.visibility</p:attrName>
                                        </p:attrNameLst>
                                      </p:cBhvr>
                                      <p:to>
                                        <p:strVal val="visible"/>
                                      </p:to>
                                    </p:set>
                                    <p:anim calcmode="lin" valueType="num">
                                      <p:cBhvr additive="base">
                                        <p:cTn dur="750"/>
                                        <p:tgtEl>
                                          <p:spTgt spid="10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35"/>
                                        </p:tgtEl>
                                        <p:attrNameLst>
                                          <p:attrName>style.visibility</p:attrName>
                                        </p:attrNameLst>
                                      </p:cBhvr>
                                      <p:to>
                                        <p:strVal val="visible"/>
                                      </p:to>
                                    </p:set>
                                    <p:anim calcmode="lin" valueType="num">
                                      <p:cBhvr additive="base">
                                        <p:cTn dur="750"/>
                                        <p:tgtEl>
                                          <p:spTgt spid="103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750"/>
                                        <p:tgtEl>
                                          <p:spTgt spid="1034"/>
                                        </p:tgtEl>
                                      </p:cBhvr>
                                    </p:animEffect>
                                  </p:childTnLst>
                                </p:cTn>
                              </p:par>
                              <p:par>
                                <p:cTn fill="hold" nodeType="with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750"/>
                                        <p:tgtEl>
                                          <p:spTgt spid="1035"/>
                                        </p:tgtEl>
                                      </p:cBhvr>
                                    </p:animEffect>
                                  </p:childTnLst>
                                </p:cTn>
                              </p:par>
                            </p:childTnLst>
                          </p:cTn>
                        </p:par>
                        <p:par>
                          <p:cTn fill="hold">
                            <p:stCondLst>
                              <p:cond delay="27500"/>
                            </p:stCondLst>
                            <p:childTnLst>
                              <p:par>
                                <p:cTn fill="hold" nodeType="afterEffect" presetClass="entr" presetID="2" presetSubtype="2">
                                  <p:stCondLst>
                                    <p:cond delay="0"/>
                                  </p:stCondLst>
                                  <p:childTnLst>
                                    <p:set>
                                      <p:cBhvr>
                                        <p:cTn dur="1" fill="hold">
                                          <p:stCondLst>
                                            <p:cond delay="0"/>
                                          </p:stCondLst>
                                        </p:cTn>
                                        <p:tgtEl>
                                          <p:spTgt spid="1036">
                                            <p:txEl>
                                              <p:pRg end="0" st="0"/>
                                            </p:txEl>
                                          </p:spTgt>
                                        </p:tgtEl>
                                        <p:attrNameLst>
                                          <p:attrName>style.visibility</p:attrName>
                                        </p:attrNameLst>
                                      </p:cBhvr>
                                      <p:to>
                                        <p:strVal val="visible"/>
                                      </p:to>
                                    </p:set>
                                    <p:anim calcmode="lin" valueType="num">
                                      <p:cBhvr additive="base">
                                        <p:cTn dur="500"/>
                                        <p:tgtEl>
                                          <p:spTgt spid="103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0"/>
                            </p:stCondLst>
                            <p:childTnLst>
                              <p:par>
                                <p:cTn fill="hold" nodeType="afterEffect" presetClass="entr" presetID="2" presetSubtype="2">
                                  <p:stCondLst>
                                    <p:cond delay="0"/>
                                  </p:stCondLst>
                                  <p:childTnLst>
                                    <p:set>
                                      <p:cBhvr>
                                        <p:cTn dur="1" fill="hold">
                                          <p:stCondLst>
                                            <p:cond delay="0"/>
                                          </p:stCondLst>
                                        </p:cTn>
                                        <p:tgtEl>
                                          <p:spTgt spid="1036">
                                            <p:txEl>
                                              <p:pRg end="1" st="1"/>
                                            </p:txEl>
                                          </p:spTgt>
                                        </p:tgtEl>
                                        <p:attrNameLst>
                                          <p:attrName>style.visibility</p:attrName>
                                        </p:attrNameLst>
                                      </p:cBhvr>
                                      <p:to>
                                        <p:strVal val="visible"/>
                                      </p:to>
                                    </p:set>
                                    <p:anim calcmode="lin" valueType="num">
                                      <p:cBhvr additive="base">
                                        <p:cTn dur="500"/>
                                        <p:tgtEl>
                                          <p:spTgt spid="103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500"/>
                            </p:stCondLst>
                            <p:childTnLst>
                              <p:par>
                                <p:cTn fill="hold" nodeType="afterEffect" presetClass="entr" presetID="2" presetSubtype="2">
                                  <p:stCondLst>
                                    <p:cond delay="0"/>
                                  </p:stCondLst>
                                  <p:childTnLst>
                                    <p:set>
                                      <p:cBhvr>
                                        <p:cTn dur="1" fill="hold">
                                          <p:stCondLst>
                                            <p:cond delay="0"/>
                                          </p:stCondLst>
                                        </p:cTn>
                                        <p:tgtEl>
                                          <p:spTgt spid="1036">
                                            <p:txEl>
                                              <p:pRg end="2" st="2"/>
                                            </p:txEl>
                                          </p:spTgt>
                                        </p:tgtEl>
                                        <p:attrNameLst>
                                          <p:attrName>style.visibility</p:attrName>
                                        </p:attrNameLst>
                                      </p:cBhvr>
                                      <p:to>
                                        <p:strVal val="visible"/>
                                      </p:to>
                                    </p:set>
                                    <p:anim calcmode="lin" valueType="num">
                                      <p:cBhvr additive="base">
                                        <p:cTn dur="500"/>
                                        <p:tgtEl>
                                          <p:spTgt spid="103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000"/>
                            </p:stCondLst>
                            <p:childTnLst>
                              <p:par>
                                <p:cTn fill="hold" nodeType="afterEffect" presetClass="entr" presetID="2" presetSubtype="2">
                                  <p:stCondLst>
                                    <p:cond delay="0"/>
                                  </p:stCondLst>
                                  <p:childTnLst>
                                    <p:set>
                                      <p:cBhvr>
                                        <p:cTn dur="1" fill="hold">
                                          <p:stCondLst>
                                            <p:cond delay="0"/>
                                          </p:stCondLst>
                                        </p:cTn>
                                        <p:tgtEl>
                                          <p:spTgt spid="1036">
                                            <p:txEl>
                                              <p:pRg end="3" st="3"/>
                                            </p:txEl>
                                          </p:spTgt>
                                        </p:tgtEl>
                                        <p:attrNameLst>
                                          <p:attrName>style.visibility</p:attrName>
                                        </p:attrNameLst>
                                      </p:cBhvr>
                                      <p:to>
                                        <p:strVal val="visible"/>
                                      </p:to>
                                    </p:set>
                                    <p:anim calcmode="lin" valueType="num">
                                      <p:cBhvr additive="base">
                                        <p:cTn dur="500"/>
                                        <p:tgtEl>
                                          <p:spTgt spid="103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500"/>
                            </p:stCondLst>
                            <p:childTnLst>
                              <p:par>
                                <p:cTn fill="hold" nodeType="afterEffect" presetClass="entr" presetID="2" presetSubtype="2">
                                  <p:stCondLst>
                                    <p:cond delay="0"/>
                                  </p:stCondLst>
                                  <p:childTnLst>
                                    <p:set>
                                      <p:cBhvr>
                                        <p:cTn dur="1" fill="hold">
                                          <p:stCondLst>
                                            <p:cond delay="0"/>
                                          </p:stCondLst>
                                        </p:cTn>
                                        <p:tgtEl>
                                          <p:spTgt spid="1036">
                                            <p:txEl>
                                              <p:pRg end="4" st="4"/>
                                            </p:txEl>
                                          </p:spTgt>
                                        </p:tgtEl>
                                        <p:attrNameLst>
                                          <p:attrName>style.visibility</p:attrName>
                                        </p:attrNameLst>
                                      </p:cBhvr>
                                      <p:to>
                                        <p:strVal val="visible"/>
                                      </p:to>
                                    </p:set>
                                    <p:anim calcmode="lin" valueType="num">
                                      <p:cBhvr additive="base">
                                        <p:cTn dur="500"/>
                                        <p:tgtEl>
                                          <p:spTgt spid="103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0"/>
                            </p:stCondLst>
                            <p:childTnLst>
                              <p:par>
                                <p:cTn fill="hold" nodeType="afterEffect" presetClass="entr" presetID="2" presetSubtype="2">
                                  <p:stCondLst>
                                    <p:cond delay="0"/>
                                  </p:stCondLst>
                                  <p:childTnLst>
                                    <p:set>
                                      <p:cBhvr>
                                        <p:cTn dur="1" fill="hold">
                                          <p:stCondLst>
                                            <p:cond delay="0"/>
                                          </p:stCondLst>
                                        </p:cTn>
                                        <p:tgtEl>
                                          <p:spTgt spid="1036">
                                            <p:txEl>
                                              <p:pRg end="5" st="5"/>
                                            </p:txEl>
                                          </p:spTgt>
                                        </p:tgtEl>
                                        <p:attrNameLst>
                                          <p:attrName>style.visibility</p:attrName>
                                        </p:attrNameLst>
                                      </p:cBhvr>
                                      <p:to>
                                        <p:strVal val="visible"/>
                                      </p:to>
                                    </p:set>
                                    <p:anim calcmode="lin" valueType="num">
                                      <p:cBhvr additive="base">
                                        <p:cTn dur="500"/>
                                        <p:tgtEl>
                                          <p:spTgt spid="103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500"/>
                            </p:stCondLst>
                            <p:childTnLst>
                              <p:par>
                                <p:cTn fill="hold" nodeType="afterEffect" presetClass="entr" presetID="2" presetSubtype="2">
                                  <p:stCondLst>
                                    <p:cond delay="0"/>
                                  </p:stCondLst>
                                  <p:childTnLst>
                                    <p:set>
                                      <p:cBhvr>
                                        <p:cTn dur="1" fill="hold">
                                          <p:stCondLst>
                                            <p:cond delay="0"/>
                                          </p:stCondLst>
                                        </p:cTn>
                                        <p:tgtEl>
                                          <p:spTgt spid="1036">
                                            <p:txEl>
                                              <p:pRg end="6" st="6"/>
                                            </p:txEl>
                                          </p:spTgt>
                                        </p:tgtEl>
                                        <p:attrNameLst>
                                          <p:attrName>style.visibility</p:attrName>
                                        </p:attrNameLst>
                                      </p:cBhvr>
                                      <p:to>
                                        <p:strVal val="visible"/>
                                      </p:to>
                                    </p:set>
                                    <p:anim calcmode="lin" valueType="num">
                                      <p:cBhvr additive="base">
                                        <p:cTn dur="500"/>
                                        <p:tgtEl>
                                          <p:spTgt spid="103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000"/>
                            </p:stCondLst>
                            <p:childTnLst>
                              <p:par>
                                <p:cTn fill="hold" nodeType="afterEffect" presetClass="entr" presetID="2" presetSubtype="2">
                                  <p:stCondLst>
                                    <p:cond delay="0"/>
                                  </p:stCondLst>
                                  <p:childTnLst>
                                    <p:set>
                                      <p:cBhvr>
                                        <p:cTn dur="1" fill="hold">
                                          <p:stCondLst>
                                            <p:cond delay="0"/>
                                          </p:stCondLst>
                                        </p:cTn>
                                        <p:tgtEl>
                                          <p:spTgt spid="1036">
                                            <p:txEl>
                                              <p:pRg end="7" st="7"/>
                                            </p:txEl>
                                          </p:spTgt>
                                        </p:tgtEl>
                                        <p:attrNameLst>
                                          <p:attrName>style.visibility</p:attrName>
                                        </p:attrNameLst>
                                      </p:cBhvr>
                                      <p:to>
                                        <p:strVal val="visible"/>
                                      </p:to>
                                    </p:set>
                                    <p:anim calcmode="lin" valueType="num">
                                      <p:cBhvr additive="base">
                                        <p:cTn dur="500"/>
                                        <p:tgtEl>
                                          <p:spTgt spid="103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500"/>
                            </p:stCondLst>
                            <p:childTnLst>
                              <p:par>
                                <p:cTn fill="hold" nodeType="afterEffect" presetClass="entr" presetID="2" presetSubtype="2">
                                  <p:stCondLst>
                                    <p:cond delay="0"/>
                                  </p:stCondLst>
                                  <p:childTnLst>
                                    <p:set>
                                      <p:cBhvr>
                                        <p:cTn dur="1" fill="hold">
                                          <p:stCondLst>
                                            <p:cond delay="0"/>
                                          </p:stCondLst>
                                        </p:cTn>
                                        <p:tgtEl>
                                          <p:spTgt spid="1036">
                                            <p:txEl>
                                              <p:pRg end="8" st="8"/>
                                            </p:txEl>
                                          </p:spTgt>
                                        </p:tgtEl>
                                        <p:attrNameLst>
                                          <p:attrName>style.visibility</p:attrName>
                                        </p:attrNameLst>
                                      </p:cBhvr>
                                      <p:to>
                                        <p:strVal val="visible"/>
                                      </p:to>
                                    </p:set>
                                    <p:anim calcmode="lin" valueType="num">
                                      <p:cBhvr additive="base">
                                        <p:cTn dur="500"/>
                                        <p:tgtEl>
                                          <p:spTgt spid="103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037">
                                            <p:txEl>
                                              <p:pRg end="0" st="0"/>
                                            </p:txEl>
                                          </p:spTgt>
                                        </p:tgtEl>
                                        <p:attrNameLst>
                                          <p:attrName>style.visibility</p:attrName>
                                        </p:attrNameLst>
                                      </p:cBhvr>
                                      <p:to>
                                        <p:strVal val="visible"/>
                                      </p:to>
                                    </p:set>
                                    <p:anim calcmode="lin" valueType="num">
                                      <p:cBhvr additive="base">
                                        <p:cTn dur="500"/>
                                        <p:tgtEl>
                                          <p:spTgt spid="103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7">
                                            <p:txEl>
                                              <p:pRg end="1" st="1"/>
                                            </p:txEl>
                                          </p:spTgt>
                                        </p:tgtEl>
                                        <p:attrNameLst>
                                          <p:attrName>style.visibility</p:attrName>
                                        </p:attrNameLst>
                                      </p:cBhvr>
                                      <p:to>
                                        <p:strVal val="visible"/>
                                      </p:to>
                                    </p:set>
                                    <p:anim calcmode="lin" valueType="num">
                                      <p:cBhvr additive="base">
                                        <p:cTn dur="500"/>
                                        <p:tgtEl>
                                          <p:spTgt spid="103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7">
                                            <p:txEl>
                                              <p:pRg end="2" st="2"/>
                                            </p:txEl>
                                          </p:spTgt>
                                        </p:tgtEl>
                                        <p:attrNameLst>
                                          <p:attrName>style.visibility</p:attrName>
                                        </p:attrNameLst>
                                      </p:cBhvr>
                                      <p:to>
                                        <p:strVal val="visible"/>
                                      </p:to>
                                    </p:set>
                                    <p:anim calcmode="lin" valueType="num">
                                      <p:cBhvr additive="base">
                                        <p:cTn dur="500"/>
                                        <p:tgtEl>
                                          <p:spTgt spid="103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7">
                                            <p:txEl>
                                              <p:pRg end="3" st="3"/>
                                            </p:txEl>
                                          </p:spTgt>
                                        </p:tgtEl>
                                        <p:attrNameLst>
                                          <p:attrName>style.visibility</p:attrName>
                                        </p:attrNameLst>
                                      </p:cBhvr>
                                      <p:to>
                                        <p:strVal val="visible"/>
                                      </p:to>
                                    </p:set>
                                    <p:anim calcmode="lin" valueType="num">
                                      <p:cBhvr additive="base">
                                        <p:cTn dur="500"/>
                                        <p:tgtEl>
                                          <p:spTgt spid="103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7">
                                            <p:txEl>
                                              <p:pRg end="4" st="4"/>
                                            </p:txEl>
                                          </p:spTgt>
                                        </p:tgtEl>
                                        <p:attrNameLst>
                                          <p:attrName>style.visibility</p:attrName>
                                        </p:attrNameLst>
                                      </p:cBhvr>
                                      <p:to>
                                        <p:strVal val="visible"/>
                                      </p:to>
                                    </p:set>
                                    <p:anim calcmode="lin" valueType="num">
                                      <p:cBhvr additive="base">
                                        <p:cTn dur="500"/>
                                        <p:tgtEl>
                                          <p:spTgt spid="103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7">
                                            <p:txEl>
                                              <p:pRg end="5" st="5"/>
                                            </p:txEl>
                                          </p:spTgt>
                                        </p:tgtEl>
                                        <p:attrNameLst>
                                          <p:attrName>style.visibility</p:attrName>
                                        </p:attrNameLst>
                                      </p:cBhvr>
                                      <p:to>
                                        <p:strVal val="visible"/>
                                      </p:to>
                                    </p:set>
                                    <p:anim calcmode="lin" valueType="num">
                                      <p:cBhvr additive="base">
                                        <p:cTn dur="500"/>
                                        <p:tgtEl>
                                          <p:spTgt spid="103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7">
                                            <p:txEl>
                                              <p:pRg end="6" st="6"/>
                                            </p:txEl>
                                          </p:spTgt>
                                        </p:tgtEl>
                                        <p:attrNameLst>
                                          <p:attrName>style.visibility</p:attrName>
                                        </p:attrNameLst>
                                      </p:cBhvr>
                                      <p:to>
                                        <p:strVal val="visible"/>
                                      </p:to>
                                    </p:set>
                                    <p:anim calcmode="lin" valueType="num">
                                      <p:cBhvr additive="base">
                                        <p:cTn dur="500"/>
                                        <p:tgtEl>
                                          <p:spTgt spid="103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7">
                                            <p:txEl>
                                              <p:pRg end="7" st="7"/>
                                            </p:txEl>
                                          </p:spTgt>
                                        </p:tgtEl>
                                        <p:attrNameLst>
                                          <p:attrName>style.visibility</p:attrName>
                                        </p:attrNameLst>
                                      </p:cBhvr>
                                      <p:to>
                                        <p:strVal val="visible"/>
                                      </p:to>
                                    </p:set>
                                    <p:anim calcmode="lin" valueType="num">
                                      <p:cBhvr additive="base">
                                        <p:cTn dur="500"/>
                                        <p:tgtEl>
                                          <p:spTgt spid="103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7">
                                            <p:txEl>
                                              <p:pRg end="8" st="8"/>
                                            </p:txEl>
                                          </p:spTgt>
                                        </p:tgtEl>
                                        <p:attrNameLst>
                                          <p:attrName>style.visibility</p:attrName>
                                        </p:attrNameLst>
                                      </p:cBhvr>
                                      <p:to>
                                        <p:strVal val="visible"/>
                                      </p:to>
                                    </p:set>
                                    <p:anim calcmode="lin" valueType="num">
                                      <p:cBhvr additive="base">
                                        <p:cTn dur="500"/>
                                        <p:tgtEl>
                                          <p:spTgt spid="103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8"/>
                                        </p:tgtEl>
                                        <p:attrNameLst>
                                          <p:attrName>style.visibility</p:attrName>
                                        </p:attrNameLst>
                                      </p:cBhvr>
                                      <p:to>
                                        <p:strVal val="visible"/>
                                      </p:to>
                                    </p:set>
                                    <p:anim calcmode="lin" valueType="num">
                                      <p:cBhvr additive="base">
                                        <p:cTn dur="500"/>
                                        <p:tgtEl>
                                          <p:spTgt spid="10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keywords">
  <p:cSld name="5 keywords">
    <p:spTree>
      <p:nvGrpSpPr>
        <p:cNvPr id="1039" name="Shape 1039"/>
        <p:cNvGrpSpPr/>
        <p:nvPr/>
      </p:nvGrpSpPr>
      <p:grpSpPr>
        <a:xfrm>
          <a:off x="0" y="0"/>
          <a:ext cx="0" cy="0"/>
          <a:chOff x="0" y="0"/>
          <a:chExt cx="0" cy="0"/>
        </a:xfrm>
      </p:grpSpPr>
      <p:sp>
        <p:nvSpPr>
          <p:cNvPr id="1040" name="Google Shape;1040;p62"/>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1" name="Google Shape;1041;p62"/>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2" name="Google Shape;1042;p62"/>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43" name="Google Shape;1043;p62"/>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44" name="Google Shape;1044;p62"/>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45" name="Google Shape;1045;p62"/>
          <p:cNvSpPr/>
          <p:nvPr/>
        </p:nvSpPr>
        <p:spPr>
          <a:xfrm>
            <a:off x="1" y="3775955"/>
            <a:ext cx="18286411" cy="1947863"/>
          </a:xfrm>
          <a:prstGeom prst="rect">
            <a:avLst/>
          </a:prstGeom>
          <a:solidFill>
            <a:srgbClr val="C6C6C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46" name="Google Shape;1046;p62"/>
          <p:cNvSpPr/>
          <p:nvPr/>
        </p:nvSpPr>
        <p:spPr>
          <a:xfrm>
            <a:off x="8043640" y="3307951"/>
            <a:ext cx="945094" cy="467072"/>
          </a:xfrm>
          <a:custGeom>
            <a:rect b="b" l="l" r="r" t="t"/>
            <a:pathLst>
              <a:path extrusionOk="0" h="467072" w="945094">
                <a:moveTo>
                  <a:pt x="467072" y="0"/>
                </a:moveTo>
                <a:lnTo>
                  <a:pt x="945094" y="467072"/>
                </a:lnTo>
                <a:lnTo>
                  <a:pt x="0" y="467072"/>
                </a:lnTo>
                <a:close/>
              </a:path>
            </a:pathLst>
          </a:custGeom>
          <a:solidFill>
            <a:srgbClr val="4361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47" name="Google Shape;1047;p62"/>
          <p:cNvSpPr/>
          <p:nvPr/>
        </p:nvSpPr>
        <p:spPr>
          <a:xfrm rot="10800000">
            <a:off x="3503785" y="5722886"/>
            <a:ext cx="951623" cy="468000"/>
          </a:xfrm>
          <a:custGeom>
            <a:rect b="b" l="l" r="r" t="t"/>
            <a:pathLst>
              <a:path extrusionOk="0" h="468000" w="951623">
                <a:moveTo>
                  <a:pt x="951623" y="468000"/>
                </a:moveTo>
                <a:lnTo>
                  <a:pt x="0" y="468000"/>
                </a:lnTo>
                <a:lnTo>
                  <a:pt x="269575" y="198426"/>
                </a:lnTo>
                <a:lnTo>
                  <a:pt x="472652" y="0"/>
                </a:lnTo>
                <a:close/>
              </a:path>
            </a:pathLst>
          </a:custGeom>
          <a:solidFill>
            <a:srgbClr val="4361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48" name="Google Shape;1048;p62"/>
          <p:cNvSpPr/>
          <p:nvPr/>
        </p:nvSpPr>
        <p:spPr>
          <a:xfrm>
            <a:off x="10853552" y="3307951"/>
            <a:ext cx="945094" cy="467072"/>
          </a:xfrm>
          <a:custGeom>
            <a:rect b="b" l="l" r="r" t="t"/>
            <a:pathLst>
              <a:path extrusionOk="0" h="467072" w="945094">
                <a:moveTo>
                  <a:pt x="467072" y="0"/>
                </a:moveTo>
                <a:lnTo>
                  <a:pt x="945094" y="467072"/>
                </a:lnTo>
                <a:lnTo>
                  <a:pt x="0" y="467072"/>
                </a:lnTo>
                <a:close/>
              </a:path>
            </a:pathLst>
          </a:cu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49" name="Google Shape;1049;p62"/>
          <p:cNvSpPr/>
          <p:nvPr/>
        </p:nvSpPr>
        <p:spPr>
          <a:xfrm rot="10800000">
            <a:off x="6313697" y="5722886"/>
            <a:ext cx="951623" cy="468000"/>
          </a:xfrm>
          <a:custGeom>
            <a:rect b="b" l="l" r="r" t="t"/>
            <a:pathLst>
              <a:path extrusionOk="0" h="468000" w="951623">
                <a:moveTo>
                  <a:pt x="951623" y="468000"/>
                </a:moveTo>
                <a:lnTo>
                  <a:pt x="0" y="468000"/>
                </a:lnTo>
                <a:lnTo>
                  <a:pt x="269575" y="198426"/>
                </a:lnTo>
                <a:lnTo>
                  <a:pt x="472652" y="0"/>
                </a:lnTo>
                <a:close/>
              </a:path>
            </a:pathLst>
          </a:cu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50" name="Google Shape;1050;p62"/>
          <p:cNvSpPr/>
          <p:nvPr/>
        </p:nvSpPr>
        <p:spPr>
          <a:xfrm>
            <a:off x="13663464" y="3307951"/>
            <a:ext cx="945094" cy="467072"/>
          </a:xfrm>
          <a:custGeom>
            <a:rect b="b" l="l" r="r" t="t"/>
            <a:pathLst>
              <a:path extrusionOk="0" h="467072" w="945094">
                <a:moveTo>
                  <a:pt x="467072" y="0"/>
                </a:moveTo>
                <a:lnTo>
                  <a:pt x="945094" y="467072"/>
                </a:lnTo>
                <a:lnTo>
                  <a:pt x="0" y="467072"/>
                </a:lnTo>
                <a:close/>
              </a:path>
            </a:pathLst>
          </a:custGeom>
          <a:solidFill>
            <a:srgbClr val="5D16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51" name="Google Shape;1051;p62"/>
          <p:cNvSpPr/>
          <p:nvPr/>
        </p:nvSpPr>
        <p:spPr>
          <a:xfrm rot="10800000">
            <a:off x="9123609" y="5722886"/>
            <a:ext cx="951623" cy="468000"/>
          </a:xfrm>
          <a:custGeom>
            <a:rect b="b" l="l" r="r" t="t"/>
            <a:pathLst>
              <a:path extrusionOk="0" h="468000" w="951623">
                <a:moveTo>
                  <a:pt x="951623" y="468000"/>
                </a:moveTo>
                <a:lnTo>
                  <a:pt x="0" y="468000"/>
                </a:lnTo>
                <a:lnTo>
                  <a:pt x="269575" y="198426"/>
                </a:lnTo>
                <a:lnTo>
                  <a:pt x="472652" y="0"/>
                </a:lnTo>
                <a:close/>
              </a:path>
            </a:pathLst>
          </a:custGeom>
          <a:solidFill>
            <a:srgbClr val="5D16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52" name="Google Shape;1052;p62"/>
          <p:cNvSpPr/>
          <p:nvPr/>
        </p:nvSpPr>
        <p:spPr>
          <a:xfrm>
            <a:off x="16473377" y="3307951"/>
            <a:ext cx="945094" cy="467072"/>
          </a:xfrm>
          <a:custGeom>
            <a:rect b="b" l="l" r="r" t="t"/>
            <a:pathLst>
              <a:path extrusionOk="0" h="467072" w="945094">
                <a:moveTo>
                  <a:pt x="467072" y="0"/>
                </a:moveTo>
                <a:lnTo>
                  <a:pt x="945094" y="467072"/>
                </a:lnTo>
                <a:lnTo>
                  <a:pt x="0" y="467072"/>
                </a:lnTo>
                <a:close/>
              </a:path>
            </a:pathLst>
          </a:custGeom>
          <a:solidFill>
            <a:srgbClr val="8954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53" name="Google Shape;1053;p62"/>
          <p:cNvSpPr/>
          <p:nvPr/>
        </p:nvSpPr>
        <p:spPr>
          <a:xfrm rot="10800000">
            <a:off x="11933521" y="5722886"/>
            <a:ext cx="951623" cy="468000"/>
          </a:xfrm>
          <a:custGeom>
            <a:rect b="b" l="l" r="r" t="t"/>
            <a:pathLst>
              <a:path extrusionOk="0" h="468000" w="951623">
                <a:moveTo>
                  <a:pt x="951623" y="468000"/>
                </a:moveTo>
                <a:lnTo>
                  <a:pt x="0" y="468000"/>
                </a:lnTo>
                <a:lnTo>
                  <a:pt x="269575" y="198426"/>
                </a:lnTo>
                <a:lnTo>
                  <a:pt x="472652" y="0"/>
                </a:lnTo>
                <a:close/>
              </a:path>
            </a:pathLst>
          </a:custGeom>
          <a:solidFill>
            <a:srgbClr val="8954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54" name="Google Shape;1054;p62"/>
          <p:cNvSpPr/>
          <p:nvPr/>
        </p:nvSpPr>
        <p:spPr>
          <a:xfrm>
            <a:off x="5233728" y="3307951"/>
            <a:ext cx="945094" cy="467072"/>
          </a:xfrm>
          <a:custGeom>
            <a:rect b="b" l="l" r="r" t="t"/>
            <a:pathLst>
              <a:path extrusionOk="0" h="467072" w="945094">
                <a:moveTo>
                  <a:pt x="467072" y="0"/>
                </a:moveTo>
                <a:lnTo>
                  <a:pt x="945094" y="467072"/>
                </a:lnTo>
                <a:lnTo>
                  <a:pt x="0" y="467072"/>
                </a:lnTo>
                <a:close/>
              </a:path>
            </a:pathLst>
          </a:custGeom>
          <a:solidFill>
            <a:srgbClr val="0056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55" name="Google Shape;1055;p62"/>
          <p:cNvSpPr/>
          <p:nvPr/>
        </p:nvSpPr>
        <p:spPr>
          <a:xfrm rot="10800000">
            <a:off x="693873" y="5722886"/>
            <a:ext cx="951623" cy="468000"/>
          </a:xfrm>
          <a:custGeom>
            <a:rect b="b" l="l" r="r" t="t"/>
            <a:pathLst>
              <a:path extrusionOk="0" h="468000" w="951623">
                <a:moveTo>
                  <a:pt x="951623" y="468000"/>
                </a:moveTo>
                <a:lnTo>
                  <a:pt x="0" y="468000"/>
                </a:lnTo>
                <a:lnTo>
                  <a:pt x="269575" y="198426"/>
                </a:lnTo>
                <a:lnTo>
                  <a:pt x="472652" y="0"/>
                </a:lnTo>
                <a:close/>
              </a:path>
            </a:pathLst>
          </a:custGeom>
          <a:solidFill>
            <a:srgbClr val="0056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56" name="Google Shape;1056;p62"/>
          <p:cNvSpPr txBox="1"/>
          <p:nvPr>
            <p:ph idx="2" type="body"/>
          </p:nvPr>
        </p:nvSpPr>
        <p:spPr>
          <a:xfrm>
            <a:off x="1078310" y="7170289"/>
            <a:ext cx="16200314" cy="175599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7" name="Google Shape;1057;p62"/>
          <p:cNvSpPr/>
          <p:nvPr/>
        </p:nvSpPr>
        <p:spPr>
          <a:xfrm>
            <a:off x="1222326" y="7026274"/>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58" name="Google Shape;1058;p62"/>
          <p:cNvSpPr/>
          <p:nvPr/>
        </p:nvSpPr>
        <p:spPr>
          <a:xfrm rot="-2700000">
            <a:off x="3617978" y="4163864"/>
            <a:ext cx="5248576" cy="1170179"/>
          </a:xfrm>
          <a:custGeom>
            <a:rect b="b" l="l" r="r" t="t"/>
            <a:pathLst>
              <a:path extrusionOk="0" h="1170179" w="5248576">
                <a:moveTo>
                  <a:pt x="4078397" y="0"/>
                </a:moveTo>
                <a:lnTo>
                  <a:pt x="5248576" y="1170179"/>
                </a:lnTo>
                <a:lnTo>
                  <a:pt x="1170178" y="1170179"/>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59" name="Google Shape;1059;p62"/>
          <p:cNvSpPr/>
          <p:nvPr/>
        </p:nvSpPr>
        <p:spPr>
          <a:xfrm rot="-2700000">
            <a:off x="6427890" y="4163864"/>
            <a:ext cx="5248576" cy="1170179"/>
          </a:xfrm>
          <a:custGeom>
            <a:rect b="b" l="l" r="r" t="t"/>
            <a:pathLst>
              <a:path extrusionOk="0" h="1170179" w="5248576">
                <a:moveTo>
                  <a:pt x="4078397" y="0"/>
                </a:moveTo>
                <a:lnTo>
                  <a:pt x="5248576" y="1170179"/>
                </a:lnTo>
                <a:lnTo>
                  <a:pt x="1170178" y="1170179"/>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60" name="Google Shape;1060;p62"/>
          <p:cNvSpPr/>
          <p:nvPr/>
        </p:nvSpPr>
        <p:spPr>
          <a:xfrm rot="-2700000">
            <a:off x="9237802" y="4163864"/>
            <a:ext cx="5248576" cy="1170179"/>
          </a:xfrm>
          <a:custGeom>
            <a:rect b="b" l="l" r="r" t="t"/>
            <a:pathLst>
              <a:path extrusionOk="0" h="1170179" w="5248576">
                <a:moveTo>
                  <a:pt x="4078397" y="0"/>
                </a:moveTo>
                <a:lnTo>
                  <a:pt x="5248576" y="1170179"/>
                </a:lnTo>
                <a:lnTo>
                  <a:pt x="1170178" y="1170179"/>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61" name="Google Shape;1061;p62"/>
          <p:cNvSpPr/>
          <p:nvPr/>
        </p:nvSpPr>
        <p:spPr>
          <a:xfrm rot="-2700000">
            <a:off x="12047714" y="4163864"/>
            <a:ext cx="5248576" cy="1170179"/>
          </a:xfrm>
          <a:custGeom>
            <a:rect b="b" l="l" r="r" t="t"/>
            <a:pathLst>
              <a:path extrusionOk="0" h="1170179" w="5248576">
                <a:moveTo>
                  <a:pt x="4078397" y="0"/>
                </a:moveTo>
                <a:lnTo>
                  <a:pt x="5248576" y="1170179"/>
                </a:lnTo>
                <a:lnTo>
                  <a:pt x="1170178" y="1170179"/>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62" name="Google Shape;1062;p62"/>
          <p:cNvSpPr/>
          <p:nvPr/>
        </p:nvSpPr>
        <p:spPr>
          <a:xfrm rot="-2700000">
            <a:off x="808066" y="4163864"/>
            <a:ext cx="5248576" cy="1170179"/>
          </a:xfrm>
          <a:custGeom>
            <a:rect b="b" l="l" r="r" t="t"/>
            <a:pathLst>
              <a:path extrusionOk="0" h="1170179" w="5248576">
                <a:moveTo>
                  <a:pt x="4078397" y="0"/>
                </a:moveTo>
                <a:lnTo>
                  <a:pt x="5248576" y="1170179"/>
                </a:lnTo>
                <a:lnTo>
                  <a:pt x="1170178" y="1170179"/>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63" name="Google Shape;1063;p62"/>
          <p:cNvSpPr txBox="1"/>
          <p:nvPr>
            <p:ph idx="3" type="body"/>
          </p:nvPr>
        </p:nvSpPr>
        <p:spPr>
          <a:xfrm rot="-2700000">
            <a:off x="1674413" y="4278329"/>
            <a:ext cx="3572959" cy="870619"/>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64" name="Google Shape;1064;p62"/>
          <p:cNvSpPr txBox="1"/>
          <p:nvPr>
            <p:ph idx="4" type="body"/>
          </p:nvPr>
        </p:nvSpPr>
        <p:spPr>
          <a:xfrm rot="-2700000">
            <a:off x="4490186" y="4278329"/>
            <a:ext cx="3572959" cy="870619"/>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65" name="Google Shape;1065;p62"/>
          <p:cNvSpPr txBox="1"/>
          <p:nvPr>
            <p:ph idx="5" type="body"/>
          </p:nvPr>
        </p:nvSpPr>
        <p:spPr>
          <a:xfrm rot="-2700000">
            <a:off x="7305959" y="4278329"/>
            <a:ext cx="3572959" cy="870619"/>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66" name="Google Shape;1066;p62"/>
          <p:cNvSpPr txBox="1"/>
          <p:nvPr>
            <p:ph idx="6" type="body"/>
          </p:nvPr>
        </p:nvSpPr>
        <p:spPr>
          <a:xfrm rot="-2700000">
            <a:off x="10121732" y="4278329"/>
            <a:ext cx="3572959" cy="870619"/>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67" name="Google Shape;1067;p62"/>
          <p:cNvSpPr txBox="1"/>
          <p:nvPr>
            <p:ph idx="7" type="body"/>
          </p:nvPr>
        </p:nvSpPr>
        <p:spPr>
          <a:xfrm rot="-2700000">
            <a:off x="12937503" y="4278329"/>
            <a:ext cx="3572959" cy="870619"/>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3600"/>
              <a:buNone/>
              <a:defRPr sz="36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44"/>
                                        </p:tgtEl>
                                        <p:attrNameLst>
                                          <p:attrName>style.visibility</p:attrName>
                                        </p:attrNameLst>
                                      </p:cBhvr>
                                      <p:to>
                                        <p:strVal val="visible"/>
                                      </p:to>
                                    </p:set>
                                    <p:anim calcmode="lin" valueType="num">
                                      <p:cBhvr additive="base">
                                        <p:cTn dur="500"/>
                                        <p:tgtEl>
                                          <p:spTgt spid="104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043">
                                            <p:txEl>
                                              <p:pRg end="0" st="0"/>
                                            </p:txEl>
                                          </p:spTgt>
                                        </p:tgtEl>
                                        <p:attrNameLst>
                                          <p:attrName>style.visibility</p:attrName>
                                        </p:attrNameLst>
                                      </p:cBhvr>
                                      <p:to>
                                        <p:strVal val="visible"/>
                                      </p:to>
                                    </p:set>
                                    <p:animEffect filter="fade" transition="in">
                                      <p:cBhvr>
                                        <p:cTn dur="500"/>
                                        <p:tgtEl>
                                          <p:spTgt spid="104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3">
                                            <p:txEl>
                                              <p:pRg end="1" st="1"/>
                                            </p:txEl>
                                          </p:spTgt>
                                        </p:tgtEl>
                                        <p:attrNameLst>
                                          <p:attrName>style.visibility</p:attrName>
                                        </p:attrNameLst>
                                      </p:cBhvr>
                                      <p:to>
                                        <p:strVal val="visible"/>
                                      </p:to>
                                    </p:set>
                                    <p:animEffect filter="fade" transition="in">
                                      <p:cBhvr>
                                        <p:cTn dur="500"/>
                                        <p:tgtEl>
                                          <p:spTgt spid="104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3">
                                            <p:txEl>
                                              <p:pRg end="2" st="2"/>
                                            </p:txEl>
                                          </p:spTgt>
                                        </p:tgtEl>
                                        <p:attrNameLst>
                                          <p:attrName>style.visibility</p:attrName>
                                        </p:attrNameLst>
                                      </p:cBhvr>
                                      <p:to>
                                        <p:strVal val="visible"/>
                                      </p:to>
                                    </p:set>
                                    <p:animEffect filter="fade" transition="in">
                                      <p:cBhvr>
                                        <p:cTn dur="500"/>
                                        <p:tgtEl>
                                          <p:spTgt spid="104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3">
                                            <p:txEl>
                                              <p:pRg end="3" st="3"/>
                                            </p:txEl>
                                          </p:spTgt>
                                        </p:tgtEl>
                                        <p:attrNameLst>
                                          <p:attrName>style.visibility</p:attrName>
                                        </p:attrNameLst>
                                      </p:cBhvr>
                                      <p:to>
                                        <p:strVal val="visible"/>
                                      </p:to>
                                    </p:set>
                                    <p:animEffect filter="fade" transition="in">
                                      <p:cBhvr>
                                        <p:cTn dur="500"/>
                                        <p:tgtEl>
                                          <p:spTgt spid="104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3">
                                            <p:txEl>
                                              <p:pRg end="4" st="4"/>
                                            </p:txEl>
                                          </p:spTgt>
                                        </p:tgtEl>
                                        <p:attrNameLst>
                                          <p:attrName>style.visibility</p:attrName>
                                        </p:attrNameLst>
                                      </p:cBhvr>
                                      <p:to>
                                        <p:strVal val="visible"/>
                                      </p:to>
                                    </p:set>
                                    <p:animEffect filter="fade" transition="in">
                                      <p:cBhvr>
                                        <p:cTn dur="500"/>
                                        <p:tgtEl>
                                          <p:spTgt spid="104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3">
                                            <p:txEl>
                                              <p:pRg end="5" st="5"/>
                                            </p:txEl>
                                          </p:spTgt>
                                        </p:tgtEl>
                                        <p:attrNameLst>
                                          <p:attrName>style.visibility</p:attrName>
                                        </p:attrNameLst>
                                      </p:cBhvr>
                                      <p:to>
                                        <p:strVal val="visible"/>
                                      </p:to>
                                    </p:set>
                                    <p:animEffect filter="fade" transition="in">
                                      <p:cBhvr>
                                        <p:cTn dur="500"/>
                                        <p:tgtEl>
                                          <p:spTgt spid="104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3">
                                            <p:txEl>
                                              <p:pRg end="6" st="6"/>
                                            </p:txEl>
                                          </p:spTgt>
                                        </p:tgtEl>
                                        <p:attrNameLst>
                                          <p:attrName>style.visibility</p:attrName>
                                        </p:attrNameLst>
                                      </p:cBhvr>
                                      <p:to>
                                        <p:strVal val="visible"/>
                                      </p:to>
                                    </p:set>
                                    <p:animEffect filter="fade" transition="in">
                                      <p:cBhvr>
                                        <p:cTn dur="500"/>
                                        <p:tgtEl>
                                          <p:spTgt spid="104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3">
                                            <p:txEl>
                                              <p:pRg end="7" st="7"/>
                                            </p:txEl>
                                          </p:spTgt>
                                        </p:tgtEl>
                                        <p:attrNameLst>
                                          <p:attrName>style.visibility</p:attrName>
                                        </p:attrNameLst>
                                      </p:cBhvr>
                                      <p:to>
                                        <p:strVal val="visible"/>
                                      </p:to>
                                    </p:set>
                                    <p:animEffect filter="fade" transition="in">
                                      <p:cBhvr>
                                        <p:cTn dur="500"/>
                                        <p:tgtEl>
                                          <p:spTgt spid="104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3">
                                            <p:txEl>
                                              <p:pRg end="8" st="8"/>
                                            </p:txEl>
                                          </p:spTgt>
                                        </p:tgtEl>
                                        <p:attrNameLst>
                                          <p:attrName>style.visibility</p:attrName>
                                        </p:attrNameLst>
                                      </p:cBhvr>
                                      <p:to>
                                        <p:strVal val="visible"/>
                                      </p:to>
                                    </p:set>
                                    <p:animEffect filter="fade" transition="in">
                                      <p:cBhvr>
                                        <p:cTn dur="500"/>
                                        <p:tgtEl>
                                          <p:spTgt spid="1043">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45"/>
                                        </p:tgtEl>
                                        <p:attrNameLst>
                                          <p:attrName>style.visibility</p:attrName>
                                        </p:attrNameLst>
                                      </p:cBhvr>
                                      <p:to>
                                        <p:strVal val="visible"/>
                                      </p:to>
                                    </p:set>
                                    <p:animEffect filter="fade" transition="in">
                                      <p:cBhvr>
                                        <p:cTn dur="500"/>
                                        <p:tgtEl>
                                          <p:spTgt spid="104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5"/>
                                        </p:tgtEl>
                                        <p:attrNameLst>
                                          <p:attrName>style.visibility</p:attrName>
                                        </p:attrNameLst>
                                      </p:cBhvr>
                                      <p:to>
                                        <p:strVal val="visible"/>
                                      </p:to>
                                    </p:set>
                                    <p:animEffect filter="fade" transition="in">
                                      <p:cBhvr>
                                        <p:cTn dur="250"/>
                                        <p:tgtEl>
                                          <p:spTgt spid="1055"/>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062"/>
                                        </p:tgtEl>
                                        <p:attrNameLst>
                                          <p:attrName>style.visibility</p:attrName>
                                        </p:attrNameLst>
                                      </p:cBhvr>
                                      <p:to>
                                        <p:strVal val="visible"/>
                                      </p:to>
                                    </p:set>
                                    <p:animEffect filter="fade" transition="in">
                                      <p:cBhvr>
                                        <p:cTn dur="500"/>
                                        <p:tgtEl>
                                          <p:spTgt spid="1062"/>
                                        </p:tgtEl>
                                      </p:cBhvr>
                                    </p:animEffect>
                                  </p:childTnLst>
                                </p:cTn>
                              </p:par>
                              <p:par>
                                <p:cTn fill="hold" nodeType="withEffect" presetClass="entr" presetID="10" presetSubtype="0">
                                  <p:stCondLst>
                                    <p:cond delay="0"/>
                                  </p:stCondLst>
                                  <p:childTnLst>
                                    <p:set>
                                      <p:cBhvr>
                                        <p:cTn dur="1" fill="hold">
                                          <p:stCondLst>
                                            <p:cond delay="0"/>
                                          </p:stCondLst>
                                        </p:cTn>
                                        <p:tgtEl>
                                          <p:spTgt spid="1063">
                                            <p:txEl>
                                              <p:pRg end="0" st="0"/>
                                            </p:txEl>
                                          </p:spTgt>
                                        </p:tgtEl>
                                        <p:attrNameLst>
                                          <p:attrName>style.visibility</p:attrName>
                                        </p:attrNameLst>
                                      </p:cBhvr>
                                      <p:to>
                                        <p:strVal val="visible"/>
                                      </p:to>
                                    </p:set>
                                    <p:animEffect filter="fade" transition="in">
                                      <p:cBhvr>
                                        <p:cTn dur="500"/>
                                        <p:tgtEl>
                                          <p:spTgt spid="106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3">
                                            <p:txEl>
                                              <p:pRg end="1" st="1"/>
                                            </p:txEl>
                                          </p:spTgt>
                                        </p:tgtEl>
                                        <p:attrNameLst>
                                          <p:attrName>style.visibility</p:attrName>
                                        </p:attrNameLst>
                                      </p:cBhvr>
                                      <p:to>
                                        <p:strVal val="visible"/>
                                      </p:to>
                                    </p:set>
                                    <p:animEffect filter="fade" transition="in">
                                      <p:cBhvr>
                                        <p:cTn dur="500"/>
                                        <p:tgtEl>
                                          <p:spTgt spid="106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3">
                                            <p:txEl>
                                              <p:pRg end="2" st="2"/>
                                            </p:txEl>
                                          </p:spTgt>
                                        </p:tgtEl>
                                        <p:attrNameLst>
                                          <p:attrName>style.visibility</p:attrName>
                                        </p:attrNameLst>
                                      </p:cBhvr>
                                      <p:to>
                                        <p:strVal val="visible"/>
                                      </p:to>
                                    </p:set>
                                    <p:animEffect filter="fade" transition="in">
                                      <p:cBhvr>
                                        <p:cTn dur="500"/>
                                        <p:tgtEl>
                                          <p:spTgt spid="106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3">
                                            <p:txEl>
                                              <p:pRg end="3" st="3"/>
                                            </p:txEl>
                                          </p:spTgt>
                                        </p:tgtEl>
                                        <p:attrNameLst>
                                          <p:attrName>style.visibility</p:attrName>
                                        </p:attrNameLst>
                                      </p:cBhvr>
                                      <p:to>
                                        <p:strVal val="visible"/>
                                      </p:to>
                                    </p:set>
                                    <p:animEffect filter="fade" transition="in">
                                      <p:cBhvr>
                                        <p:cTn dur="500"/>
                                        <p:tgtEl>
                                          <p:spTgt spid="106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3">
                                            <p:txEl>
                                              <p:pRg end="4" st="4"/>
                                            </p:txEl>
                                          </p:spTgt>
                                        </p:tgtEl>
                                        <p:attrNameLst>
                                          <p:attrName>style.visibility</p:attrName>
                                        </p:attrNameLst>
                                      </p:cBhvr>
                                      <p:to>
                                        <p:strVal val="visible"/>
                                      </p:to>
                                    </p:set>
                                    <p:animEffect filter="fade" transition="in">
                                      <p:cBhvr>
                                        <p:cTn dur="500"/>
                                        <p:tgtEl>
                                          <p:spTgt spid="106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3">
                                            <p:txEl>
                                              <p:pRg end="5" st="5"/>
                                            </p:txEl>
                                          </p:spTgt>
                                        </p:tgtEl>
                                        <p:attrNameLst>
                                          <p:attrName>style.visibility</p:attrName>
                                        </p:attrNameLst>
                                      </p:cBhvr>
                                      <p:to>
                                        <p:strVal val="visible"/>
                                      </p:to>
                                    </p:set>
                                    <p:animEffect filter="fade" transition="in">
                                      <p:cBhvr>
                                        <p:cTn dur="500"/>
                                        <p:tgtEl>
                                          <p:spTgt spid="106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3">
                                            <p:txEl>
                                              <p:pRg end="6" st="6"/>
                                            </p:txEl>
                                          </p:spTgt>
                                        </p:tgtEl>
                                        <p:attrNameLst>
                                          <p:attrName>style.visibility</p:attrName>
                                        </p:attrNameLst>
                                      </p:cBhvr>
                                      <p:to>
                                        <p:strVal val="visible"/>
                                      </p:to>
                                    </p:set>
                                    <p:animEffect filter="fade" transition="in">
                                      <p:cBhvr>
                                        <p:cTn dur="500"/>
                                        <p:tgtEl>
                                          <p:spTgt spid="106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3">
                                            <p:txEl>
                                              <p:pRg end="7" st="7"/>
                                            </p:txEl>
                                          </p:spTgt>
                                        </p:tgtEl>
                                        <p:attrNameLst>
                                          <p:attrName>style.visibility</p:attrName>
                                        </p:attrNameLst>
                                      </p:cBhvr>
                                      <p:to>
                                        <p:strVal val="visible"/>
                                      </p:to>
                                    </p:set>
                                    <p:animEffect filter="fade" transition="in">
                                      <p:cBhvr>
                                        <p:cTn dur="500"/>
                                        <p:tgtEl>
                                          <p:spTgt spid="106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3">
                                            <p:txEl>
                                              <p:pRg end="8" st="8"/>
                                            </p:txEl>
                                          </p:spTgt>
                                        </p:tgtEl>
                                        <p:attrNameLst>
                                          <p:attrName>style.visibility</p:attrName>
                                        </p:attrNameLst>
                                      </p:cBhvr>
                                      <p:to>
                                        <p:strVal val="visible"/>
                                      </p:to>
                                    </p:set>
                                    <p:animEffect filter="fade" transition="in">
                                      <p:cBhvr>
                                        <p:cTn dur="500"/>
                                        <p:tgtEl>
                                          <p:spTgt spid="1063">
                                            <p:txEl>
                                              <p:pRg end="8" st="8"/>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054"/>
                                        </p:tgtEl>
                                        <p:attrNameLst>
                                          <p:attrName>style.visibility</p:attrName>
                                        </p:attrNameLst>
                                      </p:cBhvr>
                                      <p:to>
                                        <p:strVal val="visible"/>
                                      </p:to>
                                    </p:set>
                                    <p:animEffect filter="fade" transition="in">
                                      <p:cBhvr>
                                        <p:cTn dur="250"/>
                                        <p:tgtEl>
                                          <p:spTgt spid="105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49"/>
                                        </p:tgtEl>
                                        <p:attrNameLst>
                                          <p:attrName>style.visibility</p:attrName>
                                        </p:attrNameLst>
                                      </p:cBhvr>
                                      <p:to>
                                        <p:strVal val="visible"/>
                                      </p:to>
                                    </p:set>
                                    <p:animEffect filter="fade" transition="in">
                                      <p:cBhvr>
                                        <p:cTn dur="250"/>
                                        <p:tgtEl>
                                          <p:spTgt spid="1049"/>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500"/>
                                        <p:tgtEl>
                                          <p:spTgt spid="1059"/>
                                        </p:tgtEl>
                                      </p:cBhvr>
                                    </p:animEffect>
                                  </p:childTnLst>
                                </p:cTn>
                              </p:par>
                              <p:par>
                                <p:cTn fill="hold" nodeType="withEffect" presetClass="entr" presetID="10" presetSubtype="0">
                                  <p:stCondLst>
                                    <p:cond delay="0"/>
                                  </p:stCondLst>
                                  <p:childTnLst>
                                    <p:set>
                                      <p:cBhvr>
                                        <p:cTn dur="1" fill="hold">
                                          <p:stCondLst>
                                            <p:cond delay="0"/>
                                          </p:stCondLst>
                                        </p:cTn>
                                        <p:tgtEl>
                                          <p:spTgt spid="1065">
                                            <p:txEl>
                                              <p:pRg end="0" st="0"/>
                                            </p:txEl>
                                          </p:spTgt>
                                        </p:tgtEl>
                                        <p:attrNameLst>
                                          <p:attrName>style.visibility</p:attrName>
                                        </p:attrNameLst>
                                      </p:cBhvr>
                                      <p:to>
                                        <p:strVal val="visible"/>
                                      </p:to>
                                    </p:set>
                                    <p:animEffect filter="fade" transition="in">
                                      <p:cBhvr>
                                        <p:cTn dur="500"/>
                                        <p:tgtEl>
                                          <p:spTgt spid="10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5">
                                            <p:txEl>
                                              <p:pRg end="1" st="1"/>
                                            </p:txEl>
                                          </p:spTgt>
                                        </p:tgtEl>
                                        <p:attrNameLst>
                                          <p:attrName>style.visibility</p:attrName>
                                        </p:attrNameLst>
                                      </p:cBhvr>
                                      <p:to>
                                        <p:strVal val="visible"/>
                                      </p:to>
                                    </p:set>
                                    <p:animEffect filter="fade" transition="in">
                                      <p:cBhvr>
                                        <p:cTn dur="500"/>
                                        <p:tgtEl>
                                          <p:spTgt spid="106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5">
                                            <p:txEl>
                                              <p:pRg end="2" st="2"/>
                                            </p:txEl>
                                          </p:spTgt>
                                        </p:tgtEl>
                                        <p:attrNameLst>
                                          <p:attrName>style.visibility</p:attrName>
                                        </p:attrNameLst>
                                      </p:cBhvr>
                                      <p:to>
                                        <p:strVal val="visible"/>
                                      </p:to>
                                    </p:set>
                                    <p:animEffect filter="fade" transition="in">
                                      <p:cBhvr>
                                        <p:cTn dur="500"/>
                                        <p:tgtEl>
                                          <p:spTgt spid="106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5">
                                            <p:txEl>
                                              <p:pRg end="3" st="3"/>
                                            </p:txEl>
                                          </p:spTgt>
                                        </p:tgtEl>
                                        <p:attrNameLst>
                                          <p:attrName>style.visibility</p:attrName>
                                        </p:attrNameLst>
                                      </p:cBhvr>
                                      <p:to>
                                        <p:strVal val="visible"/>
                                      </p:to>
                                    </p:set>
                                    <p:animEffect filter="fade" transition="in">
                                      <p:cBhvr>
                                        <p:cTn dur="500"/>
                                        <p:tgtEl>
                                          <p:spTgt spid="106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5">
                                            <p:txEl>
                                              <p:pRg end="4" st="4"/>
                                            </p:txEl>
                                          </p:spTgt>
                                        </p:tgtEl>
                                        <p:attrNameLst>
                                          <p:attrName>style.visibility</p:attrName>
                                        </p:attrNameLst>
                                      </p:cBhvr>
                                      <p:to>
                                        <p:strVal val="visible"/>
                                      </p:to>
                                    </p:set>
                                    <p:animEffect filter="fade" transition="in">
                                      <p:cBhvr>
                                        <p:cTn dur="500"/>
                                        <p:tgtEl>
                                          <p:spTgt spid="106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5">
                                            <p:txEl>
                                              <p:pRg end="5" st="5"/>
                                            </p:txEl>
                                          </p:spTgt>
                                        </p:tgtEl>
                                        <p:attrNameLst>
                                          <p:attrName>style.visibility</p:attrName>
                                        </p:attrNameLst>
                                      </p:cBhvr>
                                      <p:to>
                                        <p:strVal val="visible"/>
                                      </p:to>
                                    </p:set>
                                    <p:animEffect filter="fade" transition="in">
                                      <p:cBhvr>
                                        <p:cTn dur="500"/>
                                        <p:tgtEl>
                                          <p:spTgt spid="106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5">
                                            <p:txEl>
                                              <p:pRg end="6" st="6"/>
                                            </p:txEl>
                                          </p:spTgt>
                                        </p:tgtEl>
                                        <p:attrNameLst>
                                          <p:attrName>style.visibility</p:attrName>
                                        </p:attrNameLst>
                                      </p:cBhvr>
                                      <p:to>
                                        <p:strVal val="visible"/>
                                      </p:to>
                                    </p:set>
                                    <p:animEffect filter="fade" transition="in">
                                      <p:cBhvr>
                                        <p:cTn dur="500"/>
                                        <p:tgtEl>
                                          <p:spTgt spid="106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5">
                                            <p:txEl>
                                              <p:pRg end="7" st="7"/>
                                            </p:txEl>
                                          </p:spTgt>
                                        </p:tgtEl>
                                        <p:attrNameLst>
                                          <p:attrName>style.visibility</p:attrName>
                                        </p:attrNameLst>
                                      </p:cBhvr>
                                      <p:to>
                                        <p:strVal val="visible"/>
                                      </p:to>
                                    </p:set>
                                    <p:animEffect filter="fade" transition="in">
                                      <p:cBhvr>
                                        <p:cTn dur="500"/>
                                        <p:tgtEl>
                                          <p:spTgt spid="106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5">
                                            <p:txEl>
                                              <p:pRg end="8" st="8"/>
                                            </p:txEl>
                                          </p:spTgt>
                                        </p:tgtEl>
                                        <p:attrNameLst>
                                          <p:attrName>style.visibility</p:attrName>
                                        </p:attrNameLst>
                                      </p:cBhvr>
                                      <p:to>
                                        <p:strVal val="visible"/>
                                      </p:to>
                                    </p:set>
                                    <p:animEffect filter="fade" transition="in">
                                      <p:cBhvr>
                                        <p:cTn dur="500"/>
                                        <p:tgtEl>
                                          <p:spTgt spid="1065">
                                            <p:txEl>
                                              <p:pRg end="8" st="8"/>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048"/>
                                        </p:tgtEl>
                                        <p:attrNameLst>
                                          <p:attrName>style.visibility</p:attrName>
                                        </p:attrNameLst>
                                      </p:cBhvr>
                                      <p:to>
                                        <p:strVal val="visible"/>
                                      </p:to>
                                    </p:set>
                                    <p:animEffect filter="fade" transition="in">
                                      <p:cBhvr>
                                        <p:cTn dur="250"/>
                                        <p:tgtEl>
                                          <p:spTgt spid="104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53"/>
                                        </p:tgtEl>
                                        <p:attrNameLst>
                                          <p:attrName>style.visibility</p:attrName>
                                        </p:attrNameLst>
                                      </p:cBhvr>
                                      <p:to>
                                        <p:strVal val="visible"/>
                                      </p:to>
                                    </p:set>
                                    <p:animEffect filter="fade" transition="in">
                                      <p:cBhvr>
                                        <p:cTn dur="250"/>
                                        <p:tgtEl>
                                          <p:spTgt spid="1053"/>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061"/>
                                        </p:tgtEl>
                                        <p:attrNameLst>
                                          <p:attrName>style.visibility</p:attrName>
                                        </p:attrNameLst>
                                      </p:cBhvr>
                                      <p:to>
                                        <p:strVal val="visible"/>
                                      </p:to>
                                    </p:set>
                                    <p:animEffect filter="fade" transition="in">
                                      <p:cBhvr>
                                        <p:cTn dur="500"/>
                                        <p:tgtEl>
                                          <p:spTgt spid="1061"/>
                                        </p:tgtEl>
                                      </p:cBhvr>
                                    </p:animEffect>
                                  </p:childTnLst>
                                </p:cTn>
                              </p:par>
                              <p:par>
                                <p:cTn fill="hold" nodeType="withEffect" presetClass="entr" presetID="10" presetSubtype="0">
                                  <p:stCondLst>
                                    <p:cond delay="0"/>
                                  </p:stCondLst>
                                  <p:childTnLst>
                                    <p:set>
                                      <p:cBhvr>
                                        <p:cTn dur="1" fill="hold">
                                          <p:stCondLst>
                                            <p:cond delay="0"/>
                                          </p:stCondLst>
                                        </p:cTn>
                                        <p:tgtEl>
                                          <p:spTgt spid="1067">
                                            <p:txEl>
                                              <p:pRg end="0" st="0"/>
                                            </p:txEl>
                                          </p:spTgt>
                                        </p:tgtEl>
                                        <p:attrNameLst>
                                          <p:attrName>style.visibility</p:attrName>
                                        </p:attrNameLst>
                                      </p:cBhvr>
                                      <p:to>
                                        <p:strVal val="visible"/>
                                      </p:to>
                                    </p:set>
                                    <p:animEffect filter="fade" transition="in">
                                      <p:cBhvr>
                                        <p:cTn dur="500"/>
                                        <p:tgtEl>
                                          <p:spTgt spid="106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7">
                                            <p:txEl>
                                              <p:pRg end="1" st="1"/>
                                            </p:txEl>
                                          </p:spTgt>
                                        </p:tgtEl>
                                        <p:attrNameLst>
                                          <p:attrName>style.visibility</p:attrName>
                                        </p:attrNameLst>
                                      </p:cBhvr>
                                      <p:to>
                                        <p:strVal val="visible"/>
                                      </p:to>
                                    </p:set>
                                    <p:animEffect filter="fade" transition="in">
                                      <p:cBhvr>
                                        <p:cTn dur="500"/>
                                        <p:tgtEl>
                                          <p:spTgt spid="106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7">
                                            <p:txEl>
                                              <p:pRg end="2" st="2"/>
                                            </p:txEl>
                                          </p:spTgt>
                                        </p:tgtEl>
                                        <p:attrNameLst>
                                          <p:attrName>style.visibility</p:attrName>
                                        </p:attrNameLst>
                                      </p:cBhvr>
                                      <p:to>
                                        <p:strVal val="visible"/>
                                      </p:to>
                                    </p:set>
                                    <p:animEffect filter="fade" transition="in">
                                      <p:cBhvr>
                                        <p:cTn dur="500"/>
                                        <p:tgtEl>
                                          <p:spTgt spid="106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7">
                                            <p:txEl>
                                              <p:pRg end="3" st="3"/>
                                            </p:txEl>
                                          </p:spTgt>
                                        </p:tgtEl>
                                        <p:attrNameLst>
                                          <p:attrName>style.visibility</p:attrName>
                                        </p:attrNameLst>
                                      </p:cBhvr>
                                      <p:to>
                                        <p:strVal val="visible"/>
                                      </p:to>
                                    </p:set>
                                    <p:animEffect filter="fade" transition="in">
                                      <p:cBhvr>
                                        <p:cTn dur="500"/>
                                        <p:tgtEl>
                                          <p:spTgt spid="106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7">
                                            <p:txEl>
                                              <p:pRg end="4" st="4"/>
                                            </p:txEl>
                                          </p:spTgt>
                                        </p:tgtEl>
                                        <p:attrNameLst>
                                          <p:attrName>style.visibility</p:attrName>
                                        </p:attrNameLst>
                                      </p:cBhvr>
                                      <p:to>
                                        <p:strVal val="visible"/>
                                      </p:to>
                                    </p:set>
                                    <p:animEffect filter="fade" transition="in">
                                      <p:cBhvr>
                                        <p:cTn dur="500"/>
                                        <p:tgtEl>
                                          <p:spTgt spid="106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7">
                                            <p:txEl>
                                              <p:pRg end="5" st="5"/>
                                            </p:txEl>
                                          </p:spTgt>
                                        </p:tgtEl>
                                        <p:attrNameLst>
                                          <p:attrName>style.visibility</p:attrName>
                                        </p:attrNameLst>
                                      </p:cBhvr>
                                      <p:to>
                                        <p:strVal val="visible"/>
                                      </p:to>
                                    </p:set>
                                    <p:animEffect filter="fade" transition="in">
                                      <p:cBhvr>
                                        <p:cTn dur="500"/>
                                        <p:tgtEl>
                                          <p:spTgt spid="106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7">
                                            <p:txEl>
                                              <p:pRg end="6" st="6"/>
                                            </p:txEl>
                                          </p:spTgt>
                                        </p:tgtEl>
                                        <p:attrNameLst>
                                          <p:attrName>style.visibility</p:attrName>
                                        </p:attrNameLst>
                                      </p:cBhvr>
                                      <p:to>
                                        <p:strVal val="visible"/>
                                      </p:to>
                                    </p:set>
                                    <p:animEffect filter="fade" transition="in">
                                      <p:cBhvr>
                                        <p:cTn dur="500"/>
                                        <p:tgtEl>
                                          <p:spTgt spid="106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7">
                                            <p:txEl>
                                              <p:pRg end="7" st="7"/>
                                            </p:txEl>
                                          </p:spTgt>
                                        </p:tgtEl>
                                        <p:attrNameLst>
                                          <p:attrName>style.visibility</p:attrName>
                                        </p:attrNameLst>
                                      </p:cBhvr>
                                      <p:to>
                                        <p:strVal val="visible"/>
                                      </p:to>
                                    </p:set>
                                    <p:animEffect filter="fade" transition="in">
                                      <p:cBhvr>
                                        <p:cTn dur="500"/>
                                        <p:tgtEl>
                                          <p:spTgt spid="106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7">
                                            <p:txEl>
                                              <p:pRg end="8" st="8"/>
                                            </p:txEl>
                                          </p:spTgt>
                                        </p:tgtEl>
                                        <p:attrNameLst>
                                          <p:attrName>style.visibility</p:attrName>
                                        </p:attrNameLst>
                                      </p:cBhvr>
                                      <p:to>
                                        <p:strVal val="visible"/>
                                      </p:to>
                                    </p:set>
                                    <p:animEffect filter="fade" transition="in">
                                      <p:cBhvr>
                                        <p:cTn dur="500"/>
                                        <p:tgtEl>
                                          <p:spTgt spid="1067">
                                            <p:txEl>
                                              <p:pRg end="8" st="8"/>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052"/>
                                        </p:tgtEl>
                                        <p:attrNameLst>
                                          <p:attrName>style.visibility</p:attrName>
                                        </p:attrNameLst>
                                      </p:cBhvr>
                                      <p:to>
                                        <p:strVal val="visible"/>
                                      </p:to>
                                    </p:set>
                                    <p:animEffect filter="fade" transition="in">
                                      <p:cBhvr>
                                        <p:cTn dur="250"/>
                                        <p:tgtEl>
                                          <p:spTgt spid="105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47"/>
                                        </p:tgtEl>
                                        <p:attrNameLst>
                                          <p:attrName>style.visibility</p:attrName>
                                        </p:attrNameLst>
                                      </p:cBhvr>
                                      <p:to>
                                        <p:strVal val="visible"/>
                                      </p:to>
                                    </p:set>
                                    <p:animEffect filter="fade" transition="in">
                                      <p:cBhvr>
                                        <p:cTn dur="250"/>
                                        <p:tgtEl>
                                          <p:spTgt spid="1047"/>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058"/>
                                        </p:tgtEl>
                                        <p:attrNameLst>
                                          <p:attrName>style.visibility</p:attrName>
                                        </p:attrNameLst>
                                      </p:cBhvr>
                                      <p:to>
                                        <p:strVal val="visible"/>
                                      </p:to>
                                    </p:set>
                                    <p:animEffect filter="fade" transition="in">
                                      <p:cBhvr>
                                        <p:cTn dur="500"/>
                                        <p:tgtEl>
                                          <p:spTgt spid="1058"/>
                                        </p:tgtEl>
                                      </p:cBhvr>
                                    </p:animEffect>
                                  </p:childTnLst>
                                </p:cTn>
                              </p:par>
                              <p:par>
                                <p:cTn fill="hold" nodeType="withEffect" presetClass="entr" presetID="10" presetSubtype="0">
                                  <p:stCondLst>
                                    <p:cond delay="0"/>
                                  </p:stCondLst>
                                  <p:childTnLst>
                                    <p:set>
                                      <p:cBhvr>
                                        <p:cTn dur="1" fill="hold">
                                          <p:stCondLst>
                                            <p:cond delay="0"/>
                                          </p:stCondLst>
                                        </p:cTn>
                                        <p:tgtEl>
                                          <p:spTgt spid="1064">
                                            <p:txEl>
                                              <p:pRg end="0" st="0"/>
                                            </p:txEl>
                                          </p:spTgt>
                                        </p:tgtEl>
                                        <p:attrNameLst>
                                          <p:attrName>style.visibility</p:attrName>
                                        </p:attrNameLst>
                                      </p:cBhvr>
                                      <p:to>
                                        <p:strVal val="visible"/>
                                      </p:to>
                                    </p:set>
                                    <p:animEffect filter="fade" transition="in">
                                      <p:cBhvr>
                                        <p:cTn dur="500"/>
                                        <p:tgtEl>
                                          <p:spTgt spid="106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4">
                                            <p:txEl>
                                              <p:pRg end="1" st="1"/>
                                            </p:txEl>
                                          </p:spTgt>
                                        </p:tgtEl>
                                        <p:attrNameLst>
                                          <p:attrName>style.visibility</p:attrName>
                                        </p:attrNameLst>
                                      </p:cBhvr>
                                      <p:to>
                                        <p:strVal val="visible"/>
                                      </p:to>
                                    </p:set>
                                    <p:animEffect filter="fade" transition="in">
                                      <p:cBhvr>
                                        <p:cTn dur="500"/>
                                        <p:tgtEl>
                                          <p:spTgt spid="106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4">
                                            <p:txEl>
                                              <p:pRg end="2" st="2"/>
                                            </p:txEl>
                                          </p:spTgt>
                                        </p:tgtEl>
                                        <p:attrNameLst>
                                          <p:attrName>style.visibility</p:attrName>
                                        </p:attrNameLst>
                                      </p:cBhvr>
                                      <p:to>
                                        <p:strVal val="visible"/>
                                      </p:to>
                                    </p:set>
                                    <p:animEffect filter="fade" transition="in">
                                      <p:cBhvr>
                                        <p:cTn dur="500"/>
                                        <p:tgtEl>
                                          <p:spTgt spid="106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4">
                                            <p:txEl>
                                              <p:pRg end="3" st="3"/>
                                            </p:txEl>
                                          </p:spTgt>
                                        </p:tgtEl>
                                        <p:attrNameLst>
                                          <p:attrName>style.visibility</p:attrName>
                                        </p:attrNameLst>
                                      </p:cBhvr>
                                      <p:to>
                                        <p:strVal val="visible"/>
                                      </p:to>
                                    </p:set>
                                    <p:animEffect filter="fade" transition="in">
                                      <p:cBhvr>
                                        <p:cTn dur="500"/>
                                        <p:tgtEl>
                                          <p:spTgt spid="106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4">
                                            <p:txEl>
                                              <p:pRg end="4" st="4"/>
                                            </p:txEl>
                                          </p:spTgt>
                                        </p:tgtEl>
                                        <p:attrNameLst>
                                          <p:attrName>style.visibility</p:attrName>
                                        </p:attrNameLst>
                                      </p:cBhvr>
                                      <p:to>
                                        <p:strVal val="visible"/>
                                      </p:to>
                                    </p:set>
                                    <p:animEffect filter="fade" transition="in">
                                      <p:cBhvr>
                                        <p:cTn dur="500"/>
                                        <p:tgtEl>
                                          <p:spTgt spid="106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4">
                                            <p:txEl>
                                              <p:pRg end="5" st="5"/>
                                            </p:txEl>
                                          </p:spTgt>
                                        </p:tgtEl>
                                        <p:attrNameLst>
                                          <p:attrName>style.visibility</p:attrName>
                                        </p:attrNameLst>
                                      </p:cBhvr>
                                      <p:to>
                                        <p:strVal val="visible"/>
                                      </p:to>
                                    </p:set>
                                    <p:animEffect filter="fade" transition="in">
                                      <p:cBhvr>
                                        <p:cTn dur="500"/>
                                        <p:tgtEl>
                                          <p:spTgt spid="106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4">
                                            <p:txEl>
                                              <p:pRg end="6" st="6"/>
                                            </p:txEl>
                                          </p:spTgt>
                                        </p:tgtEl>
                                        <p:attrNameLst>
                                          <p:attrName>style.visibility</p:attrName>
                                        </p:attrNameLst>
                                      </p:cBhvr>
                                      <p:to>
                                        <p:strVal val="visible"/>
                                      </p:to>
                                    </p:set>
                                    <p:animEffect filter="fade" transition="in">
                                      <p:cBhvr>
                                        <p:cTn dur="500"/>
                                        <p:tgtEl>
                                          <p:spTgt spid="106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4">
                                            <p:txEl>
                                              <p:pRg end="7" st="7"/>
                                            </p:txEl>
                                          </p:spTgt>
                                        </p:tgtEl>
                                        <p:attrNameLst>
                                          <p:attrName>style.visibility</p:attrName>
                                        </p:attrNameLst>
                                      </p:cBhvr>
                                      <p:to>
                                        <p:strVal val="visible"/>
                                      </p:to>
                                    </p:set>
                                    <p:animEffect filter="fade" transition="in">
                                      <p:cBhvr>
                                        <p:cTn dur="500"/>
                                        <p:tgtEl>
                                          <p:spTgt spid="106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4">
                                            <p:txEl>
                                              <p:pRg end="8" st="8"/>
                                            </p:txEl>
                                          </p:spTgt>
                                        </p:tgtEl>
                                        <p:attrNameLst>
                                          <p:attrName>style.visibility</p:attrName>
                                        </p:attrNameLst>
                                      </p:cBhvr>
                                      <p:to>
                                        <p:strVal val="visible"/>
                                      </p:to>
                                    </p:set>
                                    <p:animEffect filter="fade" transition="in">
                                      <p:cBhvr>
                                        <p:cTn dur="500"/>
                                        <p:tgtEl>
                                          <p:spTgt spid="1064">
                                            <p:txEl>
                                              <p:pRg end="8" st="8"/>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046"/>
                                        </p:tgtEl>
                                        <p:attrNameLst>
                                          <p:attrName>style.visibility</p:attrName>
                                        </p:attrNameLst>
                                      </p:cBhvr>
                                      <p:to>
                                        <p:strVal val="visible"/>
                                      </p:to>
                                    </p:set>
                                    <p:animEffect filter="fade" transition="in">
                                      <p:cBhvr>
                                        <p:cTn dur="250"/>
                                        <p:tgtEl>
                                          <p:spTgt spid="104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051"/>
                                        </p:tgtEl>
                                        <p:attrNameLst>
                                          <p:attrName>style.visibility</p:attrName>
                                        </p:attrNameLst>
                                      </p:cBhvr>
                                      <p:to>
                                        <p:strVal val="visible"/>
                                      </p:to>
                                    </p:set>
                                    <p:animEffect filter="fade" transition="in">
                                      <p:cBhvr>
                                        <p:cTn dur="250"/>
                                        <p:tgtEl>
                                          <p:spTgt spid="1051"/>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060"/>
                                        </p:tgtEl>
                                        <p:attrNameLst>
                                          <p:attrName>style.visibility</p:attrName>
                                        </p:attrNameLst>
                                      </p:cBhvr>
                                      <p:to>
                                        <p:strVal val="visible"/>
                                      </p:to>
                                    </p:set>
                                    <p:animEffect filter="fade" transition="in">
                                      <p:cBhvr>
                                        <p:cTn dur="500"/>
                                        <p:tgtEl>
                                          <p:spTgt spid="1060"/>
                                        </p:tgtEl>
                                      </p:cBhvr>
                                    </p:animEffect>
                                  </p:childTnLst>
                                </p:cTn>
                              </p:par>
                              <p:par>
                                <p:cTn fill="hold" nodeType="withEffect" presetClass="entr" presetID="10" presetSubtype="0">
                                  <p:stCondLst>
                                    <p:cond delay="0"/>
                                  </p:stCondLst>
                                  <p:childTnLst>
                                    <p:set>
                                      <p:cBhvr>
                                        <p:cTn dur="1" fill="hold">
                                          <p:stCondLst>
                                            <p:cond delay="0"/>
                                          </p:stCondLst>
                                        </p:cTn>
                                        <p:tgtEl>
                                          <p:spTgt spid="1066">
                                            <p:txEl>
                                              <p:pRg end="0" st="0"/>
                                            </p:txEl>
                                          </p:spTgt>
                                        </p:tgtEl>
                                        <p:attrNameLst>
                                          <p:attrName>style.visibility</p:attrName>
                                        </p:attrNameLst>
                                      </p:cBhvr>
                                      <p:to>
                                        <p:strVal val="visible"/>
                                      </p:to>
                                    </p:set>
                                    <p:animEffect filter="fade" transition="in">
                                      <p:cBhvr>
                                        <p:cTn dur="500"/>
                                        <p:tgtEl>
                                          <p:spTgt spid="106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6">
                                            <p:txEl>
                                              <p:pRg end="1" st="1"/>
                                            </p:txEl>
                                          </p:spTgt>
                                        </p:tgtEl>
                                        <p:attrNameLst>
                                          <p:attrName>style.visibility</p:attrName>
                                        </p:attrNameLst>
                                      </p:cBhvr>
                                      <p:to>
                                        <p:strVal val="visible"/>
                                      </p:to>
                                    </p:set>
                                    <p:animEffect filter="fade" transition="in">
                                      <p:cBhvr>
                                        <p:cTn dur="500"/>
                                        <p:tgtEl>
                                          <p:spTgt spid="106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6">
                                            <p:txEl>
                                              <p:pRg end="2" st="2"/>
                                            </p:txEl>
                                          </p:spTgt>
                                        </p:tgtEl>
                                        <p:attrNameLst>
                                          <p:attrName>style.visibility</p:attrName>
                                        </p:attrNameLst>
                                      </p:cBhvr>
                                      <p:to>
                                        <p:strVal val="visible"/>
                                      </p:to>
                                    </p:set>
                                    <p:animEffect filter="fade" transition="in">
                                      <p:cBhvr>
                                        <p:cTn dur="500"/>
                                        <p:tgtEl>
                                          <p:spTgt spid="106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6">
                                            <p:txEl>
                                              <p:pRg end="3" st="3"/>
                                            </p:txEl>
                                          </p:spTgt>
                                        </p:tgtEl>
                                        <p:attrNameLst>
                                          <p:attrName>style.visibility</p:attrName>
                                        </p:attrNameLst>
                                      </p:cBhvr>
                                      <p:to>
                                        <p:strVal val="visible"/>
                                      </p:to>
                                    </p:set>
                                    <p:animEffect filter="fade" transition="in">
                                      <p:cBhvr>
                                        <p:cTn dur="500"/>
                                        <p:tgtEl>
                                          <p:spTgt spid="106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6">
                                            <p:txEl>
                                              <p:pRg end="4" st="4"/>
                                            </p:txEl>
                                          </p:spTgt>
                                        </p:tgtEl>
                                        <p:attrNameLst>
                                          <p:attrName>style.visibility</p:attrName>
                                        </p:attrNameLst>
                                      </p:cBhvr>
                                      <p:to>
                                        <p:strVal val="visible"/>
                                      </p:to>
                                    </p:set>
                                    <p:animEffect filter="fade" transition="in">
                                      <p:cBhvr>
                                        <p:cTn dur="500"/>
                                        <p:tgtEl>
                                          <p:spTgt spid="106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6">
                                            <p:txEl>
                                              <p:pRg end="5" st="5"/>
                                            </p:txEl>
                                          </p:spTgt>
                                        </p:tgtEl>
                                        <p:attrNameLst>
                                          <p:attrName>style.visibility</p:attrName>
                                        </p:attrNameLst>
                                      </p:cBhvr>
                                      <p:to>
                                        <p:strVal val="visible"/>
                                      </p:to>
                                    </p:set>
                                    <p:animEffect filter="fade" transition="in">
                                      <p:cBhvr>
                                        <p:cTn dur="500"/>
                                        <p:tgtEl>
                                          <p:spTgt spid="106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6">
                                            <p:txEl>
                                              <p:pRg end="6" st="6"/>
                                            </p:txEl>
                                          </p:spTgt>
                                        </p:tgtEl>
                                        <p:attrNameLst>
                                          <p:attrName>style.visibility</p:attrName>
                                        </p:attrNameLst>
                                      </p:cBhvr>
                                      <p:to>
                                        <p:strVal val="visible"/>
                                      </p:to>
                                    </p:set>
                                    <p:animEffect filter="fade" transition="in">
                                      <p:cBhvr>
                                        <p:cTn dur="500"/>
                                        <p:tgtEl>
                                          <p:spTgt spid="106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6">
                                            <p:txEl>
                                              <p:pRg end="7" st="7"/>
                                            </p:txEl>
                                          </p:spTgt>
                                        </p:tgtEl>
                                        <p:attrNameLst>
                                          <p:attrName>style.visibility</p:attrName>
                                        </p:attrNameLst>
                                      </p:cBhvr>
                                      <p:to>
                                        <p:strVal val="visible"/>
                                      </p:to>
                                    </p:set>
                                    <p:animEffect filter="fade" transition="in">
                                      <p:cBhvr>
                                        <p:cTn dur="500"/>
                                        <p:tgtEl>
                                          <p:spTgt spid="106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66">
                                            <p:txEl>
                                              <p:pRg end="8" st="8"/>
                                            </p:txEl>
                                          </p:spTgt>
                                        </p:tgtEl>
                                        <p:attrNameLst>
                                          <p:attrName>style.visibility</p:attrName>
                                        </p:attrNameLst>
                                      </p:cBhvr>
                                      <p:to>
                                        <p:strVal val="visible"/>
                                      </p:to>
                                    </p:set>
                                    <p:animEffect filter="fade" transition="in">
                                      <p:cBhvr>
                                        <p:cTn dur="500"/>
                                        <p:tgtEl>
                                          <p:spTgt spid="1066">
                                            <p:txEl>
                                              <p:pRg end="8" st="8"/>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050"/>
                                        </p:tgtEl>
                                        <p:attrNameLst>
                                          <p:attrName>style.visibility</p:attrName>
                                        </p:attrNameLst>
                                      </p:cBhvr>
                                      <p:to>
                                        <p:strVal val="visible"/>
                                      </p:to>
                                    </p:set>
                                    <p:animEffect filter="fade" transition="in">
                                      <p:cBhvr>
                                        <p:cTn dur="250"/>
                                        <p:tgtEl>
                                          <p:spTgt spid="1050"/>
                                        </p:tgtEl>
                                      </p:cBhvr>
                                    </p:animEffect>
                                  </p:childTnLst>
                                </p:cTn>
                              </p:par>
                            </p:childTnLst>
                          </p:cTn>
                        </p:par>
                        <p:par>
                          <p:cTn fill="hold">
                            <p:stCondLst>
                              <p:cond delay="6000"/>
                            </p:stCondLst>
                            <p:childTnLst>
                              <p:par>
                                <p:cTn fill="hold" nodeType="afterEffect" presetClass="entr" presetID="2" presetSubtype="8">
                                  <p:stCondLst>
                                    <p:cond delay="500"/>
                                  </p:stCondLst>
                                  <p:childTnLst>
                                    <p:set>
                                      <p:cBhvr>
                                        <p:cTn dur="1" fill="hold">
                                          <p:stCondLst>
                                            <p:cond delay="0"/>
                                          </p:stCondLst>
                                        </p:cTn>
                                        <p:tgtEl>
                                          <p:spTgt spid="1057"/>
                                        </p:tgtEl>
                                        <p:attrNameLst>
                                          <p:attrName>style.visibility</p:attrName>
                                        </p:attrNameLst>
                                      </p:cBhvr>
                                      <p:to>
                                        <p:strVal val="visible"/>
                                      </p:to>
                                    </p:set>
                                    <p:anim calcmode="lin" valueType="num">
                                      <p:cBhvr additive="base">
                                        <p:cTn dur="500"/>
                                        <p:tgtEl>
                                          <p:spTgt spid="105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056">
                                            <p:txEl>
                                              <p:pRg end="0" st="0"/>
                                            </p:txEl>
                                          </p:spTgt>
                                        </p:tgtEl>
                                        <p:attrNameLst>
                                          <p:attrName>style.visibility</p:attrName>
                                        </p:attrNameLst>
                                      </p:cBhvr>
                                      <p:to>
                                        <p:strVal val="visible"/>
                                      </p:to>
                                    </p:set>
                                    <p:anim calcmode="lin" valueType="num">
                                      <p:cBhvr additive="base">
                                        <p:cTn dur="500"/>
                                        <p:tgtEl>
                                          <p:spTgt spid="105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056">
                                            <p:txEl>
                                              <p:pRg end="1" st="1"/>
                                            </p:txEl>
                                          </p:spTgt>
                                        </p:tgtEl>
                                        <p:attrNameLst>
                                          <p:attrName>style.visibility</p:attrName>
                                        </p:attrNameLst>
                                      </p:cBhvr>
                                      <p:to>
                                        <p:strVal val="visible"/>
                                      </p:to>
                                    </p:set>
                                    <p:anim calcmode="lin" valueType="num">
                                      <p:cBhvr additive="base">
                                        <p:cTn dur="500"/>
                                        <p:tgtEl>
                                          <p:spTgt spid="105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056">
                                            <p:txEl>
                                              <p:pRg end="2" st="2"/>
                                            </p:txEl>
                                          </p:spTgt>
                                        </p:tgtEl>
                                        <p:attrNameLst>
                                          <p:attrName>style.visibility</p:attrName>
                                        </p:attrNameLst>
                                      </p:cBhvr>
                                      <p:to>
                                        <p:strVal val="visible"/>
                                      </p:to>
                                    </p:set>
                                    <p:anim calcmode="lin" valueType="num">
                                      <p:cBhvr additive="base">
                                        <p:cTn dur="500"/>
                                        <p:tgtEl>
                                          <p:spTgt spid="105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056">
                                            <p:txEl>
                                              <p:pRg end="3" st="3"/>
                                            </p:txEl>
                                          </p:spTgt>
                                        </p:tgtEl>
                                        <p:attrNameLst>
                                          <p:attrName>style.visibility</p:attrName>
                                        </p:attrNameLst>
                                      </p:cBhvr>
                                      <p:to>
                                        <p:strVal val="visible"/>
                                      </p:to>
                                    </p:set>
                                    <p:anim calcmode="lin" valueType="num">
                                      <p:cBhvr additive="base">
                                        <p:cTn dur="500"/>
                                        <p:tgtEl>
                                          <p:spTgt spid="105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056">
                                            <p:txEl>
                                              <p:pRg end="4" st="4"/>
                                            </p:txEl>
                                          </p:spTgt>
                                        </p:tgtEl>
                                        <p:attrNameLst>
                                          <p:attrName>style.visibility</p:attrName>
                                        </p:attrNameLst>
                                      </p:cBhvr>
                                      <p:to>
                                        <p:strVal val="visible"/>
                                      </p:to>
                                    </p:set>
                                    <p:anim calcmode="lin" valueType="num">
                                      <p:cBhvr additive="base">
                                        <p:cTn dur="500"/>
                                        <p:tgtEl>
                                          <p:spTgt spid="105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056">
                                            <p:txEl>
                                              <p:pRg end="5" st="5"/>
                                            </p:txEl>
                                          </p:spTgt>
                                        </p:tgtEl>
                                        <p:attrNameLst>
                                          <p:attrName>style.visibility</p:attrName>
                                        </p:attrNameLst>
                                      </p:cBhvr>
                                      <p:to>
                                        <p:strVal val="visible"/>
                                      </p:to>
                                    </p:set>
                                    <p:anim calcmode="lin" valueType="num">
                                      <p:cBhvr additive="base">
                                        <p:cTn dur="500"/>
                                        <p:tgtEl>
                                          <p:spTgt spid="105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056">
                                            <p:txEl>
                                              <p:pRg end="6" st="6"/>
                                            </p:txEl>
                                          </p:spTgt>
                                        </p:tgtEl>
                                        <p:attrNameLst>
                                          <p:attrName>style.visibility</p:attrName>
                                        </p:attrNameLst>
                                      </p:cBhvr>
                                      <p:to>
                                        <p:strVal val="visible"/>
                                      </p:to>
                                    </p:set>
                                    <p:anim calcmode="lin" valueType="num">
                                      <p:cBhvr additive="base">
                                        <p:cTn dur="500"/>
                                        <p:tgtEl>
                                          <p:spTgt spid="105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056">
                                            <p:txEl>
                                              <p:pRg end="7" st="7"/>
                                            </p:txEl>
                                          </p:spTgt>
                                        </p:tgtEl>
                                        <p:attrNameLst>
                                          <p:attrName>style.visibility</p:attrName>
                                        </p:attrNameLst>
                                      </p:cBhvr>
                                      <p:to>
                                        <p:strVal val="visible"/>
                                      </p:to>
                                    </p:set>
                                    <p:anim calcmode="lin" valueType="num">
                                      <p:cBhvr additive="base">
                                        <p:cTn dur="500"/>
                                        <p:tgtEl>
                                          <p:spTgt spid="105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056">
                                            <p:txEl>
                                              <p:pRg end="8" st="8"/>
                                            </p:txEl>
                                          </p:spTgt>
                                        </p:tgtEl>
                                        <p:attrNameLst>
                                          <p:attrName>style.visibility</p:attrName>
                                        </p:attrNameLst>
                                      </p:cBhvr>
                                      <p:to>
                                        <p:strVal val="visible"/>
                                      </p:to>
                                    </p:set>
                                    <p:anim calcmode="lin" valueType="num">
                                      <p:cBhvr additive="base">
                                        <p:cTn dur="500"/>
                                        <p:tgtEl>
                                          <p:spTgt spid="1056">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ofile 4">
  <p:cSld name="rofile 4">
    <p:spTree>
      <p:nvGrpSpPr>
        <p:cNvPr id="96" name="Shape 96"/>
        <p:cNvGrpSpPr/>
        <p:nvPr/>
      </p:nvGrpSpPr>
      <p:grpSpPr>
        <a:xfrm>
          <a:off x="0" y="0"/>
          <a:ext cx="0" cy="0"/>
          <a:chOff x="0" y="0"/>
          <a:chExt cx="0" cy="0"/>
        </a:xfrm>
      </p:grpSpPr>
      <p:sp>
        <p:nvSpPr>
          <p:cNvPr id="97" name="Google Shape;97;p7"/>
          <p:cNvSpPr/>
          <p:nvPr/>
        </p:nvSpPr>
        <p:spPr>
          <a:xfrm>
            <a:off x="11143377" y="3995458"/>
            <a:ext cx="1032497" cy="1032497"/>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6"/>
              </a:solidFill>
              <a:latin typeface="Open Sans"/>
              <a:ea typeface="Open Sans"/>
              <a:cs typeface="Open Sans"/>
              <a:sym typeface="Open Sans"/>
            </a:endParaRPr>
          </a:p>
        </p:txBody>
      </p:sp>
      <p:sp>
        <p:nvSpPr>
          <p:cNvPr id="98" name="Google Shape;98;p7"/>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7"/>
          <p:cNvSpPr/>
          <p:nvPr/>
        </p:nvSpPr>
        <p:spPr>
          <a:xfrm>
            <a:off x="11951518" y="5027955"/>
            <a:ext cx="811957" cy="81195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2"/>
              </a:solidFill>
              <a:latin typeface="Open Sans"/>
              <a:ea typeface="Open Sans"/>
              <a:cs typeface="Open Sans"/>
              <a:sym typeface="Open Sans"/>
            </a:endParaRPr>
          </a:p>
        </p:txBody>
      </p:sp>
      <p:sp>
        <p:nvSpPr>
          <p:cNvPr id="100" name="Google Shape;100;p7"/>
          <p:cNvSpPr/>
          <p:nvPr/>
        </p:nvSpPr>
        <p:spPr>
          <a:xfrm>
            <a:off x="6664309" y="1039044"/>
            <a:ext cx="5060429" cy="5060429"/>
          </a:xfrm>
          <a:prstGeom prst="ellipse">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01" name="Google Shape;101;p7"/>
          <p:cNvSpPr/>
          <p:nvPr/>
        </p:nvSpPr>
        <p:spPr>
          <a:xfrm>
            <a:off x="5584189" y="2479204"/>
            <a:ext cx="1368152" cy="1368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02" name="Google Shape;102;p7"/>
          <p:cNvSpPr/>
          <p:nvPr/>
        </p:nvSpPr>
        <p:spPr>
          <a:xfrm>
            <a:off x="6500424" y="914897"/>
            <a:ext cx="5060429" cy="5060429"/>
          </a:xfrm>
          <a:prstGeom prst="ellipse">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03" name="Google Shape;103;p7"/>
          <p:cNvSpPr txBox="1"/>
          <p:nvPr>
            <p:ph type="title"/>
          </p:nvPr>
        </p:nvSpPr>
        <p:spPr>
          <a:xfrm>
            <a:off x="4329563" y="6222956"/>
            <a:ext cx="9577064" cy="792088"/>
          </a:xfrm>
          <a:prstGeom prst="rect">
            <a:avLst/>
          </a:prstGeom>
          <a:noFill/>
          <a:ln>
            <a:noFill/>
          </a:ln>
        </p:spPr>
        <p:txBody>
          <a:bodyPr anchorCtr="0" anchor="b" bIns="81625" lIns="163275" spcFirstLastPara="1" rIns="163275" wrap="square" tIns="81625"/>
          <a:lstStyle>
            <a:lvl1pPr lvl="0" algn="ctr">
              <a:spcBef>
                <a:spcPts val="0"/>
              </a:spcBef>
              <a:spcAft>
                <a:spcPts val="0"/>
              </a:spcAft>
              <a:buClr>
                <a:schemeClr val="dk2"/>
              </a:buClr>
              <a:buSzPts val="3600"/>
              <a:buFont typeface="Arial"/>
              <a:buNone/>
              <a:defRPr sz="36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7"/>
          <p:cNvSpPr/>
          <p:nvPr/>
        </p:nvSpPr>
        <p:spPr>
          <a:xfrm>
            <a:off x="7523026" y="7735788"/>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05" name="Google Shape;105;p7"/>
          <p:cNvSpPr txBox="1"/>
          <p:nvPr>
            <p:ph idx="1" type="body"/>
          </p:nvPr>
        </p:nvSpPr>
        <p:spPr>
          <a:xfrm>
            <a:off x="4354674" y="6943700"/>
            <a:ext cx="9577064" cy="576064"/>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0081A9"/>
              </a:buClr>
              <a:buSzPts val="2400"/>
              <a:buNone/>
              <a:defRPr i="1" sz="2400">
                <a:solidFill>
                  <a:srgbClr val="0081A9"/>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6" name="Google Shape;106;p7"/>
          <p:cNvSpPr/>
          <p:nvPr>
            <p:ph idx="2" type="pic"/>
          </p:nvPr>
        </p:nvSpPr>
        <p:spPr>
          <a:xfrm>
            <a:off x="6664309" y="1039044"/>
            <a:ext cx="4916413" cy="4916413"/>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07" name="Google Shape;107;p7"/>
          <p:cNvSpPr txBox="1"/>
          <p:nvPr>
            <p:ph idx="3" type="body"/>
          </p:nvPr>
        </p:nvSpPr>
        <p:spPr>
          <a:xfrm>
            <a:off x="2899794" y="7879804"/>
            <a:ext cx="12486825" cy="1584176"/>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7"/>
          <p:cNvSpPr/>
          <p:nvPr/>
        </p:nvSpPr>
        <p:spPr>
          <a:xfrm>
            <a:off x="4354674" y="2047156"/>
            <a:ext cx="864096" cy="86409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09" name="Google Shape;109;p7"/>
          <p:cNvSpPr/>
          <p:nvPr/>
        </p:nvSpPr>
        <p:spPr>
          <a:xfrm>
            <a:off x="5584189" y="1899752"/>
            <a:ext cx="432048" cy="43204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10" name="Google Shape;110;p7"/>
          <p:cNvSpPr/>
          <p:nvPr/>
        </p:nvSpPr>
        <p:spPr>
          <a:xfrm>
            <a:off x="13315216" y="4732632"/>
            <a:ext cx="486995" cy="4869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accent2"/>
              </a:solidFill>
              <a:latin typeface="Open Sans"/>
              <a:ea typeface="Open Sans"/>
              <a:cs typeface="Open Sans"/>
              <a:sym typeface="Open Sans"/>
            </a:endParaRPr>
          </a:p>
        </p:txBody>
      </p:sp>
      <p:sp>
        <p:nvSpPr>
          <p:cNvPr id="111" name="Google Shape;111;p7"/>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12" name="Google Shape;112;p7"/>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b="0" i="0" sz="2800" u="none" cap="none" strike="noStrike">
                <a:solidFill>
                  <a:schemeClr val="lt1"/>
                </a:solidFill>
                <a:latin typeface="Open Sans"/>
                <a:ea typeface="Open Sans"/>
                <a:cs typeface="Open Sans"/>
                <a:sym typeface="Open Sans"/>
              </a:defRPr>
            </a:lvl1pPr>
            <a:lvl2pPr indent="0" lvl="1" marL="0" algn="ctr">
              <a:spcBef>
                <a:spcPts val="0"/>
              </a:spcBef>
              <a:buNone/>
              <a:defRPr b="0" i="0" sz="2800" u="none" cap="none" strike="noStrike">
                <a:solidFill>
                  <a:schemeClr val="lt1"/>
                </a:solidFill>
                <a:latin typeface="Open Sans"/>
                <a:ea typeface="Open Sans"/>
                <a:cs typeface="Open Sans"/>
                <a:sym typeface="Open Sans"/>
              </a:defRPr>
            </a:lvl2pPr>
            <a:lvl3pPr indent="0" lvl="2" marL="0" algn="ctr">
              <a:spcBef>
                <a:spcPts val="0"/>
              </a:spcBef>
              <a:buNone/>
              <a:defRPr b="0" i="0" sz="2800" u="none" cap="none" strike="noStrike">
                <a:solidFill>
                  <a:schemeClr val="lt1"/>
                </a:solidFill>
                <a:latin typeface="Open Sans"/>
                <a:ea typeface="Open Sans"/>
                <a:cs typeface="Open Sans"/>
                <a:sym typeface="Open Sans"/>
              </a:defRPr>
            </a:lvl3pPr>
            <a:lvl4pPr indent="0" lvl="3" marL="0" algn="ctr">
              <a:spcBef>
                <a:spcPts val="0"/>
              </a:spcBef>
              <a:buNone/>
              <a:defRPr b="0" i="0" sz="2800" u="none" cap="none" strike="noStrike">
                <a:solidFill>
                  <a:schemeClr val="lt1"/>
                </a:solidFill>
                <a:latin typeface="Open Sans"/>
                <a:ea typeface="Open Sans"/>
                <a:cs typeface="Open Sans"/>
                <a:sym typeface="Open Sans"/>
              </a:defRPr>
            </a:lvl4pPr>
            <a:lvl5pPr indent="0" lvl="4" marL="0" algn="ctr">
              <a:spcBef>
                <a:spcPts val="0"/>
              </a:spcBef>
              <a:buNone/>
              <a:defRPr b="0" i="0" sz="2800" u="none" cap="none" strike="noStrike">
                <a:solidFill>
                  <a:schemeClr val="lt1"/>
                </a:solidFill>
                <a:latin typeface="Open Sans"/>
                <a:ea typeface="Open Sans"/>
                <a:cs typeface="Open Sans"/>
                <a:sym typeface="Open Sans"/>
              </a:defRPr>
            </a:lvl5pPr>
            <a:lvl6pPr indent="0" lvl="5" marL="0" algn="ctr">
              <a:spcBef>
                <a:spcPts val="0"/>
              </a:spcBef>
              <a:buNone/>
              <a:defRPr b="0" i="0" sz="2800" u="none" cap="none" strike="noStrike">
                <a:solidFill>
                  <a:schemeClr val="lt1"/>
                </a:solidFill>
                <a:latin typeface="Open Sans"/>
                <a:ea typeface="Open Sans"/>
                <a:cs typeface="Open Sans"/>
                <a:sym typeface="Open Sans"/>
              </a:defRPr>
            </a:lvl6pPr>
            <a:lvl7pPr indent="0" lvl="6" marL="0" algn="ctr">
              <a:spcBef>
                <a:spcPts val="0"/>
              </a:spcBef>
              <a:buNone/>
              <a:defRPr b="0" i="0" sz="2800" u="none" cap="none" strike="noStrike">
                <a:solidFill>
                  <a:schemeClr val="lt1"/>
                </a:solidFill>
                <a:latin typeface="Open Sans"/>
                <a:ea typeface="Open Sans"/>
                <a:cs typeface="Open Sans"/>
                <a:sym typeface="Open Sans"/>
              </a:defRPr>
            </a:lvl7pPr>
            <a:lvl8pPr indent="0" lvl="7" marL="0" algn="ctr">
              <a:spcBef>
                <a:spcPts val="0"/>
              </a:spcBef>
              <a:buNone/>
              <a:defRPr b="0" i="0" sz="2800" u="none" cap="none" strike="noStrike">
                <a:solidFill>
                  <a:schemeClr val="lt1"/>
                </a:solidFill>
                <a:latin typeface="Open Sans"/>
                <a:ea typeface="Open Sans"/>
                <a:cs typeface="Open Sans"/>
                <a:sym typeface="Open Sans"/>
              </a:defRPr>
            </a:lvl8pPr>
            <a:lvl9pPr indent="0" lvl="8" marL="0" algn="ctr">
              <a:spcBef>
                <a:spcPts val="0"/>
              </a:spcBef>
              <a:buNone/>
              <a:defRPr b="0" i="0" sz="2800" u="none" cap="none" strike="noStrike">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750"/>
                                        <p:tgtEl>
                                          <p:spTgt spid="108"/>
                                        </p:tgtEl>
                                      </p:cBhvr>
                                    </p:animEffect>
                                  </p:childTnLst>
                                </p:cTn>
                              </p:par>
                              <p:par>
                                <p:cTn fill="hold" nodeType="with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750"/>
                                        <p:tgtEl>
                                          <p:spTgt spid="10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
                                  </p:stCondLst>
                                  <p:childTnLst>
                                    <p:set>
                                      <p:cBhvr>
                                        <p:cTn dur="1" fill="hold">
                                          <p:stCondLst>
                                            <p:cond delay="0"/>
                                          </p:stCondLst>
                                        </p:cTn>
                                        <p:tgtEl>
                                          <p:spTgt spid="101"/>
                                        </p:tgtEl>
                                        <p:attrNameLst>
                                          <p:attrName>style.visibility</p:attrName>
                                        </p:attrNameLst>
                                      </p:cBhvr>
                                      <p:to>
                                        <p:strVal val="visible"/>
                                      </p:to>
                                    </p:set>
                                    <p:animEffect filter="fade" transition="in">
                                      <p:cBhvr>
                                        <p:cTn dur="750"/>
                                        <p:tgtEl>
                                          <p:spTgt spid="101"/>
                                        </p:tgtEl>
                                      </p:cBhvr>
                                    </p:animEffect>
                                  </p:childTnLst>
                                </p:cTn>
                              </p:par>
                              <p:par>
                                <p:cTn fill="hold" nodeType="withEffect" presetClass="entr" presetID="2" presetSubtype="8">
                                  <p:stCondLst>
                                    <p:cond delay="10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750"/>
                                        <p:tgtEl>
                                          <p:spTgt spid="10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00"/>
                                  </p:stCondLst>
                                  <p:childTnLst>
                                    <p:set>
                                      <p:cBhvr>
                                        <p:cTn dur="1" fill="hold">
                                          <p:stCondLst>
                                            <p:cond delay="0"/>
                                          </p:stCondLst>
                                        </p:cTn>
                                        <p:tgtEl>
                                          <p:spTgt spid="109"/>
                                        </p:tgtEl>
                                        <p:attrNameLst>
                                          <p:attrName>style.visibility</p:attrName>
                                        </p:attrNameLst>
                                      </p:cBhvr>
                                      <p:to>
                                        <p:strVal val="visible"/>
                                      </p:to>
                                    </p:set>
                                    <p:animEffect filter="fade" transition="in">
                                      <p:cBhvr>
                                        <p:cTn dur="750"/>
                                        <p:tgtEl>
                                          <p:spTgt spid="109"/>
                                        </p:tgtEl>
                                      </p:cBhvr>
                                    </p:animEffect>
                                  </p:childTnLst>
                                </p:cTn>
                              </p:par>
                              <p:par>
                                <p:cTn fill="hold" nodeType="withEffect" presetClass="entr" presetID="2" presetSubtype="8">
                                  <p:stCondLst>
                                    <p:cond delay="20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750"/>
                                        <p:tgtEl>
                                          <p:spTgt spid="10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300"/>
                                  </p:stCondLst>
                                  <p:childTnLst>
                                    <p:set>
                                      <p:cBhvr>
                                        <p:cTn dur="1" fill="hold">
                                          <p:stCondLst>
                                            <p:cond delay="0"/>
                                          </p:stCondLst>
                                        </p:cTn>
                                        <p:tgtEl>
                                          <p:spTgt spid="99"/>
                                        </p:tgtEl>
                                        <p:attrNameLst>
                                          <p:attrName>style.visibility</p:attrName>
                                        </p:attrNameLst>
                                      </p:cBhvr>
                                      <p:to>
                                        <p:strVal val="visible"/>
                                      </p:to>
                                    </p:set>
                                    <p:animEffect filter="fade" transition="in">
                                      <p:cBhvr>
                                        <p:cTn dur="750"/>
                                        <p:tgtEl>
                                          <p:spTgt spid="99"/>
                                        </p:tgtEl>
                                      </p:cBhvr>
                                    </p:animEffect>
                                  </p:childTnLst>
                                </p:cTn>
                              </p:par>
                              <p:par>
                                <p:cTn fill="hold" nodeType="withEffect" presetClass="entr" presetID="2" presetSubtype="8">
                                  <p:stCondLst>
                                    <p:cond delay="30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750"/>
                                        <p:tgtEl>
                                          <p:spTgt spid="9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400"/>
                                  </p:stCondLst>
                                  <p:childTnLst>
                                    <p:set>
                                      <p:cBhvr>
                                        <p:cTn dur="1" fill="hold">
                                          <p:stCondLst>
                                            <p:cond delay="0"/>
                                          </p:stCondLst>
                                        </p:cTn>
                                        <p:tgtEl>
                                          <p:spTgt spid="110"/>
                                        </p:tgtEl>
                                        <p:attrNameLst>
                                          <p:attrName>style.visibility</p:attrName>
                                        </p:attrNameLst>
                                      </p:cBhvr>
                                      <p:to>
                                        <p:strVal val="visible"/>
                                      </p:to>
                                    </p:set>
                                    <p:animEffect filter="fade" transition="in">
                                      <p:cBhvr>
                                        <p:cTn dur="750"/>
                                        <p:tgtEl>
                                          <p:spTgt spid="110"/>
                                        </p:tgtEl>
                                      </p:cBhvr>
                                    </p:animEffect>
                                  </p:childTnLst>
                                </p:cTn>
                              </p:par>
                              <p:par>
                                <p:cTn fill="hold" nodeType="withEffect" presetClass="entr" presetID="2" presetSubtype="8">
                                  <p:stCondLst>
                                    <p:cond delay="40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750"/>
                                        <p:tgtEl>
                                          <p:spTgt spid="11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97"/>
                                        </p:tgtEl>
                                        <p:attrNameLst>
                                          <p:attrName>style.visibility</p:attrName>
                                        </p:attrNameLst>
                                      </p:cBhvr>
                                      <p:to>
                                        <p:strVal val="visible"/>
                                      </p:to>
                                    </p:set>
                                    <p:animEffect filter="fade" transition="in">
                                      <p:cBhvr>
                                        <p:cTn dur="750"/>
                                        <p:tgtEl>
                                          <p:spTgt spid="97"/>
                                        </p:tgtEl>
                                      </p:cBhvr>
                                    </p:animEffect>
                                  </p:childTnLst>
                                </p:cTn>
                              </p:par>
                              <p:par>
                                <p:cTn fill="hold" nodeType="withEffect" presetClass="entr" presetID="2" presetSubtype="8">
                                  <p:stCondLst>
                                    <p:cond delay="50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750"/>
                                        <p:tgtEl>
                                          <p:spTgt spid="9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2" presetSubtype="1">
                                  <p:stCondLst>
                                    <p:cond delay="50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60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2" presetSubtype="1">
                                  <p:stCondLst>
                                    <p:cond delay="60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70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2" presetSubtype="1">
                                  <p:stCondLst>
                                    <p:cond delay="70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25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500"/>
                                        <p:tgtEl>
                                          <p:spTgt spid="103"/>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500"/>
                                        <p:tgtEl>
                                          <p:spTgt spid="105">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500"/>
                                        <p:tgtEl>
                                          <p:spTgt spid="105">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500"/>
                                        <p:tgtEl>
                                          <p:spTgt spid="105">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500"/>
                                        <p:tgtEl>
                                          <p:spTgt spid="105">
                                            <p:txEl>
                                              <p:pRg end="6" st="6"/>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500"/>
                                        <p:tgtEl>
                                          <p:spTgt spid="105">
                                            <p:txEl>
                                              <p:pRg end="7" st="7"/>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500"/>
                                        <p:tgtEl>
                                          <p:spTgt spid="105">
                                            <p:txEl>
                                              <p:pRg end="8" st="8"/>
                                            </p:txEl>
                                          </p:spTgt>
                                        </p:tgtEl>
                                      </p:cBhvr>
                                    </p:animEffect>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7">
                                            <p:txEl>
                                              <p:pRg end="0" st="0"/>
                                            </p:txEl>
                                          </p:spTgt>
                                        </p:tgtEl>
                                        <p:attrNameLst>
                                          <p:attrName>style.visibility</p:attrName>
                                        </p:attrNameLst>
                                      </p:cBhvr>
                                      <p:to>
                                        <p:strVal val="visible"/>
                                      </p:to>
                                    </p:set>
                                    <p:anim calcmode="lin" valueType="num">
                                      <p:cBhvr additive="base">
                                        <p:cTn dur="500"/>
                                        <p:tgtEl>
                                          <p:spTgt spid="10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7">
                                            <p:txEl>
                                              <p:pRg end="1" st="1"/>
                                            </p:txEl>
                                          </p:spTgt>
                                        </p:tgtEl>
                                        <p:attrNameLst>
                                          <p:attrName>style.visibility</p:attrName>
                                        </p:attrNameLst>
                                      </p:cBhvr>
                                      <p:to>
                                        <p:strVal val="visible"/>
                                      </p:to>
                                    </p:set>
                                    <p:anim calcmode="lin" valueType="num">
                                      <p:cBhvr additive="base">
                                        <p:cTn dur="500"/>
                                        <p:tgtEl>
                                          <p:spTgt spid="10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7">
                                            <p:txEl>
                                              <p:pRg end="2" st="2"/>
                                            </p:txEl>
                                          </p:spTgt>
                                        </p:tgtEl>
                                        <p:attrNameLst>
                                          <p:attrName>style.visibility</p:attrName>
                                        </p:attrNameLst>
                                      </p:cBhvr>
                                      <p:to>
                                        <p:strVal val="visible"/>
                                      </p:to>
                                    </p:set>
                                    <p:anim calcmode="lin" valueType="num">
                                      <p:cBhvr additive="base">
                                        <p:cTn dur="500"/>
                                        <p:tgtEl>
                                          <p:spTgt spid="10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7">
                                            <p:txEl>
                                              <p:pRg end="3" st="3"/>
                                            </p:txEl>
                                          </p:spTgt>
                                        </p:tgtEl>
                                        <p:attrNameLst>
                                          <p:attrName>style.visibility</p:attrName>
                                        </p:attrNameLst>
                                      </p:cBhvr>
                                      <p:to>
                                        <p:strVal val="visible"/>
                                      </p:to>
                                    </p:set>
                                    <p:anim calcmode="lin" valueType="num">
                                      <p:cBhvr additive="base">
                                        <p:cTn dur="500"/>
                                        <p:tgtEl>
                                          <p:spTgt spid="10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7">
                                            <p:txEl>
                                              <p:pRg end="4" st="4"/>
                                            </p:txEl>
                                          </p:spTgt>
                                        </p:tgtEl>
                                        <p:attrNameLst>
                                          <p:attrName>style.visibility</p:attrName>
                                        </p:attrNameLst>
                                      </p:cBhvr>
                                      <p:to>
                                        <p:strVal val="visible"/>
                                      </p:to>
                                    </p:set>
                                    <p:anim calcmode="lin" valueType="num">
                                      <p:cBhvr additive="base">
                                        <p:cTn dur="500"/>
                                        <p:tgtEl>
                                          <p:spTgt spid="10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7">
                                            <p:txEl>
                                              <p:pRg end="5" st="5"/>
                                            </p:txEl>
                                          </p:spTgt>
                                        </p:tgtEl>
                                        <p:attrNameLst>
                                          <p:attrName>style.visibility</p:attrName>
                                        </p:attrNameLst>
                                      </p:cBhvr>
                                      <p:to>
                                        <p:strVal val="visible"/>
                                      </p:to>
                                    </p:set>
                                    <p:anim calcmode="lin" valueType="num">
                                      <p:cBhvr additive="base">
                                        <p:cTn dur="500"/>
                                        <p:tgtEl>
                                          <p:spTgt spid="10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7">
                                            <p:txEl>
                                              <p:pRg end="6" st="6"/>
                                            </p:txEl>
                                          </p:spTgt>
                                        </p:tgtEl>
                                        <p:attrNameLst>
                                          <p:attrName>style.visibility</p:attrName>
                                        </p:attrNameLst>
                                      </p:cBhvr>
                                      <p:to>
                                        <p:strVal val="visible"/>
                                      </p:to>
                                    </p:set>
                                    <p:anim calcmode="lin" valueType="num">
                                      <p:cBhvr additive="base">
                                        <p:cTn dur="500"/>
                                        <p:tgtEl>
                                          <p:spTgt spid="10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7">
                                            <p:txEl>
                                              <p:pRg end="7" st="7"/>
                                            </p:txEl>
                                          </p:spTgt>
                                        </p:tgtEl>
                                        <p:attrNameLst>
                                          <p:attrName>style.visibility</p:attrName>
                                        </p:attrNameLst>
                                      </p:cBhvr>
                                      <p:to>
                                        <p:strVal val="visible"/>
                                      </p:to>
                                    </p:set>
                                    <p:anim calcmode="lin" valueType="num">
                                      <p:cBhvr additive="base">
                                        <p:cTn dur="500"/>
                                        <p:tgtEl>
                                          <p:spTgt spid="10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7">
                                            <p:txEl>
                                              <p:pRg end="8" st="8"/>
                                            </p:txEl>
                                          </p:spTgt>
                                        </p:tgtEl>
                                        <p:attrNameLst>
                                          <p:attrName>style.visibility</p:attrName>
                                        </p:attrNameLst>
                                      </p:cBhvr>
                                      <p:to>
                                        <p:strVal val="visible"/>
                                      </p:to>
                                    </p:set>
                                    <p:anim calcmode="lin" valueType="num">
                                      <p:cBhvr additive="base">
                                        <p:cTn dur="500"/>
                                        <p:tgtEl>
                                          <p:spTgt spid="107">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Images 2">
  <p:cSld name="4 Images 2">
    <p:spTree>
      <p:nvGrpSpPr>
        <p:cNvPr id="1068" name="Shape 1068"/>
        <p:cNvGrpSpPr/>
        <p:nvPr/>
      </p:nvGrpSpPr>
      <p:grpSpPr>
        <a:xfrm>
          <a:off x="0" y="0"/>
          <a:ext cx="0" cy="0"/>
          <a:chOff x="0" y="0"/>
          <a:chExt cx="0" cy="0"/>
        </a:xfrm>
      </p:grpSpPr>
      <p:sp>
        <p:nvSpPr>
          <p:cNvPr id="1069" name="Google Shape;1069;p63"/>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0" name="Google Shape;1070;p63"/>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1" name="Google Shape;1071;p63"/>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2" name="Google Shape;1072;p63"/>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73" name="Google Shape;1073;p63"/>
          <p:cNvSpPr/>
          <p:nvPr/>
        </p:nvSpPr>
        <p:spPr>
          <a:xfrm>
            <a:off x="1382135" y="2742860"/>
            <a:ext cx="3152799" cy="3152799"/>
          </a:xfrm>
          <a:prstGeom prst="ellipse">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74" name="Google Shape;1074;p63"/>
          <p:cNvSpPr/>
          <p:nvPr/>
        </p:nvSpPr>
        <p:spPr>
          <a:xfrm>
            <a:off x="1218250" y="2618713"/>
            <a:ext cx="3152799" cy="3152799"/>
          </a:xfrm>
          <a:prstGeom prst="ellipse">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75" name="Google Shape;1075;p63"/>
          <p:cNvSpPr/>
          <p:nvPr>
            <p:ph idx="2" type="pic"/>
          </p:nvPr>
        </p:nvSpPr>
        <p:spPr>
          <a:xfrm>
            <a:off x="1353999" y="2700656"/>
            <a:ext cx="3063073" cy="3063073"/>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076" name="Google Shape;1076;p63"/>
          <p:cNvSpPr/>
          <p:nvPr/>
        </p:nvSpPr>
        <p:spPr>
          <a:xfrm>
            <a:off x="5539138" y="2742860"/>
            <a:ext cx="3152799" cy="3152799"/>
          </a:xfrm>
          <a:prstGeom prst="ellipse">
            <a:avLst/>
          </a:prstGeom>
          <a:solidFill>
            <a:srgbClr val="6592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77" name="Google Shape;1077;p63"/>
          <p:cNvSpPr/>
          <p:nvPr/>
        </p:nvSpPr>
        <p:spPr>
          <a:xfrm>
            <a:off x="5375253" y="2618713"/>
            <a:ext cx="3152799" cy="3152799"/>
          </a:xfrm>
          <a:prstGeom prst="ellipse">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78" name="Google Shape;1078;p63"/>
          <p:cNvSpPr/>
          <p:nvPr>
            <p:ph idx="3" type="pic"/>
          </p:nvPr>
        </p:nvSpPr>
        <p:spPr>
          <a:xfrm>
            <a:off x="5511002" y="2700656"/>
            <a:ext cx="3063073" cy="3063073"/>
          </a:xfrm>
          <a:prstGeom prst="ellipse">
            <a:avLst/>
          </a:prstGeom>
          <a:solidFill>
            <a:schemeClr val="lt1"/>
          </a:solidFill>
          <a:ln cap="flat" cmpd="sng" w="28575">
            <a:solidFill>
              <a:schemeClr val="accent3"/>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079" name="Google Shape;1079;p63"/>
          <p:cNvSpPr/>
          <p:nvPr/>
        </p:nvSpPr>
        <p:spPr>
          <a:xfrm>
            <a:off x="9696141" y="2742860"/>
            <a:ext cx="3152799" cy="3152799"/>
          </a:xfrm>
          <a:prstGeom prst="ellipse">
            <a:avLst/>
          </a:pr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80" name="Google Shape;1080;p63"/>
          <p:cNvSpPr/>
          <p:nvPr/>
        </p:nvSpPr>
        <p:spPr>
          <a:xfrm>
            <a:off x="9532256" y="2618713"/>
            <a:ext cx="3152799" cy="3152799"/>
          </a:xfrm>
          <a:prstGeom prst="ellipse">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81" name="Google Shape;1081;p63"/>
          <p:cNvSpPr/>
          <p:nvPr>
            <p:ph idx="4" type="pic"/>
          </p:nvPr>
        </p:nvSpPr>
        <p:spPr>
          <a:xfrm>
            <a:off x="9668005" y="2700656"/>
            <a:ext cx="3063073" cy="3063073"/>
          </a:xfrm>
          <a:prstGeom prst="ellipse">
            <a:avLst/>
          </a:prstGeom>
          <a:solidFill>
            <a:schemeClr val="lt1"/>
          </a:solidFill>
          <a:ln cap="flat" cmpd="sng" w="28575">
            <a:solidFill>
              <a:schemeClr val="accent2"/>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082" name="Google Shape;1082;p63"/>
          <p:cNvSpPr/>
          <p:nvPr/>
        </p:nvSpPr>
        <p:spPr>
          <a:xfrm>
            <a:off x="13853145" y="2742860"/>
            <a:ext cx="3152799" cy="3152799"/>
          </a:xfrm>
          <a:prstGeom prst="ellipse">
            <a:avLst/>
          </a:prstGeom>
          <a:solidFill>
            <a:srgbClr val="8C21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83" name="Google Shape;1083;p63"/>
          <p:cNvSpPr/>
          <p:nvPr/>
        </p:nvSpPr>
        <p:spPr>
          <a:xfrm>
            <a:off x="13689259" y="2618713"/>
            <a:ext cx="3152799" cy="3152799"/>
          </a:xfrm>
          <a:prstGeom prst="ellipse">
            <a:avLst/>
          </a:pr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84" name="Google Shape;1084;p63"/>
          <p:cNvSpPr/>
          <p:nvPr>
            <p:ph idx="5" type="pic"/>
          </p:nvPr>
        </p:nvSpPr>
        <p:spPr>
          <a:xfrm>
            <a:off x="13825009" y="2700656"/>
            <a:ext cx="3063073" cy="3063073"/>
          </a:xfrm>
          <a:prstGeom prst="ellipse">
            <a:avLst/>
          </a:prstGeom>
          <a:solidFill>
            <a:schemeClr val="lt1"/>
          </a:solidFill>
          <a:ln cap="flat" cmpd="sng" w="28575">
            <a:solidFill>
              <a:schemeClr val="accent4"/>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085" name="Google Shape;1085;p63"/>
          <p:cNvSpPr txBox="1"/>
          <p:nvPr>
            <p:ph idx="6" type="body"/>
          </p:nvPr>
        </p:nvSpPr>
        <p:spPr>
          <a:xfrm>
            <a:off x="882803" y="5988137"/>
            <a:ext cx="3977631"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1"/>
              </a:buClr>
              <a:buSzPts val="2800"/>
              <a:buNone/>
              <a:defRPr i="0" sz="28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6" name="Google Shape;1086;p63"/>
          <p:cNvSpPr txBox="1"/>
          <p:nvPr>
            <p:ph idx="7" type="body"/>
          </p:nvPr>
        </p:nvSpPr>
        <p:spPr>
          <a:xfrm>
            <a:off x="1035285" y="7219190"/>
            <a:ext cx="3715678" cy="1643461"/>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7" name="Google Shape;1087;p63"/>
          <p:cNvSpPr/>
          <p:nvPr/>
        </p:nvSpPr>
        <p:spPr>
          <a:xfrm>
            <a:off x="1272944" y="7117857"/>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88" name="Google Shape;1088;p63"/>
          <p:cNvSpPr txBox="1"/>
          <p:nvPr>
            <p:ph idx="8" type="body"/>
          </p:nvPr>
        </p:nvSpPr>
        <p:spPr>
          <a:xfrm>
            <a:off x="5020318" y="5985793"/>
            <a:ext cx="4012911"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3"/>
              </a:buClr>
              <a:buSzPts val="2800"/>
              <a:buNone/>
              <a:defRPr i="0"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9" name="Google Shape;1089;p63"/>
          <p:cNvSpPr txBox="1"/>
          <p:nvPr>
            <p:ph idx="9" type="body"/>
          </p:nvPr>
        </p:nvSpPr>
        <p:spPr>
          <a:xfrm>
            <a:off x="5200268" y="7216846"/>
            <a:ext cx="3715678" cy="1643461"/>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0" name="Google Shape;1090;p63"/>
          <p:cNvSpPr/>
          <p:nvPr/>
        </p:nvSpPr>
        <p:spPr>
          <a:xfrm>
            <a:off x="5437927" y="7115513"/>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91" name="Google Shape;1091;p63"/>
          <p:cNvSpPr txBox="1"/>
          <p:nvPr>
            <p:ph idx="13" type="body"/>
          </p:nvPr>
        </p:nvSpPr>
        <p:spPr>
          <a:xfrm>
            <a:off x="9190501" y="5988137"/>
            <a:ext cx="4012911"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2"/>
              </a:buClr>
              <a:buSzPts val="2800"/>
              <a:buNone/>
              <a:defRPr i="0"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2" name="Google Shape;1092;p63"/>
          <p:cNvSpPr txBox="1"/>
          <p:nvPr>
            <p:ph idx="14" type="body"/>
          </p:nvPr>
        </p:nvSpPr>
        <p:spPr>
          <a:xfrm>
            <a:off x="9365251" y="7219190"/>
            <a:ext cx="3715678" cy="1643461"/>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3" name="Google Shape;1093;p63"/>
          <p:cNvSpPr/>
          <p:nvPr/>
        </p:nvSpPr>
        <p:spPr>
          <a:xfrm>
            <a:off x="9602910" y="7117857"/>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94" name="Google Shape;1094;p63"/>
          <p:cNvSpPr txBox="1"/>
          <p:nvPr>
            <p:ph idx="15" type="body"/>
          </p:nvPr>
        </p:nvSpPr>
        <p:spPr>
          <a:xfrm>
            <a:off x="13360684" y="5988137"/>
            <a:ext cx="4012911"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4"/>
              </a:buClr>
              <a:buSzPts val="2800"/>
              <a:buNone/>
              <a:defRPr i="0" sz="28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5" name="Google Shape;1095;p63"/>
          <p:cNvSpPr txBox="1"/>
          <p:nvPr>
            <p:ph idx="16" type="body"/>
          </p:nvPr>
        </p:nvSpPr>
        <p:spPr>
          <a:xfrm>
            <a:off x="13530234" y="7219190"/>
            <a:ext cx="3715678" cy="1643461"/>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6" name="Google Shape;1096;p63"/>
          <p:cNvSpPr/>
          <p:nvPr/>
        </p:nvSpPr>
        <p:spPr>
          <a:xfrm>
            <a:off x="13767894" y="7117857"/>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097" name="Google Shape;1097;p63"/>
          <p:cNvSpPr txBox="1"/>
          <p:nvPr>
            <p:ph idx="17" type="body"/>
          </p:nvPr>
        </p:nvSpPr>
        <p:spPr>
          <a:xfrm>
            <a:off x="1032937" y="6485306"/>
            <a:ext cx="3715678" cy="573935"/>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005671"/>
              </a:buClr>
              <a:buSzPts val="1800"/>
              <a:buNone/>
              <a:defRPr i="1" sz="1800">
                <a:solidFill>
                  <a:srgbClr val="00567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8" name="Google Shape;1098;p63"/>
          <p:cNvSpPr txBox="1"/>
          <p:nvPr>
            <p:ph idx="18" type="body"/>
          </p:nvPr>
        </p:nvSpPr>
        <p:spPr>
          <a:xfrm>
            <a:off x="5197920" y="6482962"/>
            <a:ext cx="3715678" cy="573935"/>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436117"/>
              </a:buClr>
              <a:buSzPts val="1800"/>
              <a:buNone/>
              <a:defRPr i="1" sz="1800">
                <a:solidFill>
                  <a:srgbClr val="436117"/>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9" name="Google Shape;1099;p63"/>
          <p:cNvSpPr txBox="1"/>
          <p:nvPr>
            <p:ph idx="19" type="body"/>
          </p:nvPr>
        </p:nvSpPr>
        <p:spPr>
          <a:xfrm>
            <a:off x="9362903" y="6485306"/>
            <a:ext cx="3715678" cy="573935"/>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A1012E"/>
              </a:buClr>
              <a:buSzPts val="1800"/>
              <a:buNone/>
              <a:defRPr i="1" sz="1800">
                <a:solidFill>
                  <a:srgbClr val="A1012E"/>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0" name="Google Shape;1100;p63"/>
          <p:cNvSpPr txBox="1"/>
          <p:nvPr>
            <p:ph idx="20" type="body"/>
          </p:nvPr>
        </p:nvSpPr>
        <p:spPr>
          <a:xfrm>
            <a:off x="13527888" y="6485306"/>
            <a:ext cx="3715678" cy="573935"/>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5D1679"/>
              </a:buClr>
              <a:buSzPts val="1800"/>
              <a:buNone/>
              <a:defRPr i="1" sz="1800">
                <a:solidFill>
                  <a:srgbClr val="5D1679"/>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1" name="Google Shape;1101;p63"/>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72"/>
                                        </p:tgtEl>
                                        <p:attrNameLst>
                                          <p:attrName>style.visibility</p:attrName>
                                        </p:attrNameLst>
                                      </p:cBhvr>
                                      <p:to>
                                        <p:strVal val="visible"/>
                                      </p:to>
                                    </p:set>
                                    <p:anim calcmode="lin" valueType="num">
                                      <p:cBhvr additive="base">
                                        <p:cTn dur="500"/>
                                        <p:tgtEl>
                                          <p:spTgt spid="107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071">
                                            <p:txEl>
                                              <p:pRg end="0" st="0"/>
                                            </p:txEl>
                                          </p:spTgt>
                                        </p:tgtEl>
                                        <p:attrNameLst>
                                          <p:attrName>style.visibility</p:attrName>
                                        </p:attrNameLst>
                                      </p:cBhvr>
                                      <p:to>
                                        <p:strVal val="visible"/>
                                      </p:to>
                                    </p:set>
                                    <p:animEffect filter="fade" transition="in">
                                      <p:cBhvr>
                                        <p:cTn dur="500"/>
                                        <p:tgtEl>
                                          <p:spTgt spid="107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1">
                                            <p:txEl>
                                              <p:pRg end="1" st="1"/>
                                            </p:txEl>
                                          </p:spTgt>
                                        </p:tgtEl>
                                        <p:attrNameLst>
                                          <p:attrName>style.visibility</p:attrName>
                                        </p:attrNameLst>
                                      </p:cBhvr>
                                      <p:to>
                                        <p:strVal val="visible"/>
                                      </p:to>
                                    </p:set>
                                    <p:animEffect filter="fade" transition="in">
                                      <p:cBhvr>
                                        <p:cTn dur="500"/>
                                        <p:tgtEl>
                                          <p:spTgt spid="107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1">
                                            <p:txEl>
                                              <p:pRg end="2" st="2"/>
                                            </p:txEl>
                                          </p:spTgt>
                                        </p:tgtEl>
                                        <p:attrNameLst>
                                          <p:attrName>style.visibility</p:attrName>
                                        </p:attrNameLst>
                                      </p:cBhvr>
                                      <p:to>
                                        <p:strVal val="visible"/>
                                      </p:to>
                                    </p:set>
                                    <p:animEffect filter="fade" transition="in">
                                      <p:cBhvr>
                                        <p:cTn dur="500"/>
                                        <p:tgtEl>
                                          <p:spTgt spid="107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1">
                                            <p:txEl>
                                              <p:pRg end="3" st="3"/>
                                            </p:txEl>
                                          </p:spTgt>
                                        </p:tgtEl>
                                        <p:attrNameLst>
                                          <p:attrName>style.visibility</p:attrName>
                                        </p:attrNameLst>
                                      </p:cBhvr>
                                      <p:to>
                                        <p:strVal val="visible"/>
                                      </p:to>
                                    </p:set>
                                    <p:animEffect filter="fade" transition="in">
                                      <p:cBhvr>
                                        <p:cTn dur="500"/>
                                        <p:tgtEl>
                                          <p:spTgt spid="107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1">
                                            <p:txEl>
                                              <p:pRg end="4" st="4"/>
                                            </p:txEl>
                                          </p:spTgt>
                                        </p:tgtEl>
                                        <p:attrNameLst>
                                          <p:attrName>style.visibility</p:attrName>
                                        </p:attrNameLst>
                                      </p:cBhvr>
                                      <p:to>
                                        <p:strVal val="visible"/>
                                      </p:to>
                                    </p:set>
                                    <p:animEffect filter="fade" transition="in">
                                      <p:cBhvr>
                                        <p:cTn dur="500"/>
                                        <p:tgtEl>
                                          <p:spTgt spid="107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1">
                                            <p:txEl>
                                              <p:pRg end="5" st="5"/>
                                            </p:txEl>
                                          </p:spTgt>
                                        </p:tgtEl>
                                        <p:attrNameLst>
                                          <p:attrName>style.visibility</p:attrName>
                                        </p:attrNameLst>
                                      </p:cBhvr>
                                      <p:to>
                                        <p:strVal val="visible"/>
                                      </p:to>
                                    </p:set>
                                    <p:animEffect filter="fade" transition="in">
                                      <p:cBhvr>
                                        <p:cTn dur="500"/>
                                        <p:tgtEl>
                                          <p:spTgt spid="107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1">
                                            <p:txEl>
                                              <p:pRg end="6" st="6"/>
                                            </p:txEl>
                                          </p:spTgt>
                                        </p:tgtEl>
                                        <p:attrNameLst>
                                          <p:attrName>style.visibility</p:attrName>
                                        </p:attrNameLst>
                                      </p:cBhvr>
                                      <p:to>
                                        <p:strVal val="visible"/>
                                      </p:to>
                                    </p:set>
                                    <p:animEffect filter="fade" transition="in">
                                      <p:cBhvr>
                                        <p:cTn dur="500"/>
                                        <p:tgtEl>
                                          <p:spTgt spid="107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1">
                                            <p:txEl>
                                              <p:pRg end="7" st="7"/>
                                            </p:txEl>
                                          </p:spTgt>
                                        </p:tgtEl>
                                        <p:attrNameLst>
                                          <p:attrName>style.visibility</p:attrName>
                                        </p:attrNameLst>
                                      </p:cBhvr>
                                      <p:to>
                                        <p:strVal val="visible"/>
                                      </p:to>
                                    </p:set>
                                    <p:animEffect filter="fade" transition="in">
                                      <p:cBhvr>
                                        <p:cTn dur="500"/>
                                        <p:tgtEl>
                                          <p:spTgt spid="107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71">
                                            <p:txEl>
                                              <p:pRg end="8" st="8"/>
                                            </p:txEl>
                                          </p:spTgt>
                                        </p:tgtEl>
                                        <p:attrNameLst>
                                          <p:attrName>style.visibility</p:attrName>
                                        </p:attrNameLst>
                                      </p:cBhvr>
                                      <p:to>
                                        <p:strVal val="visible"/>
                                      </p:to>
                                    </p:set>
                                    <p:animEffect filter="fade" transition="in">
                                      <p:cBhvr>
                                        <p:cTn dur="500"/>
                                        <p:tgtEl>
                                          <p:spTgt spid="1071">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73"/>
                                        </p:tgtEl>
                                        <p:attrNameLst>
                                          <p:attrName>style.visibility</p:attrName>
                                        </p:attrNameLst>
                                      </p:cBhvr>
                                      <p:to>
                                        <p:strVal val="visible"/>
                                      </p:to>
                                    </p:set>
                                    <p:animEffect filter="fade" transition="in">
                                      <p:cBhvr>
                                        <p:cTn dur="750"/>
                                        <p:tgtEl>
                                          <p:spTgt spid="1073"/>
                                        </p:tgtEl>
                                      </p:cBhvr>
                                    </p:animEffect>
                                  </p:childTnLst>
                                </p:cTn>
                              </p:par>
                              <p:par>
                                <p:cTn fill="hold" nodeType="withEffect" presetClass="entr" presetID="10" presetSubtype="0">
                                  <p:stCondLst>
                                    <p:cond delay="100"/>
                                  </p:stCondLst>
                                  <p:childTnLst>
                                    <p:set>
                                      <p:cBhvr>
                                        <p:cTn dur="1" fill="hold">
                                          <p:stCondLst>
                                            <p:cond delay="0"/>
                                          </p:stCondLst>
                                        </p:cTn>
                                        <p:tgtEl>
                                          <p:spTgt spid="1074"/>
                                        </p:tgtEl>
                                        <p:attrNameLst>
                                          <p:attrName>style.visibility</p:attrName>
                                        </p:attrNameLst>
                                      </p:cBhvr>
                                      <p:to>
                                        <p:strVal val="visible"/>
                                      </p:to>
                                    </p:set>
                                    <p:animEffect filter="fade" transition="in">
                                      <p:cBhvr>
                                        <p:cTn dur="750"/>
                                        <p:tgtEl>
                                          <p:spTgt spid="1074"/>
                                        </p:tgtEl>
                                      </p:cBhvr>
                                    </p:animEffect>
                                  </p:childTnLst>
                                </p:cTn>
                              </p:par>
                              <p:par>
                                <p:cTn fill="hold" nodeType="withEffect" presetClass="entr" presetID="10" presetSubtype="0">
                                  <p:stCondLst>
                                    <p:cond delay="200"/>
                                  </p:stCondLst>
                                  <p:childTnLst>
                                    <p:set>
                                      <p:cBhvr>
                                        <p:cTn dur="1" fill="hold">
                                          <p:stCondLst>
                                            <p:cond delay="0"/>
                                          </p:stCondLst>
                                        </p:cTn>
                                        <p:tgtEl>
                                          <p:spTgt spid="1075"/>
                                        </p:tgtEl>
                                        <p:attrNameLst>
                                          <p:attrName>style.visibility</p:attrName>
                                        </p:attrNameLst>
                                      </p:cBhvr>
                                      <p:to>
                                        <p:strVal val="visible"/>
                                      </p:to>
                                    </p:set>
                                    <p:animEffect filter="fade" transition="in">
                                      <p:cBhvr>
                                        <p:cTn dur="750"/>
                                        <p:tgtEl>
                                          <p:spTgt spid="1075"/>
                                        </p:tgtEl>
                                      </p:cBhvr>
                                    </p:animEffect>
                                  </p:childTnLst>
                                </p:cTn>
                              </p:par>
                              <p:par>
                                <p:cTn fill="hold" nodeType="withEffect" presetClass="entr" presetID="2" presetSubtype="1">
                                  <p:stCondLst>
                                    <p:cond delay="0"/>
                                  </p:stCondLst>
                                  <p:childTnLst>
                                    <p:set>
                                      <p:cBhvr>
                                        <p:cTn dur="1" fill="hold">
                                          <p:stCondLst>
                                            <p:cond delay="0"/>
                                          </p:stCondLst>
                                        </p:cTn>
                                        <p:tgtEl>
                                          <p:spTgt spid="1073"/>
                                        </p:tgtEl>
                                        <p:attrNameLst>
                                          <p:attrName>style.visibility</p:attrName>
                                        </p:attrNameLst>
                                      </p:cBhvr>
                                      <p:to>
                                        <p:strVal val="visible"/>
                                      </p:to>
                                    </p:set>
                                    <p:anim calcmode="lin" valueType="num">
                                      <p:cBhvr additive="base">
                                        <p:cTn dur="750"/>
                                        <p:tgtEl>
                                          <p:spTgt spid="10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1074"/>
                                        </p:tgtEl>
                                        <p:attrNameLst>
                                          <p:attrName>style.visibility</p:attrName>
                                        </p:attrNameLst>
                                      </p:cBhvr>
                                      <p:to>
                                        <p:strVal val="visible"/>
                                      </p:to>
                                    </p:set>
                                    <p:anim calcmode="lin" valueType="num">
                                      <p:cBhvr additive="base">
                                        <p:cTn dur="750"/>
                                        <p:tgtEl>
                                          <p:spTgt spid="10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075"/>
                                        </p:tgtEl>
                                        <p:attrNameLst>
                                          <p:attrName>style.visibility</p:attrName>
                                        </p:attrNameLst>
                                      </p:cBhvr>
                                      <p:to>
                                        <p:strVal val="visible"/>
                                      </p:to>
                                    </p:set>
                                    <p:anim calcmode="lin" valueType="num">
                                      <p:cBhvr additive="base">
                                        <p:cTn dur="750"/>
                                        <p:tgtEl>
                                          <p:spTgt spid="1075"/>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2" presetSubtype="4">
                                  <p:stCondLst>
                                    <p:cond delay="0"/>
                                  </p:stCondLst>
                                  <p:childTnLst>
                                    <p:set>
                                      <p:cBhvr>
                                        <p:cTn dur="1" fill="hold">
                                          <p:stCondLst>
                                            <p:cond delay="0"/>
                                          </p:stCondLst>
                                        </p:cTn>
                                        <p:tgtEl>
                                          <p:spTgt spid="1085">
                                            <p:txEl>
                                              <p:pRg end="0" st="0"/>
                                            </p:txEl>
                                          </p:spTgt>
                                        </p:tgtEl>
                                        <p:attrNameLst>
                                          <p:attrName>style.visibility</p:attrName>
                                        </p:attrNameLst>
                                      </p:cBhvr>
                                      <p:to>
                                        <p:strVal val="visible"/>
                                      </p:to>
                                    </p:set>
                                    <p:anim calcmode="lin" valueType="num">
                                      <p:cBhvr additive="base">
                                        <p:cTn dur="500"/>
                                        <p:tgtEl>
                                          <p:spTgt spid="108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50"/>
                            </p:stCondLst>
                            <p:childTnLst>
                              <p:par>
                                <p:cTn fill="hold" nodeType="afterEffect" presetClass="entr" presetID="2" presetSubtype="4">
                                  <p:stCondLst>
                                    <p:cond delay="0"/>
                                  </p:stCondLst>
                                  <p:childTnLst>
                                    <p:set>
                                      <p:cBhvr>
                                        <p:cTn dur="1" fill="hold">
                                          <p:stCondLst>
                                            <p:cond delay="0"/>
                                          </p:stCondLst>
                                        </p:cTn>
                                        <p:tgtEl>
                                          <p:spTgt spid="1085">
                                            <p:txEl>
                                              <p:pRg end="1" st="1"/>
                                            </p:txEl>
                                          </p:spTgt>
                                        </p:tgtEl>
                                        <p:attrNameLst>
                                          <p:attrName>style.visibility</p:attrName>
                                        </p:attrNameLst>
                                      </p:cBhvr>
                                      <p:to>
                                        <p:strVal val="visible"/>
                                      </p:to>
                                    </p:set>
                                    <p:anim calcmode="lin" valueType="num">
                                      <p:cBhvr additive="base">
                                        <p:cTn dur="500"/>
                                        <p:tgtEl>
                                          <p:spTgt spid="1085">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4">
                                  <p:stCondLst>
                                    <p:cond delay="0"/>
                                  </p:stCondLst>
                                  <p:childTnLst>
                                    <p:set>
                                      <p:cBhvr>
                                        <p:cTn dur="1" fill="hold">
                                          <p:stCondLst>
                                            <p:cond delay="0"/>
                                          </p:stCondLst>
                                        </p:cTn>
                                        <p:tgtEl>
                                          <p:spTgt spid="1085">
                                            <p:txEl>
                                              <p:pRg end="2" st="2"/>
                                            </p:txEl>
                                          </p:spTgt>
                                        </p:tgtEl>
                                        <p:attrNameLst>
                                          <p:attrName>style.visibility</p:attrName>
                                        </p:attrNameLst>
                                      </p:cBhvr>
                                      <p:to>
                                        <p:strVal val="visible"/>
                                      </p:to>
                                    </p:set>
                                    <p:anim calcmode="lin" valueType="num">
                                      <p:cBhvr additive="base">
                                        <p:cTn dur="500"/>
                                        <p:tgtEl>
                                          <p:spTgt spid="1085">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50"/>
                            </p:stCondLst>
                            <p:childTnLst>
                              <p:par>
                                <p:cTn fill="hold" nodeType="afterEffect" presetClass="entr" presetID="2" presetSubtype="4">
                                  <p:stCondLst>
                                    <p:cond delay="0"/>
                                  </p:stCondLst>
                                  <p:childTnLst>
                                    <p:set>
                                      <p:cBhvr>
                                        <p:cTn dur="1" fill="hold">
                                          <p:stCondLst>
                                            <p:cond delay="0"/>
                                          </p:stCondLst>
                                        </p:cTn>
                                        <p:tgtEl>
                                          <p:spTgt spid="1085">
                                            <p:txEl>
                                              <p:pRg end="3" st="3"/>
                                            </p:txEl>
                                          </p:spTgt>
                                        </p:tgtEl>
                                        <p:attrNameLst>
                                          <p:attrName>style.visibility</p:attrName>
                                        </p:attrNameLst>
                                      </p:cBhvr>
                                      <p:to>
                                        <p:strVal val="visible"/>
                                      </p:to>
                                    </p:set>
                                    <p:anim calcmode="lin" valueType="num">
                                      <p:cBhvr additive="base">
                                        <p:cTn dur="500"/>
                                        <p:tgtEl>
                                          <p:spTgt spid="1085">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
                            </p:stCondLst>
                            <p:childTnLst>
                              <p:par>
                                <p:cTn fill="hold" nodeType="afterEffect" presetClass="entr" presetID="2" presetSubtype="4">
                                  <p:stCondLst>
                                    <p:cond delay="0"/>
                                  </p:stCondLst>
                                  <p:childTnLst>
                                    <p:set>
                                      <p:cBhvr>
                                        <p:cTn dur="1" fill="hold">
                                          <p:stCondLst>
                                            <p:cond delay="0"/>
                                          </p:stCondLst>
                                        </p:cTn>
                                        <p:tgtEl>
                                          <p:spTgt spid="1085">
                                            <p:txEl>
                                              <p:pRg end="4" st="4"/>
                                            </p:txEl>
                                          </p:spTgt>
                                        </p:tgtEl>
                                        <p:attrNameLst>
                                          <p:attrName>style.visibility</p:attrName>
                                        </p:attrNameLst>
                                      </p:cBhvr>
                                      <p:to>
                                        <p:strVal val="visible"/>
                                      </p:to>
                                    </p:set>
                                    <p:anim calcmode="lin" valueType="num">
                                      <p:cBhvr additive="base">
                                        <p:cTn dur="500"/>
                                        <p:tgtEl>
                                          <p:spTgt spid="1085">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4">
                                  <p:stCondLst>
                                    <p:cond delay="0"/>
                                  </p:stCondLst>
                                  <p:childTnLst>
                                    <p:set>
                                      <p:cBhvr>
                                        <p:cTn dur="1" fill="hold">
                                          <p:stCondLst>
                                            <p:cond delay="0"/>
                                          </p:stCondLst>
                                        </p:cTn>
                                        <p:tgtEl>
                                          <p:spTgt spid="1085">
                                            <p:txEl>
                                              <p:pRg end="5" st="5"/>
                                            </p:txEl>
                                          </p:spTgt>
                                        </p:tgtEl>
                                        <p:attrNameLst>
                                          <p:attrName>style.visibility</p:attrName>
                                        </p:attrNameLst>
                                      </p:cBhvr>
                                      <p:to>
                                        <p:strVal val="visible"/>
                                      </p:to>
                                    </p:set>
                                    <p:anim calcmode="lin" valueType="num">
                                      <p:cBhvr additive="base">
                                        <p:cTn dur="500"/>
                                        <p:tgtEl>
                                          <p:spTgt spid="1085">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250"/>
                            </p:stCondLst>
                            <p:childTnLst>
                              <p:par>
                                <p:cTn fill="hold" nodeType="afterEffect" presetClass="entr" presetID="2" presetSubtype="4">
                                  <p:stCondLst>
                                    <p:cond delay="0"/>
                                  </p:stCondLst>
                                  <p:childTnLst>
                                    <p:set>
                                      <p:cBhvr>
                                        <p:cTn dur="1" fill="hold">
                                          <p:stCondLst>
                                            <p:cond delay="0"/>
                                          </p:stCondLst>
                                        </p:cTn>
                                        <p:tgtEl>
                                          <p:spTgt spid="1085">
                                            <p:txEl>
                                              <p:pRg end="6" st="6"/>
                                            </p:txEl>
                                          </p:spTgt>
                                        </p:tgtEl>
                                        <p:attrNameLst>
                                          <p:attrName>style.visibility</p:attrName>
                                        </p:attrNameLst>
                                      </p:cBhvr>
                                      <p:to>
                                        <p:strVal val="visible"/>
                                      </p:to>
                                    </p:set>
                                    <p:anim calcmode="lin" valueType="num">
                                      <p:cBhvr additive="base">
                                        <p:cTn dur="500"/>
                                        <p:tgtEl>
                                          <p:spTgt spid="1085">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50"/>
                            </p:stCondLst>
                            <p:childTnLst>
                              <p:par>
                                <p:cTn fill="hold" nodeType="afterEffect" presetClass="entr" presetID="2" presetSubtype="4">
                                  <p:stCondLst>
                                    <p:cond delay="0"/>
                                  </p:stCondLst>
                                  <p:childTnLst>
                                    <p:set>
                                      <p:cBhvr>
                                        <p:cTn dur="1" fill="hold">
                                          <p:stCondLst>
                                            <p:cond delay="0"/>
                                          </p:stCondLst>
                                        </p:cTn>
                                        <p:tgtEl>
                                          <p:spTgt spid="1085">
                                            <p:txEl>
                                              <p:pRg end="7" st="7"/>
                                            </p:txEl>
                                          </p:spTgt>
                                        </p:tgtEl>
                                        <p:attrNameLst>
                                          <p:attrName>style.visibility</p:attrName>
                                        </p:attrNameLst>
                                      </p:cBhvr>
                                      <p:to>
                                        <p:strVal val="visible"/>
                                      </p:to>
                                    </p:set>
                                    <p:anim calcmode="lin" valueType="num">
                                      <p:cBhvr additive="base">
                                        <p:cTn dur="500"/>
                                        <p:tgtEl>
                                          <p:spTgt spid="1085">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2" presetSubtype="4">
                                  <p:stCondLst>
                                    <p:cond delay="0"/>
                                  </p:stCondLst>
                                  <p:childTnLst>
                                    <p:set>
                                      <p:cBhvr>
                                        <p:cTn dur="1" fill="hold">
                                          <p:stCondLst>
                                            <p:cond delay="0"/>
                                          </p:stCondLst>
                                        </p:cTn>
                                        <p:tgtEl>
                                          <p:spTgt spid="1085">
                                            <p:txEl>
                                              <p:pRg end="8" st="8"/>
                                            </p:txEl>
                                          </p:spTgt>
                                        </p:tgtEl>
                                        <p:attrNameLst>
                                          <p:attrName>style.visibility</p:attrName>
                                        </p:attrNameLst>
                                      </p:cBhvr>
                                      <p:to>
                                        <p:strVal val="visible"/>
                                      </p:to>
                                    </p:set>
                                    <p:anim calcmode="lin" valueType="num">
                                      <p:cBhvr additive="base">
                                        <p:cTn dur="500"/>
                                        <p:tgtEl>
                                          <p:spTgt spid="1085">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097">
                                            <p:txEl>
                                              <p:pRg end="0" st="0"/>
                                            </p:txEl>
                                          </p:spTgt>
                                        </p:tgtEl>
                                        <p:attrNameLst>
                                          <p:attrName>style.visibility</p:attrName>
                                        </p:attrNameLst>
                                      </p:cBhvr>
                                      <p:to>
                                        <p:strVal val="visible"/>
                                      </p:to>
                                    </p:set>
                                    <p:animEffect filter="fade" transition="in">
                                      <p:cBhvr>
                                        <p:cTn dur="500"/>
                                        <p:tgtEl>
                                          <p:spTgt spid="1097">
                                            <p:txEl>
                                              <p:pRg end="0" st="0"/>
                                            </p:txEl>
                                          </p:spTgt>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1097">
                                            <p:txEl>
                                              <p:pRg end="1" st="1"/>
                                            </p:txEl>
                                          </p:spTgt>
                                        </p:tgtEl>
                                        <p:attrNameLst>
                                          <p:attrName>style.visibility</p:attrName>
                                        </p:attrNameLst>
                                      </p:cBhvr>
                                      <p:to>
                                        <p:strVal val="visible"/>
                                      </p:to>
                                    </p:set>
                                    <p:animEffect filter="fade" transition="in">
                                      <p:cBhvr>
                                        <p:cTn dur="500"/>
                                        <p:tgtEl>
                                          <p:spTgt spid="1097">
                                            <p:txEl>
                                              <p:pRg end="1" st="1"/>
                                            </p:txEl>
                                          </p:spTgt>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1097">
                                            <p:txEl>
                                              <p:pRg end="2" st="2"/>
                                            </p:txEl>
                                          </p:spTgt>
                                        </p:tgtEl>
                                        <p:attrNameLst>
                                          <p:attrName>style.visibility</p:attrName>
                                        </p:attrNameLst>
                                      </p:cBhvr>
                                      <p:to>
                                        <p:strVal val="visible"/>
                                      </p:to>
                                    </p:set>
                                    <p:animEffect filter="fade" transition="in">
                                      <p:cBhvr>
                                        <p:cTn dur="500"/>
                                        <p:tgtEl>
                                          <p:spTgt spid="1097">
                                            <p:txEl>
                                              <p:pRg end="2" st="2"/>
                                            </p:txEl>
                                          </p:spTgt>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1097">
                                            <p:txEl>
                                              <p:pRg end="3" st="3"/>
                                            </p:txEl>
                                          </p:spTgt>
                                        </p:tgtEl>
                                        <p:attrNameLst>
                                          <p:attrName>style.visibility</p:attrName>
                                        </p:attrNameLst>
                                      </p:cBhvr>
                                      <p:to>
                                        <p:strVal val="visible"/>
                                      </p:to>
                                    </p:set>
                                    <p:animEffect filter="fade" transition="in">
                                      <p:cBhvr>
                                        <p:cTn dur="500"/>
                                        <p:tgtEl>
                                          <p:spTgt spid="1097">
                                            <p:txEl>
                                              <p:pRg end="3" st="3"/>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1097">
                                            <p:txEl>
                                              <p:pRg end="4" st="4"/>
                                            </p:txEl>
                                          </p:spTgt>
                                        </p:tgtEl>
                                        <p:attrNameLst>
                                          <p:attrName>style.visibility</p:attrName>
                                        </p:attrNameLst>
                                      </p:cBhvr>
                                      <p:to>
                                        <p:strVal val="visible"/>
                                      </p:to>
                                    </p:set>
                                    <p:animEffect filter="fade" transition="in">
                                      <p:cBhvr>
                                        <p:cTn dur="500"/>
                                        <p:tgtEl>
                                          <p:spTgt spid="1097">
                                            <p:txEl>
                                              <p:pRg end="4" st="4"/>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1097">
                                            <p:txEl>
                                              <p:pRg end="5" st="5"/>
                                            </p:txEl>
                                          </p:spTgt>
                                        </p:tgtEl>
                                        <p:attrNameLst>
                                          <p:attrName>style.visibility</p:attrName>
                                        </p:attrNameLst>
                                      </p:cBhvr>
                                      <p:to>
                                        <p:strVal val="visible"/>
                                      </p:to>
                                    </p:set>
                                    <p:animEffect filter="fade" transition="in">
                                      <p:cBhvr>
                                        <p:cTn dur="500"/>
                                        <p:tgtEl>
                                          <p:spTgt spid="1097">
                                            <p:txEl>
                                              <p:pRg end="5" st="5"/>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1097">
                                            <p:txEl>
                                              <p:pRg end="6" st="6"/>
                                            </p:txEl>
                                          </p:spTgt>
                                        </p:tgtEl>
                                        <p:attrNameLst>
                                          <p:attrName>style.visibility</p:attrName>
                                        </p:attrNameLst>
                                      </p:cBhvr>
                                      <p:to>
                                        <p:strVal val="visible"/>
                                      </p:to>
                                    </p:set>
                                    <p:animEffect filter="fade" transition="in">
                                      <p:cBhvr>
                                        <p:cTn dur="500"/>
                                        <p:tgtEl>
                                          <p:spTgt spid="1097">
                                            <p:txEl>
                                              <p:pRg end="6" st="6"/>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1097">
                                            <p:txEl>
                                              <p:pRg end="7" st="7"/>
                                            </p:txEl>
                                          </p:spTgt>
                                        </p:tgtEl>
                                        <p:attrNameLst>
                                          <p:attrName>style.visibility</p:attrName>
                                        </p:attrNameLst>
                                      </p:cBhvr>
                                      <p:to>
                                        <p:strVal val="visible"/>
                                      </p:to>
                                    </p:set>
                                    <p:animEffect filter="fade" transition="in">
                                      <p:cBhvr>
                                        <p:cTn dur="500"/>
                                        <p:tgtEl>
                                          <p:spTgt spid="1097">
                                            <p:txEl>
                                              <p:pRg end="7" st="7"/>
                                            </p:txEl>
                                          </p:spTgt>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1097">
                                            <p:txEl>
                                              <p:pRg end="8" st="8"/>
                                            </p:txEl>
                                          </p:spTgt>
                                        </p:tgtEl>
                                        <p:attrNameLst>
                                          <p:attrName>style.visibility</p:attrName>
                                        </p:attrNameLst>
                                      </p:cBhvr>
                                      <p:to>
                                        <p:strVal val="visible"/>
                                      </p:to>
                                    </p:set>
                                    <p:animEffect filter="fade" transition="in">
                                      <p:cBhvr>
                                        <p:cTn dur="500"/>
                                        <p:tgtEl>
                                          <p:spTgt spid="1097">
                                            <p:txEl>
                                              <p:pRg end="8" st="8"/>
                                            </p:txEl>
                                          </p:spTgt>
                                        </p:tgtEl>
                                      </p:cBhvr>
                                    </p:animEffect>
                                  </p:childTnLst>
                                </p:cTn>
                              </p:par>
                            </p:childTnLst>
                          </p:cTn>
                        </p:par>
                        <p:par>
                          <p:cTn fill="hold">
                            <p:stCondLst>
                              <p:cond delay="10250"/>
                            </p:stCondLst>
                            <p:childTnLst>
                              <p:par>
                                <p:cTn fill="hold" nodeType="afterEffect" presetClass="entr" presetID="2" presetSubtype="4">
                                  <p:stCondLst>
                                    <p:cond delay="0"/>
                                  </p:stCondLst>
                                  <p:childTnLst>
                                    <p:set>
                                      <p:cBhvr>
                                        <p:cTn dur="1" fill="hold">
                                          <p:stCondLst>
                                            <p:cond delay="0"/>
                                          </p:stCondLst>
                                        </p:cTn>
                                        <p:tgtEl>
                                          <p:spTgt spid="1087"/>
                                        </p:tgtEl>
                                        <p:attrNameLst>
                                          <p:attrName>style.visibility</p:attrName>
                                        </p:attrNameLst>
                                      </p:cBhvr>
                                      <p:to>
                                        <p:strVal val="visible"/>
                                      </p:to>
                                    </p:set>
                                    <p:anim calcmode="lin" valueType="num">
                                      <p:cBhvr additive="base">
                                        <p:cTn dur="500"/>
                                        <p:tgtEl>
                                          <p:spTgt spid="10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6">
                                            <p:txEl>
                                              <p:pRg end="0" st="0"/>
                                            </p:txEl>
                                          </p:spTgt>
                                        </p:tgtEl>
                                        <p:attrNameLst>
                                          <p:attrName>style.visibility</p:attrName>
                                        </p:attrNameLst>
                                      </p:cBhvr>
                                      <p:to>
                                        <p:strVal val="visible"/>
                                      </p:to>
                                    </p:set>
                                    <p:anim calcmode="lin" valueType="num">
                                      <p:cBhvr additive="base">
                                        <p:cTn dur="500"/>
                                        <p:tgtEl>
                                          <p:spTgt spid="108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6">
                                            <p:txEl>
                                              <p:pRg end="1" st="1"/>
                                            </p:txEl>
                                          </p:spTgt>
                                        </p:tgtEl>
                                        <p:attrNameLst>
                                          <p:attrName>style.visibility</p:attrName>
                                        </p:attrNameLst>
                                      </p:cBhvr>
                                      <p:to>
                                        <p:strVal val="visible"/>
                                      </p:to>
                                    </p:set>
                                    <p:anim calcmode="lin" valueType="num">
                                      <p:cBhvr additive="base">
                                        <p:cTn dur="500"/>
                                        <p:tgtEl>
                                          <p:spTgt spid="1086">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6">
                                            <p:txEl>
                                              <p:pRg end="2" st="2"/>
                                            </p:txEl>
                                          </p:spTgt>
                                        </p:tgtEl>
                                        <p:attrNameLst>
                                          <p:attrName>style.visibility</p:attrName>
                                        </p:attrNameLst>
                                      </p:cBhvr>
                                      <p:to>
                                        <p:strVal val="visible"/>
                                      </p:to>
                                    </p:set>
                                    <p:anim calcmode="lin" valueType="num">
                                      <p:cBhvr additive="base">
                                        <p:cTn dur="500"/>
                                        <p:tgtEl>
                                          <p:spTgt spid="1086">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6">
                                            <p:txEl>
                                              <p:pRg end="3" st="3"/>
                                            </p:txEl>
                                          </p:spTgt>
                                        </p:tgtEl>
                                        <p:attrNameLst>
                                          <p:attrName>style.visibility</p:attrName>
                                        </p:attrNameLst>
                                      </p:cBhvr>
                                      <p:to>
                                        <p:strVal val="visible"/>
                                      </p:to>
                                    </p:set>
                                    <p:anim calcmode="lin" valueType="num">
                                      <p:cBhvr additive="base">
                                        <p:cTn dur="500"/>
                                        <p:tgtEl>
                                          <p:spTgt spid="1086">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6">
                                            <p:txEl>
                                              <p:pRg end="4" st="4"/>
                                            </p:txEl>
                                          </p:spTgt>
                                        </p:tgtEl>
                                        <p:attrNameLst>
                                          <p:attrName>style.visibility</p:attrName>
                                        </p:attrNameLst>
                                      </p:cBhvr>
                                      <p:to>
                                        <p:strVal val="visible"/>
                                      </p:to>
                                    </p:set>
                                    <p:anim calcmode="lin" valueType="num">
                                      <p:cBhvr additive="base">
                                        <p:cTn dur="500"/>
                                        <p:tgtEl>
                                          <p:spTgt spid="1086">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6">
                                            <p:txEl>
                                              <p:pRg end="5" st="5"/>
                                            </p:txEl>
                                          </p:spTgt>
                                        </p:tgtEl>
                                        <p:attrNameLst>
                                          <p:attrName>style.visibility</p:attrName>
                                        </p:attrNameLst>
                                      </p:cBhvr>
                                      <p:to>
                                        <p:strVal val="visible"/>
                                      </p:to>
                                    </p:set>
                                    <p:anim calcmode="lin" valueType="num">
                                      <p:cBhvr additive="base">
                                        <p:cTn dur="500"/>
                                        <p:tgtEl>
                                          <p:spTgt spid="1086">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6">
                                            <p:txEl>
                                              <p:pRg end="6" st="6"/>
                                            </p:txEl>
                                          </p:spTgt>
                                        </p:tgtEl>
                                        <p:attrNameLst>
                                          <p:attrName>style.visibility</p:attrName>
                                        </p:attrNameLst>
                                      </p:cBhvr>
                                      <p:to>
                                        <p:strVal val="visible"/>
                                      </p:to>
                                    </p:set>
                                    <p:anim calcmode="lin" valueType="num">
                                      <p:cBhvr additive="base">
                                        <p:cTn dur="500"/>
                                        <p:tgtEl>
                                          <p:spTgt spid="1086">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6">
                                            <p:txEl>
                                              <p:pRg end="7" st="7"/>
                                            </p:txEl>
                                          </p:spTgt>
                                        </p:tgtEl>
                                        <p:attrNameLst>
                                          <p:attrName>style.visibility</p:attrName>
                                        </p:attrNameLst>
                                      </p:cBhvr>
                                      <p:to>
                                        <p:strVal val="visible"/>
                                      </p:to>
                                    </p:set>
                                    <p:anim calcmode="lin" valueType="num">
                                      <p:cBhvr additive="base">
                                        <p:cTn dur="500"/>
                                        <p:tgtEl>
                                          <p:spTgt spid="1086">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6">
                                            <p:txEl>
                                              <p:pRg end="8" st="8"/>
                                            </p:txEl>
                                          </p:spTgt>
                                        </p:tgtEl>
                                        <p:attrNameLst>
                                          <p:attrName>style.visibility</p:attrName>
                                        </p:attrNameLst>
                                      </p:cBhvr>
                                      <p:to>
                                        <p:strVal val="visible"/>
                                      </p:to>
                                    </p:set>
                                    <p:anim calcmode="lin" valueType="num">
                                      <p:cBhvr additive="base">
                                        <p:cTn dur="500"/>
                                        <p:tgtEl>
                                          <p:spTgt spid="1086">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750"/>
                            </p:stCondLst>
                            <p:childTnLst>
                              <p:par>
                                <p:cTn fill="hold" nodeType="afterEffect" presetClass="entr" presetID="10" presetSubtype="0">
                                  <p:stCondLst>
                                    <p:cond delay="0"/>
                                  </p:stCondLst>
                                  <p:childTnLst>
                                    <p:set>
                                      <p:cBhvr>
                                        <p:cTn dur="1" fill="hold">
                                          <p:stCondLst>
                                            <p:cond delay="0"/>
                                          </p:stCondLst>
                                        </p:cTn>
                                        <p:tgtEl>
                                          <p:spTgt spid="1076"/>
                                        </p:tgtEl>
                                        <p:attrNameLst>
                                          <p:attrName>style.visibility</p:attrName>
                                        </p:attrNameLst>
                                      </p:cBhvr>
                                      <p:to>
                                        <p:strVal val="visible"/>
                                      </p:to>
                                    </p:set>
                                    <p:animEffect filter="fade" transition="in">
                                      <p:cBhvr>
                                        <p:cTn dur="750"/>
                                        <p:tgtEl>
                                          <p:spTgt spid="1076"/>
                                        </p:tgtEl>
                                      </p:cBhvr>
                                    </p:animEffect>
                                  </p:childTnLst>
                                </p:cTn>
                              </p:par>
                              <p:par>
                                <p:cTn fill="hold" nodeType="withEffect" presetClass="entr" presetID="10" presetSubtype="0">
                                  <p:stCondLst>
                                    <p:cond delay="100"/>
                                  </p:stCondLst>
                                  <p:childTnLst>
                                    <p:set>
                                      <p:cBhvr>
                                        <p:cTn dur="1" fill="hold">
                                          <p:stCondLst>
                                            <p:cond delay="0"/>
                                          </p:stCondLst>
                                        </p:cTn>
                                        <p:tgtEl>
                                          <p:spTgt spid="1077"/>
                                        </p:tgtEl>
                                        <p:attrNameLst>
                                          <p:attrName>style.visibility</p:attrName>
                                        </p:attrNameLst>
                                      </p:cBhvr>
                                      <p:to>
                                        <p:strVal val="visible"/>
                                      </p:to>
                                    </p:set>
                                    <p:animEffect filter="fade" transition="in">
                                      <p:cBhvr>
                                        <p:cTn dur="750"/>
                                        <p:tgtEl>
                                          <p:spTgt spid="1077"/>
                                        </p:tgtEl>
                                      </p:cBhvr>
                                    </p:animEffect>
                                  </p:childTnLst>
                                </p:cTn>
                              </p:par>
                              <p:par>
                                <p:cTn fill="hold" nodeType="withEffect" presetClass="entr" presetID="10" presetSubtype="0">
                                  <p:stCondLst>
                                    <p:cond delay="200"/>
                                  </p:stCondLst>
                                  <p:childTnLst>
                                    <p:set>
                                      <p:cBhvr>
                                        <p:cTn dur="1" fill="hold">
                                          <p:stCondLst>
                                            <p:cond delay="0"/>
                                          </p:stCondLst>
                                        </p:cTn>
                                        <p:tgtEl>
                                          <p:spTgt spid="1078"/>
                                        </p:tgtEl>
                                        <p:attrNameLst>
                                          <p:attrName>style.visibility</p:attrName>
                                        </p:attrNameLst>
                                      </p:cBhvr>
                                      <p:to>
                                        <p:strVal val="visible"/>
                                      </p:to>
                                    </p:set>
                                    <p:animEffect filter="fade" transition="in">
                                      <p:cBhvr>
                                        <p:cTn dur="750"/>
                                        <p:tgtEl>
                                          <p:spTgt spid="1078"/>
                                        </p:tgtEl>
                                      </p:cBhvr>
                                    </p:animEffect>
                                  </p:childTnLst>
                                </p:cTn>
                              </p:par>
                              <p:par>
                                <p:cTn fill="hold" nodeType="withEffect" presetClass="entr" presetID="2" presetSubtype="1">
                                  <p:stCondLst>
                                    <p:cond delay="0"/>
                                  </p:stCondLst>
                                  <p:childTnLst>
                                    <p:set>
                                      <p:cBhvr>
                                        <p:cTn dur="1" fill="hold">
                                          <p:stCondLst>
                                            <p:cond delay="0"/>
                                          </p:stCondLst>
                                        </p:cTn>
                                        <p:tgtEl>
                                          <p:spTgt spid="1076"/>
                                        </p:tgtEl>
                                        <p:attrNameLst>
                                          <p:attrName>style.visibility</p:attrName>
                                        </p:attrNameLst>
                                      </p:cBhvr>
                                      <p:to>
                                        <p:strVal val="visible"/>
                                      </p:to>
                                    </p:set>
                                    <p:anim calcmode="lin" valueType="num">
                                      <p:cBhvr additive="base">
                                        <p:cTn dur="750"/>
                                        <p:tgtEl>
                                          <p:spTgt spid="10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1077"/>
                                        </p:tgtEl>
                                        <p:attrNameLst>
                                          <p:attrName>style.visibility</p:attrName>
                                        </p:attrNameLst>
                                      </p:cBhvr>
                                      <p:to>
                                        <p:strVal val="visible"/>
                                      </p:to>
                                    </p:set>
                                    <p:anim calcmode="lin" valueType="num">
                                      <p:cBhvr additive="base">
                                        <p:cTn dur="750"/>
                                        <p:tgtEl>
                                          <p:spTgt spid="10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078"/>
                                        </p:tgtEl>
                                        <p:attrNameLst>
                                          <p:attrName>style.visibility</p:attrName>
                                        </p:attrNameLst>
                                      </p:cBhvr>
                                      <p:to>
                                        <p:strVal val="visible"/>
                                      </p:to>
                                    </p:set>
                                    <p:anim calcmode="lin" valueType="num">
                                      <p:cBhvr additive="base">
                                        <p:cTn dur="750"/>
                                        <p:tgtEl>
                                          <p:spTgt spid="1078"/>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2" presetSubtype="4">
                                  <p:stCondLst>
                                    <p:cond delay="0"/>
                                  </p:stCondLst>
                                  <p:childTnLst>
                                    <p:set>
                                      <p:cBhvr>
                                        <p:cTn dur="1" fill="hold">
                                          <p:stCondLst>
                                            <p:cond delay="0"/>
                                          </p:stCondLst>
                                        </p:cTn>
                                        <p:tgtEl>
                                          <p:spTgt spid="1088">
                                            <p:txEl>
                                              <p:pRg end="0" st="0"/>
                                            </p:txEl>
                                          </p:spTgt>
                                        </p:tgtEl>
                                        <p:attrNameLst>
                                          <p:attrName>style.visibility</p:attrName>
                                        </p:attrNameLst>
                                      </p:cBhvr>
                                      <p:to>
                                        <p:strVal val="visible"/>
                                      </p:to>
                                    </p:set>
                                    <p:anim calcmode="lin" valueType="num">
                                      <p:cBhvr additive="base">
                                        <p:cTn dur="500"/>
                                        <p:tgtEl>
                                          <p:spTgt spid="108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000"/>
                            </p:stCondLst>
                            <p:childTnLst>
                              <p:par>
                                <p:cTn fill="hold" nodeType="afterEffect" presetClass="entr" presetID="2" presetSubtype="4">
                                  <p:stCondLst>
                                    <p:cond delay="0"/>
                                  </p:stCondLst>
                                  <p:childTnLst>
                                    <p:set>
                                      <p:cBhvr>
                                        <p:cTn dur="1" fill="hold">
                                          <p:stCondLst>
                                            <p:cond delay="0"/>
                                          </p:stCondLst>
                                        </p:cTn>
                                        <p:tgtEl>
                                          <p:spTgt spid="1088">
                                            <p:txEl>
                                              <p:pRg end="1" st="1"/>
                                            </p:txEl>
                                          </p:spTgt>
                                        </p:tgtEl>
                                        <p:attrNameLst>
                                          <p:attrName>style.visibility</p:attrName>
                                        </p:attrNameLst>
                                      </p:cBhvr>
                                      <p:to>
                                        <p:strVal val="visible"/>
                                      </p:to>
                                    </p:set>
                                    <p:anim calcmode="lin" valueType="num">
                                      <p:cBhvr additive="base">
                                        <p:cTn dur="500"/>
                                        <p:tgtEl>
                                          <p:spTgt spid="108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500"/>
                            </p:stCondLst>
                            <p:childTnLst>
                              <p:par>
                                <p:cTn fill="hold" nodeType="afterEffect" presetClass="entr" presetID="2" presetSubtype="4">
                                  <p:stCondLst>
                                    <p:cond delay="0"/>
                                  </p:stCondLst>
                                  <p:childTnLst>
                                    <p:set>
                                      <p:cBhvr>
                                        <p:cTn dur="1" fill="hold">
                                          <p:stCondLst>
                                            <p:cond delay="0"/>
                                          </p:stCondLst>
                                        </p:cTn>
                                        <p:tgtEl>
                                          <p:spTgt spid="1088">
                                            <p:txEl>
                                              <p:pRg end="2" st="2"/>
                                            </p:txEl>
                                          </p:spTgt>
                                        </p:tgtEl>
                                        <p:attrNameLst>
                                          <p:attrName>style.visibility</p:attrName>
                                        </p:attrNameLst>
                                      </p:cBhvr>
                                      <p:to>
                                        <p:strVal val="visible"/>
                                      </p:to>
                                    </p:set>
                                    <p:anim calcmode="lin" valueType="num">
                                      <p:cBhvr additive="base">
                                        <p:cTn dur="500"/>
                                        <p:tgtEl>
                                          <p:spTgt spid="108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000"/>
                            </p:stCondLst>
                            <p:childTnLst>
                              <p:par>
                                <p:cTn fill="hold" nodeType="afterEffect" presetClass="entr" presetID="2" presetSubtype="4">
                                  <p:stCondLst>
                                    <p:cond delay="0"/>
                                  </p:stCondLst>
                                  <p:childTnLst>
                                    <p:set>
                                      <p:cBhvr>
                                        <p:cTn dur="1" fill="hold">
                                          <p:stCondLst>
                                            <p:cond delay="0"/>
                                          </p:stCondLst>
                                        </p:cTn>
                                        <p:tgtEl>
                                          <p:spTgt spid="1088">
                                            <p:txEl>
                                              <p:pRg end="3" st="3"/>
                                            </p:txEl>
                                          </p:spTgt>
                                        </p:tgtEl>
                                        <p:attrNameLst>
                                          <p:attrName>style.visibility</p:attrName>
                                        </p:attrNameLst>
                                      </p:cBhvr>
                                      <p:to>
                                        <p:strVal val="visible"/>
                                      </p:to>
                                    </p:set>
                                    <p:anim calcmode="lin" valueType="num">
                                      <p:cBhvr additive="base">
                                        <p:cTn dur="500"/>
                                        <p:tgtEl>
                                          <p:spTgt spid="1088">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500"/>
                            </p:stCondLst>
                            <p:childTnLst>
                              <p:par>
                                <p:cTn fill="hold" nodeType="afterEffect" presetClass="entr" presetID="2" presetSubtype="4">
                                  <p:stCondLst>
                                    <p:cond delay="0"/>
                                  </p:stCondLst>
                                  <p:childTnLst>
                                    <p:set>
                                      <p:cBhvr>
                                        <p:cTn dur="1" fill="hold">
                                          <p:stCondLst>
                                            <p:cond delay="0"/>
                                          </p:stCondLst>
                                        </p:cTn>
                                        <p:tgtEl>
                                          <p:spTgt spid="1088">
                                            <p:txEl>
                                              <p:pRg end="4" st="4"/>
                                            </p:txEl>
                                          </p:spTgt>
                                        </p:tgtEl>
                                        <p:attrNameLst>
                                          <p:attrName>style.visibility</p:attrName>
                                        </p:attrNameLst>
                                      </p:cBhvr>
                                      <p:to>
                                        <p:strVal val="visible"/>
                                      </p:to>
                                    </p:set>
                                    <p:anim calcmode="lin" valueType="num">
                                      <p:cBhvr additive="base">
                                        <p:cTn dur="500"/>
                                        <p:tgtEl>
                                          <p:spTgt spid="1088">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000"/>
                            </p:stCondLst>
                            <p:childTnLst>
                              <p:par>
                                <p:cTn fill="hold" nodeType="afterEffect" presetClass="entr" presetID="2" presetSubtype="4">
                                  <p:stCondLst>
                                    <p:cond delay="0"/>
                                  </p:stCondLst>
                                  <p:childTnLst>
                                    <p:set>
                                      <p:cBhvr>
                                        <p:cTn dur="1" fill="hold">
                                          <p:stCondLst>
                                            <p:cond delay="0"/>
                                          </p:stCondLst>
                                        </p:cTn>
                                        <p:tgtEl>
                                          <p:spTgt spid="1088">
                                            <p:txEl>
                                              <p:pRg end="5" st="5"/>
                                            </p:txEl>
                                          </p:spTgt>
                                        </p:tgtEl>
                                        <p:attrNameLst>
                                          <p:attrName>style.visibility</p:attrName>
                                        </p:attrNameLst>
                                      </p:cBhvr>
                                      <p:to>
                                        <p:strVal val="visible"/>
                                      </p:to>
                                    </p:set>
                                    <p:anim calcmode="lin" valueType="num">
                                      <p:cBhvr additive="base">
                                        <p:cTn dur="500"/>
                                        <p:tgtEl>
                                          <p:spTgt spid="1088">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500"/>
                            </p:stCondLst>
                            <p:childTnLst>
                              <p:par>
                                <p:cTn fill="hold" nodeType="afterEffect" presetClass="entr" presetID="2" presetSubtype="4">
                                  <p:stCondLst>
                                    <p:cond delay="0"/>
                                  </p:stCondLst>
                                  <p:childTnLst>
                                    <p:set>
                                      <p:cBhvr>
                                        <p:cTn dur="1" fill="hold">
                                          <p:stCondLst>
                                            <p:cond delay="0"/>
                                          </p:stCondLst>
                                        </p:cTn>
                                        <p:tgtEl>
                                          <p:spTgt spid="1088">
                                            <p:txEl>
                                              <p:pRg end="6" st="6"/>
                                            </p:txEl>
                                          </p:spTgt>
                                        </p:tgtEl>
                                        <p:attrNameLst>
                                          <p:attrName>style.visibility</p:attrName>
                                        </p:attrNameLst>
                                      </p:cBhvr>
                                      <p:to>
                                        <p:strVal val="visible"/>
                                      </p:to>
                                    </p:set>
                                    <p:anim calcmode="lin" valueType="num">
                                      <p:cBhvr additive="base">
                                        <p:cTn dur="500"/>
                                        <p:tgtEl>
                                          <p:spTgt spid="1088">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0"/>
                            </p:stCondLst>
                            <p:childTnLst>
                              <p:par>
                                <p:cTn fill="hold" nodeType="afterEffect" presetClass="entr" presetID="2" presetSubtype="4">
                                  <p:stCondLst>
                                    <p:cond delay="0"/>
                                  </p:stCondLst>
                                  <p:childTnLst>
                                    <p:set>
                                      <p:cBhvr>
                                        <p:cTn dur="1" fill="hold">
                                          <p:stCondLst>
                                            <p:cond delay="0"/>
                                          </p:stCondLst>
                                        </p:cTn>
                                        <p:tgtEl>
                                          <p:spTgt spid="1088">
                                            <p:txEl>
                                              <p:pRg end="7" st="7"/>
                                            </p:txEl>
                                          </p:spTgt>
                                        </p:tgtEl>
                                        <p:attrNameLst>
                                          <p:attrName>style.visibility</p:attrName>
                                        </p:attrNameLst>
                                      </p:cBhvr>
                                      <p:to>
                                        <p:strVal val="visible"/>
                                      </p:to>
                                    </p:set>
                                    <p:anim calcmode="lin" valueType="num">
                                      <p:cBhvr additive="base">
                                        <p:cTn dur="500"/>
                                        <p:tgtEl>
                                          <p:spTgt spid="1088">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500"/>
                            </p:stCondLst>
                            <p:childTnLst>
                              <p:par>
                                <p:cTn fill="hold" nodeType="afterEffect" presetClass="entr" presetID="2" presetSubtype="4">
                                  <p:stCondLst>
                                    <p:cond delay="0"/>
                                  </p:stCondLst>
                                  <p:childTnLst>
                                    <p:set>
                                      <p:cBhvr>
                                        <p:cTn dur="1" fill="hold">
                                          <p:stCondLst>
                                            <p:cond delay="0"/>
                                          </p:stCondLst>
                                        </p:cTn>
                                        <p:tgtEl>
                                          <p:spTgt spid="1088">
                                            <p:txEl>
                                              <p:pRg end="8" st="8"/>
                                            </p:txEl>
                                          </p:spTgt>
                                        </p:tgtEl>
                                        <p:attrNameLst>
                                          <p:attrName>style.visibility</p:attrName>
                                        </p:attrNameLst>
                                      </p:cBhvr>
                                      <p:to>
                                        <p:strVal val="visible"/>
                                      </p:to>
                                    </p:set>
                                    <p:anim calcmode="lin" valueType="num">
                                      <p:cBhvr additive="base">
                                        <p:cTn dur="500"/>
                                        <p:tgtEl>
                                          <p:spTgt spid="1088">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098">
                                            <p:txEl>
                                              <p:pRg end="0" st="0"/>
                                            </p:txEl>
                                          </p:spTgt>
                                        </p:tgtEl>
                                        <p:attrNameLst>
                                          <p:attrName>style.visibility</p:attrName>
                                        </p:attrNameLst>
                                      </p:cBhvr>
                                      <p:to>
                                        <p:strVal val="visible"/>
                                      </p:to>
                                    </p:set>
                                    <p:animEffect filter="fade" transition="in">
                                      <p:cBhvr>
                                        <p:cTn dur="500"/>
                                        <p:tgtEl>
                                          <p:spTgt spid="1098">
                                            <p:txEl>
                                              <p:pRg end="0" st="0"/>
                                            </p:txEl>
                                          </p:spTgt>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1098">
                                            <p:txEl>
                                              <p:pRg end="1" st="1"/>
                                            </p:txEl>
                                          </p:spTgt>
                                        </p:tgtEl>
                                        <p:attrNameLst>
                                          <p:attrName>style.visibility</p:attrName>
                                        </p:attrNameLst>
                                      </p:cBhvr>
                                      <p:to>
                                        <p:strVal val="visible"/>
                                      </p:to>
                                    </p:set>
                                    <p:animEffect filter="fade" transition="in">
                                      <p:cBhvr>
                                        <p:cTn dur="500"/>
                                        <p:tgtEl>
                                          <p:spTgt spid="1098">
                                            <p:txEl>
                                              <p:pRg end="1" st="1"/>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1098">
                                            <p:txEl>
                                              <p:pRg end="2" st="2"/>
                                            </p:txEl>
                                          </p:spTgt>
                                        </p:tgtEl>
                                        <p:attrNameLst>
                                          <p:attrName>style.visibility</p:attrName>
                                        </p:attrNameLst>
                                      </p:cBhvr>
                                      <p:to>
                                        <p:strVal val="visible"/>
                                      </p:to>
                                    </p:set>
                                    <p:animEffect filter="fade" transition="in">
                                      <p:cBhvr>
                                        <p:cTn dur="500"/>
                                        <p:tgtEl>
                                          <p:spTgt spid="1098">
                                            <p:txEl>
                                              <p:pRg end="2" st="2"/>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098">
                                            <p:txEl>
                                              <p:pRg end="3" st="3"/>
                                            </p:txEl>
                                          </p:spTgt>
                                        </p:tgtEl>
                                        <p:attrNameLst>
                                          <p:attrName>style.visibility</p:attrName>
                                        </p:attrNameLst>
                                      </p:cBhvr>
                                      <p:to>
                                        <p:strVal val="visible"/>
                                      </p:to>
                                    </p:set>
                                    <p:animEffect filter="fade" transition="in">
                                      <p:cBhvr>
                                        <p:cTn dur="500"/>
                                        <p:tgtEl>
                                          <p:spTgt spid="1098">
                                            <p:txEl>
                                              <p:pRg end="3" st="3"/>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1098">
                                            <p:txEl>
                                              <p:pRg end="4" st="4"/>
                                            </p:txEl>
                                          </p:spTgt>
                                        </p:tgtEl>
                                        <p:attrNameLst>
                                          <p:attrName>style.visibility</p:attrName>
                                        </p:attrNameLst>
                                      </p:cBhvr>
                                      <p:to>
                                        <p:strVal val="visible"/>
                                      </p:to>
                                    </p:set>
                                    <p:animEffect filter="fade" transition="in">
                                      <p:cBhvr>
                                        <p:cTn dur="500"/>
                                        <p:tgtEl>
                                          <p:spTgt spid="1098">
                                            <p:txEl>
                                              <p:pRg end="4" st="4"/>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1098">
                                            <p:txEl>
                                              <p:pRg end="5" st="5"/>
                                            </p:txEl>
                                          </p:spTgt>
                                        </p:tgtEl>
                                        <p:attrNameLst>
                                          <p:attrName>style.visibility</p:attrName>
                                        </p:attrNameLst>
                                      </p:cBhvr>
                                      <p:to>
                                        <p:strVal val="visible"/>
                                      </p:to>
                                    </p:set>
                                    <p:animEffect filter="fade" transition="in">
                                      <p:cBhvr>
                                        <p:cTn dur="500"/>
                                        <p:tgtEl>
                                          <p:spTgt spid="1098">
                                            <p:txEl>
                                              <p:pRg end="5" st="5"/>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1098">
                                            <p:txEl>
                                              <p:pRg end="6" st="6"/>
                                            </p:txEl>
                                          </p:spTgt>
                                        </p:tgtEl>
                                        <p:attrNameLst>
                                          <p:attrName>style.visibility</p:attrName>
                                        </p:attrNameLst>
                                      </p:cBhvr>
                                      <p:to>
                                        <p:strVal val="visible"/>
                                      </p:to>
                                    </p:set>
                                    <p:animEffect filter="fade" transition="in">
                                      <p:cBhvr>
                                        <p:cTn dur="500"/>
                                        <p:tgtEl>
                                          <p:spTgt spid="1098">
                                            <p:txEl>
                                              <p:pRg end="6" st="6"/>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1098">
                                            <p:txEl>
                                              <p:pRg end="7" st="7"/>
                                            </p:txEl>
                                          </p:spTgt>
                                        </p:tgtEl>
                                        <p:attrNameLst>
                                          <p:attrName>style.visibility</p:attrName>
                                        </p:attrNameLst>
                                      </p:cBhvr>
                                      <p:to>
                                        <p:strVal val="visible"/>
                                      </p:to>
                                    </p:set>
                                    <p:animEffect filter="fade" transition="in">
                                      <p:cBhvr>
                                        <p:cTn dur="500"/>
                                        <p:tgtEl>
                                          <p:spTgt spid="1098">
                                            <p:txEl>
                                              <p:pRg end="7" st="7"/>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1098">
                                            <p:txEl>
                                              <p:pRg end="8" st="8"/>
                                            </p:txEl>
                                          </p:spTgt>
                                        </p:tgtEl>
                                        <p:attrNameLst>
                                          <p:attrName>style.visibility</p:attrName>
                                        </p:attrNameLst>
                                      </p:cBhvr>
                                      <p:to>
                                        <p:strVal val="visible"/>
                                      </p:to>
                                    </p:set>
                                    <p:animEffect filter="fade" transition="in">
                                      <p:cBhvr>
                                        <p:cTn dur="500"/>
                                        <p:tgtEl>
                                          <p:spTgt spid="1098">
                                            <p:txEl>
                                              <p:pRg end="8" st="8"/>
                                            </p:txEl>
                                          </p:spTgt>
                                        </p:tgtEl>
                                      </p:cBhvr>
                                    </p:animEffect>
                                  </p:childTnLst>
                                </p:cTn>
                              </p:par>
                            </p:childTnLst>
                          </p:cTn>
                        </p:par>
                        <p:par>
                          <p:cTn fill="hold">
                            <p:stCondLst>
                              <p:cond delay="20500"/>
                            </p:stCondLst>
                            <p:childTnLst>
                              <p:par>
                                <p:cTn fill="hold" nodeType="afterEffect" presetClass="entr" presetID="2" presetSubtype="4">
                                  <p:stCondLst>
                                    <p:cond delay="0"/>
                                  </p:stCondLst>
                                  <p:childTnLst>
                                    <p:set>
                                      <p:cBhvr>
                                        <p:cTn dur="1" fill="hold">
                                          <p:stCondLst>
                                            <p:cond delay="0"/>
                                          </p:stCondLst>
                                        </p:cTn>
                                        <p:tgtEl>
                                          <p:spTgt spid="1090"/>
                                        </p:tgtEl>
                                        <p:attrNameLst>
                                          <p:attrName>style.visibility</p:attrName>
                                        </p:attrNameLst>
                                      </p:cBhvr>
                                      <p:to>
                                        <p:strVal val="visible"/>
                                      </p:to>
                                    </p:set>
                                    <p:anim calcmode="lin" valueType="num">
                                      <p:cBhvr additive="base">
                                        <p:cTn dur="500"/>
                                        <p:tgtEl>
                                          <p:spTgt spid="10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9">
                                            <p:txEl>
                                              <p:pRg end="0" st="0"/>
                                            </p:txEl>
                                          </p:spTgt>
                                        </p:tgtEl>
                                        <p:attrNameLst>
                                          <p:attrName>style.visibility</p:attrName>
                                        </p:attrNameLst>
                                      </p:cBhvr>
                                      <p:to>
                                        <p:strVal val="visible"/>
                                      </p:to>
                                    </p:set>
                                    <p:anim calcmode="lin" valueType="num">
                                      <p:cBhvr additive="base">
                                        <p:cTn dur="500"/>
                                        <p:tgtEl>
                                          <p:spTgt spid="108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9">
                                            <p:txEl>
                                              <p:pRg end="1" st="1"/>
                                            </p:txEl>
                                          </p:spTgt>
                                        </p:tgtEl>
                                        <p:attrNameLst>
                                          <p:attrName>style.visibility</p:attrName>
                                        </p:attrNameLst>
                                      </p:cBhvr>
                                      <p:to>
                                        <p:strVal val="visible"/>
                                      </p:to>
                                    </p:set>
                                    <p:anim calcmode="lin" valueType="num">
                                      <p:cBhvr additive="base">
                                        <p:cTn dur="500"/>
                                        <p:tgtEl>
                                          <p:spTgt spid="1089">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9">
                                            <p:txEl>
                                              <p:pRg end="2" st="2"/>
                                            </p:txEl>
                                          </p:spTgt>
                                        </p:tgtEl>
                                        <p:attrNameLst>
                                          <p:attrName>style.visibility</p:attrName>
                                        </p:attrNameLst>
                                      </p:cBhvr>
                                      <p:to>
                                        <p:strVal val="visible"/>
                                      </p:to>
                                    </p:set>
                                    <p:anim calcmode="lin" valueType="num">
                                      <p:cBhvr additive="base">
                                        <p:cTn dur="500"/>
                                        <p:tgtEl>
                                          <p:spTgt spid="1089">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9">
                                            <p:txEl>
                                              <p:pRg end="3" st="3"/>
                                            </p:txEl>
                                          </p:spTgt>
                                        </p:tgtEl>
                                        <p:attrNameLst>
                                          <p:attrName>style.visibility</p:attrName>
                                        </p:attrNameLst>
                                      </p:cBhvr>
                                      <p:to>
                                        <p:strVal val="visible"/>
                                      </p:to>
                                    </p:set>
                                    <p:anim calcmode="lin" valueType="num">
                                      <p:cBhvr additive="base">
                                        <p:cTn dur="500"/>
                                        <p:tgtEl>
                                          <p:spTgt spid="1089">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9">
                                            <p:txEl>
                                              <p:pRg end="4" st="4"/>
                                            </p:txEl>
                                          </p:spTgt>
                                        </p:tgtEl>
                                        <p:attrNameLst>
                                          <p:attrName>style.visibility</p:attrName>
                                        </p:attrNameLst>
                                      </p:cBhvr>
                                      <p:to>
                                        <p:strVal val="visible"/>
                                      </p:to>
                                    </p:set>
                                    <p:anim calcmode="lin" valueType="num">
                                      <p:cBhvr additive="base">
                                        <p:cTn dur="500"/>
                                        <p:tgtEl>
                                          <p:spTgt spid="1089">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9">
                                            <p:txEl>
                                              <p:pRg end="5" st="5"/>
                                            </p:txEl>
                                          </p:spTgt>
                                        </p:tgtEl>
                                        <p:attrNameLst>
                                          <p:attrName>style.visibility</p:attrName>
                                        </p:attrNameLst>
                                      </p:cBhvr>
                                      <p:to>
                                        <p:strVal val="visible"/>
                                      </p:to>
                                    </p:set>
                                    <p:anim calcmode="lin" valueType="num">
                                      <p:cBhvr additive="base">
                                        <p:cTn dur="500"/>
                                        <p:tgtEl>
                                          <p:spTgt spid="1089">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9">
                                            <p:txEl>
                                              <p:pRg end="6" st="6"/>
                                            </p:txEl>
                                          </p:spTgt>
                                        </p:tgtEl>
                                        <p:attrNameLst>
                                          <p:attrName>style.visibility</p:attrName>
                                        </p:attrNameLst>
                                      </p:cBhvr>
                                      <p:to>
                                        <p:strVal val="visible"/>
                                      </p:to>
                                    </p:set>
                                    <p:anim calcmode="lin" valueType="num">
                                      <p:cBhvr additive="base">
                                        <p:cTn dur="500"/>
                                        <p:tgtEl>
                                          <p:spTgt spid="1089">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9">
                                            <p:txEl>
                                              <p:pRg end="7" st="7"/>
                                            </p:txEl>
                                          </p:spTgt>
                                        </p:tgtEl>
                                        <p:attrNameLst>
                                          <p:attrName>style.visibility</p:attrName>
                                        </p:attrNameLst>
                                      </p:cBhvr>
                                      <p:to>
                                        <p:strVal val="visible"/>
                                      </p:to>
                                    </p:set>
                                    <p:anim calcmode="lin" valueType="num">
                                      <p:cBhvr additive="base">
                                        <p:cTn dur="500"/>
                                        <p:tgtEl>
                                          <p:spTgt spid="1089">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89">
                                            <p:txEl>
                                              <p:pRg end="8" st="8"/>
                                            </p:txEl>
                                          </p:spTgt>
                                        </p:tgtEl>
                                        <p:attrNameLst>
                                          <p:attrName>style.visibility</p:attrName>
                                        </p:attrNameLst>
                                      </p:cBhvr>
                                      <p:to>
                                        <p:strVal val="visible"/>
                                      </p:to>
                                    </p:set>
                                    <p:anim calcmode="lin" valueType="num">
                                      <p:cBhvr additive="base">
                                        <p:cTn dur="500"/>
                                        <p:tgtEl>
                                          <p:spTgt spid="1089">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1079"/>
                                        </p:tgtEl>
                                        <p:attrNameLst>
                                          <p:attrName>style.visibility</p:attrName>
                                        </p:attrNameLst>
                                      </p:cBhvr>
                                      <p:to>
                                        <p:strVal val="visible"/>
                                      </p:to>
                                    </p:set>
                                    <p:animEffect filter="fade" transition="in">
                                      <p:cBhvr>
                                        <p:cTn dur="750"/>
                                        <p:tgtEl>
                                          <p:spTgt spid="1079"/>
                                        </p:tgtEl>
                                      </p:cBhvr>
                                    </p:animEffect>
                                  </p:childTnLst>
                                </p:cTn>
                              </p:par>
                              <p:par>
                                <p:cTn fill="hold" nodeType="withEffect" presetClass="entr" presetID="10" presetSubtype="0">
                                  <p:stCondLst>
                                    <p:cond delay="100"/>
                                  </p:stCondLst>
                                  <p:childTnLst>
                                    <p:set>
                                      <p:cBhvr>
                                        <p:cTn dur="1" fill="hold">
                                          <p:stCondLst>
                                            <p:cond delay="0"/>
                                          </p:stCondLst>
                                        </p:cTn>
                                        <p:tgtEl>
                                          <p:spTgt spid="1080"/>
                                        </p:tgtEl>
                                        <p:attrNameLst>
                                          <p:attrName>style.visibility</p:attrName>
                                        </p:attrNameLst>
                                      </p:cBhvr>
                                      <p:to>
                                        <p:strVal val="visible"/>
                                      </p:to>
                                    </p:set>
                                    <p:animEffect filter="fade" transition="in">
                                      <p:cBhvr>
                                        <p:cTn dur="750"/>
                                        <p:tgtEl>
                                          <p:spTgt spid="1080"/>
                                        </p:tgtEl>
                                      </p:cBhvr>
                                    </p:animEffect>
                                  </p:childTnLst>
                                </p:cTn>
                              </p:par>
                              <p:par>
                                <p:cTn fill="hold" nodeType="withEffect" presetClass="entr" presetID="10" presetSubtype="0">
                                  <p:stCondLst>
                                    <p:cond delay="200"/>
                                  </p:stCondLst>
                                  <p:childTnLst>
                                    <p:set>
                                      <p:cBhvr>
                                        <p:cTn dur="1" fill="hold">
                                          <p:stCondLst>
                                            <p:cond delay="0"/>
                                          </p:stCondLst>
                                        </p:cTn>
                                        <p:tgtEl>
                                          <p:spTgt spid="1081"/>
                                        </p:tgtEl>
                                        <p:attrNameLst>
                                          <p:attrName>style.visibility</p:attrName>
                                        </p:attrNameLst>
                                      </p:cBhvr>
                                      <p:to>
                                        <p:strVal val="visible"/>
                                      </p:to>
                                    </p:set>
                                    <p:animEffect filter="fade" transition="in">
                                      <p:cBhvr>
                                        <p:cTn dur="750"/>
                                        <p:tgtEl>
                                          <p:spTgt spid="1081"/>
                                        </p:tgtEl>
                                      </p:cBhvr>
                                    </p:animEffect>
                                  </p:childTnLst>
                                </p:cTn>
                              </p:par>
                              <p:par>
                                <p:cTn fill="hold" nodeType="withEffect" presetClass="entr" presetID="2" presetSubtype="1">
                                  <p:stCondLst>
                                    <p:cond delay="0"/>
                                  </p:stCondLst>
                                  <p:childTnLst>
                                    <p:set>
                                      <p:cBhvr>
                                        <p:cTn dur="1" fill="hold">
                                          <p:stCondLst>
                                            <p:cond delay="0"/>
                                          </p:stCondLst>
                                        </p:cTn>
                                        <p:tgtEl>
                                          <p:spTgt spid="1079"/>
                                        </p:tgtEl>
                                        <p:attrNameLst>
                                          <p:attrName>style.visibility</p:attrName>
                                        </p:attrNameLst>
                                      </p:cBhvr>
                                      <p:to>
                                        <p:strVal val="visible"/>
                                      </p:to>
                                    </p:set>
                                    <p:anim calcmode="lin" valueType="num">
                                      <p:cBhvr additive="base">
                                        <p:cTn dur="750"/>
                                        <p:tgtEl>
                                          <p:spTgt spid="10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1080"/>
                                        </p:tgtEl>
                                        <p:attrNameLst>
                                          <p:attrName>style.visibility</p:attrName>
                                        </p:attrNameLst>
                                      </p:cBhvr>
                                      <p:to>
                                        <p:strVal val="visible"/>
                                      </p:to>
                                    </p:set>
                                    <p:anim calcmode="lin" valueType="num">
                                      <p:cBhvr additive="base">
                                        <p:cTn dur="750"/>
                                        <p:tgtEl>
                                          <p:spTgt spid="10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081"/>
                                        </p:tgtEl>
                                        <p:attrNameLst>
                                          <p:attrName>style.visibility</p:attrName>
                                        </p:attrNameLst>
                                      </p:cBhvr>
                                      <p:to>
                                        <p:strVal val="visible"/>
                                      </p:to>
                                    </p:set>
                                    <p:anim calcmode="lin" valueType="num">
                                      <p:cBhvr additive="base">
                                        <p:cTn dur="750"/>
                                        <p:tgtEl>
                                          <p:spTgt spid="1081"/>
                                        </p:tgtEl>
                                        <p:attrNameLst>
                                          <p:attrName>ppt_y</p:attrName>
                                        </p:attrNameLst>
                                      </p:cBhvr>
                                      <p:tavLst>
                                        <p:tav fmla="" tm="0">
                                          <p:val>
                                            <p:strVal val="#ppt_y-1"/>
                                          </p:val>
                                        </p:tav>
                                        <p:tav fmla="" tm="100000">
                                          <p:val>
                                            <p:strVal val="#ppt_y"/>
                                          </p:val>
                                        </p:tav>
                                      </p:tavLst>
                                    </p:anim>
                                  </p:childTnLst>
                                </p:cTn>
                              </p:par>
                            </p:childTnLst>
                          </p:cTn>
                        </p:par>
                        <p:par>
                          <p:cTn fill="hold">
                            <p:stCondLst>
                              <p:cond delay="21750"/>
                            </p:stCondLst>
                            <p:childTnLst>
                              <p:par>
                                <p:cTn fill="hold" nodeType="afterEffect" presetClass="entr" presetID="2" presetSubtype="4">
                                  <p:stCondLst>
                                    <p:cond delay="0"/>
                                  </p:stCondLst>
                                  <p:childTnLst>
                                    <p:set>
                                      <p:cBhvr>
                                        <p:cTn dur="1" fill="hold">
                                          <p:stCondLst>
                                            <p:cond delay="0"/>
                                          </p:stCondLst>
                                        </p:cTn>
                                        <p:tgtEl>
                                          <p:spTgt spid="1091">
                                            <p:txEl>
                                              <p:pRg end="0" st="0"/>
                                            </p:txEl>
                                          </p:spTgt>
                                        </p:tgtEl>
                                        <p:attrNameLst>
                                          <p:attrName>style.visibility</p:attrName>
                                        </p:attrNameLst>
                                      </p:cBhvr>
                                      <p:to>
                                        <p:strVal val="visible"/>
                                      </p:to>
                                    </p:set>
                                    <p:anim calcmode="lin" valueType="num">
                                      <p:cBhvr additive="base">
                                        <p:cTn dur="500"/>
                                        <p:tgtEl>
                                          <p:spTgt spid="109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250"/>
                            </p:stCondLst>
                            <p:childTnLst>
                              <p:par>
                                <p:cTn fill="hold" nodeType="afterEffect" presetClass="entr" presetID="2" presetSubtype="4">
                                  <p:stCondLst>
                                    <p:cond delay="0"/>
                                  </p:stCondLst>
                                  <p:childTnLst>
                                    <p:set>
                                      <p:cBhvr>
                                        <p:cTn dur="1" fill="hold">
                                          <p:stCondLst>
                                            <p:cond delay="0"/>
                                          </p:stCondLst>
                                        </p:cTn>
                                        <p:tgtEl>
                                          <p:spTgt spid="1091">
                                            <p:txEl>
                                              <p:pRg end="1" st="1"/>
                                            </p:txEl>
                                          </p:spTgt>
                                        </p:tgtEl>
                                        <p:attrNameLst>
                                          <p:attrName>style.visibility</p:attrName>
                                        </p:attrNameLst>
                                      </p:cBhvr>
                                      <p:to>
                                        <p:strVal val="visible"/>
                                      </p:to>
                                    </p:set>
                                    <p:anim calcmode="lin" valueType="num">
                                      <p:cBhvr additive="base">
                                        <p:cTn dur="500"/>
                                        <p:tgtEl>
                                          <p:spTgt spid="109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750"/>
                            </p:stCondLst>
                            <p:childTnLst>
                              <p:par>
                                <p:cTn fill="hold" nodeType="afterEffect" presetClass="entr" presetID="2" presetSubtype="4">
                                  <p:stCondLst>
                                    <p:cond delay="0"/>
                                  </p:stCondLst>
                                  <p:childTnLst>
                                    <p:set>
                                      <p:cBhvr>
                                        <p:cTn dur="1" fill="hold">
                                          <p:stCondLst>
                                            <p:cond delay="0"/>
                                          </p:stCondLst>
                                        </p:cTn>
                                        <p:tgtEl>
                                          <p:spTgt spid="1091">
                                            <p:txEl>
                                              <p:pRg end="2" st="2"/>
                                            </p:txEl>
                                          </p:spTgt>
                                        </p:tgtEl>
                                        <p:attrNameLst>
                                          <p:attrName>style.visibility</p:attrName>
                                        </p:attrNameLst>
                                      </p:cBhvr>
                                      <p:to>
                                        <p:strVal val="visible"/>
                                      </p:to>
                                    </p:set>
                                    <p:anim calcmode="lin" valueType="num">
                                      <p:cBhvr additive="base">
                                        <p:cTn dur="500"/>
                                        <p:tgtEl>
                                          <p:spTgt spid="1091">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250"/>
                            </p:stCondLst>
                            <p:childTnLst>
                              <p:par>
                                <p:cTn fill="hold" nodeType="afterEffect" presetClass="entr" presetID="2" presetSubtype="4">
                                  <p:stCondLst>
                                    <p:cond delay="0"/>
                                  </p:stCondLst>
                                  <p:childTnLst>
                                    <p:set>
                                      <p:cBhvr>
                                        <p:cTn dur="1" fill="hold">
                                          <p:stCondLst>
                                            <p:cond delay="0"/>
                                          </p:stCondLst>
                                        </p:cTn>
                                        <p:tgtEl>
                                          <p:spTgt spid="1091">
                                            <p:txEl>
                                              <p:pRg end="3" st="3"/>
                                            </p:txEl>
                                          </p:spTgt>
                                        </p:tgtEl>
                                        <p:attrNameLst>
                                          <p:attrName>style.visibility</p:attrName>
                                        </p:attrNameLst>
                                      </p:cBhvr>
                                      <p:to>
                                        <p:strVal val="visible"/>
                                      </p:to>
                                    </p:set>
                                    <p:anim calcmode="lin" valueType="num">
                                      <p:cBhvr additive="base">
                                        <p:cTn dur="500"/>
                                        <p:tgtEl>
                                          <p:spTgt spid="1091">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750"/>
                            </p:stCondLst>
                            <p:childTnLst>
                              <p:par>
                                <p:cTn fill="hold" nodeType="afterEffect" presetClass="entr" presetID="2" presetSubtype="4">
                                  <p:stCondLst>
                                    <p:cond delay="0"/>
                                  </p:stCondLst>
                                  <p:childTnLst>
                                    <p:set>
                                      <p:cBhvr>
                                        <p:cTn dur="1" fill="hold">
                                          <p:stCondLst>
                                            <p:cond delay="0"/>
                                          </p:stCondLst>
                                        </p:cTn>
                                        <p:tgtEl>
                                          <p:spTgt spid="1091">
                                            <p:txEl>
                                              <p:pRg end="4" st="4"/>
                                            </p:txEl>
                                          </p:spTgt>
                                        </p:tgtEl>
                                        <p:attrNameLst>
                                          <p:attrName>style.visibility</p:attrName>
                                        </p:attrNameLst>
                                      </p:cBhvr>
                                      <p:to>
                                        <p:strVal val="visible"/>
                                      </p:to>
                                    </p:set>
                                    <p:anim calcmode="lin" valueType="num">
                                      <p:cBhvr additive="base">
                                        <p:cTn dur="500"/>
                                        <p:tgtEl>
                                          <p:spTgt spid="1091">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4250"/>
                            </p:stCondLst>
                            <p:childTnLst>
                              <p:par>
                                <p:cTn fill="hold" nodeType="afterEffect" presetClass="entr" presetID="2" presetSubtype="4">
                                  <p:stCondLst>
                                    <p:cond delay="0"/>
                                  </p:stCondLst>
                                  <p:childTnLst>
                                    <p:set>
                                      <p:cBhvr>
                                        <p:cTn dur="1" fill="hold">
                                          <p:stCondLst>
                                            <p:cond delay="0"/>
                                          </p:stCondLst>
                                        </p:cTn>
                                        <p:tgtEl>
                                          <p:spTgt spid="1091">
                                            <p:txEl>
                                              <p:pRg end="5" st="5"/>
                                            </p:txEl>
                                          </p:spTgt>
                                        </p:tgtEl>
                                        <p:attrNameLst>
                                          <p:attrName>style.visibility</p:attrName>
                                        </p:attrNameLst>
                                      </p:cBhvr>
                                      <p:to>
                                        <p:strVal val="visible"/>
                                      </p:to>
                                    </p:set>
                                    <p:anim calcmode="lin" valueType="num">
                                      <p:cBhvr additive="base">
                                        <p:cTn dur="500"/>
                                        <p:tgtEl>
                                          <p:spTgt spid="1091">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4750"/>
                            </p:stCondLst>
                            <p:childTnLst>
                              <p:par>
                                <p:cTn fill="hold" nodeType="afterEffect" presetClass="entr" presetID="2" presetSubtype="4">
                                  <p:stCondLst>
                                    <p:cond delay="0"/>
                                  </p:stCondLst>
                                  <p:childTnLst>
                                    <p:set>
                                      <p:cBhvr>
                                        <p:cTn dur="1" fill="hold">
                                          <p:stCondLst>
                                            <p:cond delay="0"/>
                                          </p:stCondLst>
                                        </p:cTn>
                                        <p:tgtEl>
                                          <p:spTgt spid="1091">
                                            <p:txEl>
                                              <p:pRg end="6" st="6"/>
                                            </p:txEl>
                                          </p:spTgt>
                                        </p:tgtEl>
                                        <p:attrNameLst>
                                          <p:attrName>style.visibility</p:attrName>
                                        </p:attrNameLst>
                                      </p:cBhvr>
                                      <p:to>
                                        <p:strVal val="visible"/>
                                      </p:to>
                                    </p:set>
                                    <p:anim calcmode="lin" valueType="num">
                                      <p:cBhvr additive="base">
                                        <p:cTn dur="500"/>
                                        <p:tgtEl>
                                          <p:spTgt spid="1091">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250"/>
                            </p:stCondLst>
                            <p:childTnLst>
                              <p:par>
                                <p:cTn fill="hold" nodeType="afterEffect" presetClass="entr" presetID="2" presetSubtype="4">
                                  <p:stCondLst>
                                    <p:cond delay="0"/>
                                  </p:stCondLst>
                                  <p:childTnLst>
                                    <p:set>
                                      <p:cBhvr>
                                        <p:cTn dur="1" fill="hold">
                                          <p:stCondLst>
                                            <p:cond delay="0"/>
                                          </p:stCondLst>
                                        </p:cTn>
                                        <p:tgtEl>
                                          <p:spTgt spid="1091">
                                            <p:txEl>
                                              <p:pRg end="7" st="7"/>
                                            </p:txEl>
                                          </p:spTgt>
                                        </p:tgtEl>
                                        <p:attrNameLst>
                                          <p:attrName>style.visibility</p:attrName>
                                        </p:attrNameLst>
                                      </p:cBhvr>
                                      <p:to>
                                        <p:strVal val="visible"/>
                                      </p:to>
                                    </p:set>
                                    <p:anim calcmode="lin" valueType="num">
                                      <p:cBhvr additive="base">
                                        <p:cTn dur="500"/>
                                        <p:tgtEl>
                                          <p:spTgt spid="1091">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750"/>
                            </p:stCondLst>
                            <p:childTnLst>
                              <p:par>
                                <p:cTn fill="hold" nodeType="afterEffect" presetClass="entr" presetID="2" presetSubtype="4">
                                  <p:stCondLst>
                                    <p:cond delay="0"/>
                                  </p:stCondLst>
                                  <p:childTnLst>
                                    <p:set>
                                      <p:cBhvr>
                                        <p:cTn dur="1" fill="hold">
                                          <p:stCondLst>
                                            <p:cond delay="0"/>
                                          </p:stCondLst>
                                        </p:cTn>
                                        <p:tgtEl>
                                          <p:spTgt spid="1091">
                                            <p:txEl>
                                              <p:pRg end="8" st="8"/>
                                            </p:txEl>
                                          </p:spTgt>
                                        </p:tgtEl>
                                        <p:attrNameLst>
                                          <p:attrName>style.visibility</p:attrName>
                                        </p:attrNameLst>
                                      </p:cBhvr>
                                      <p:to>
                                        <p:strVal val="visible"/>
                                      </p:to>
                                    </p:set>
                                    <p:anim calcmode="lin" valueType="num">
                                      <p:cBhvr additive="base">
                                        <p:cTn dur="500"/>
                                        <p:tgtEl>
                                          <p:spTgt spid="1091">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6250"/>
                            </p:stCondLst>
                            <p:childTnLst>
                              <p:par>
                                <p:cTn fill="hold" nodeType="afterEffect" presetClass="entr" presetID="10" presetSubtype="0">
                                  <p:stCondLst>
                                    <p:cond delay="0"/>
                                  </p:stCondLst>
                                  <p:childTnLst>
                                    <p:set>
                                      <p:cBhvr>
                                        <p:cTn dur="1" fill="hold">
                                          <p:stCondLst>
                                            <p:cond delay="0"/>
                                          </p:stCondLst>
                                        </p:cTn>
                                        <p:tgtEl>
                                          <p:spTgt spid="1099">
                                            <p:txEl>
                                              <p:pRg end="0" st="0"/>
                                            </p:txEl>
                                          </p:spTgt>
                                        </p:tgtEl>
                                        <p:attrNameLst>
                                          <p:attrName>style.visibility</p:attrName>
                                        </p:attrNameLst>
                                      </p:cBhvr>
                                      <p:to>
                                        <p:strVal val="visible"/>
                                      </p:to>
                                    </p:set>
                                    <p:animEffect filter="fade" transition="in">
                                      <p:cBhvr>
                                        <p:cTn dur="500"/>
                                        <p:tgtEl>
                                          <p:spTgt spid="1099">
                                            <p:txEl>
                                              <p:pRg end="0" st="0"/>
                                            </p:txEl>
                                          </p:spTgt>
                                        </p:tgtEl>
                                      </p:cBhvr>
                                    </p:animEffect>
                                  </p:childTnLst>
                                </p:cTn>
                              </p:par>
                            </p:childTnLst>
                          </p:cTn>
                        </p:par>
                        <p:par>
                          <p:cTn fill="hold">
                            <p:stCondLst>
                              <p:cond delay="26750"/>
                            </p:stCondLst>
                            <p:childTnLst>
                              <p:par>
                                <p:cTn fill="hold" nodeType="afterEffect" presetClass="entr" presetID="10" presetSubtype="0">
                                  <p:stCondLst>
                                    <p:cond delay="0"/>
                                  </p:stCondLst>
                                  <p:childTnLst>
                                    <p:set>
                                      <p:cBhvr>
                                        <p:cTn dur="1" fill="hold">
                                          <p:stCondLst>
                                            <p:cond delay="0"/>
                                          </p:stCondLst>
                                        </p:cTn>
                                        <p:tgtEl>
                                          <p:spTgt spid="1099">
                                            <p:txEl>
                                              <p:pRg end="1" st="1"/>
                                            </p:txEl>
                                          </p:spTgt>
                                        </p:tgtEl>
                                        <p:attrNameLst>
                                          <p:attrName>style.visibility</p:attrName>
                                        </p:attrNameLst>
                                      </p:cBhvr>
                                      <p:to>
                                        <p:strVal val="visible"/>
                                      </p:to>
                                    </p:set>
                                    <p:animEffect filter="fade" transition="in">
                                      <p:cBhvr>
                                        <p:cTn dur="500"/>
                                        <p:tgtEl>
                                          <p:spTgt spid="1099">
                                            <p:txEl>
                                              <p:pRg end="1" st="1"/>
                                            </p:txEl>
                                          </p:spTgt>
                                        </p:tgtEl>
                                      </p:cBhvr>
                                    </p:animEffect>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1099">
                                            <p:txEl>
                                              <p:pRg end="2" st="2"/>
                                            </p:txEl>
                                          </p:spTgt>
                                        </p:tgtEl>
                                        <p:attrNameLst>
                                          <p:attrName>style.visibility</p:attrName>
                                        </p:attrNameLst>
                                      </p:cBhvr>
                                      <p:to>
                                        <p:strVal val="visible"/>
                                      </p:to>
                                    </p:set>
                                    <p:animEffect filter="fade" transition="in">
                                      <p:cBhvr>
                                        <p:cTn dur="500"/>
                                        <p:tgtEl>
                                          <p:spTgt spid="1099">
                                            <p:txEl>
                                              <p:pRg end="2" st="2"/>
                                            </p:txEl>
                                          </p:spTgt>
                                        </p:tgtEl>
                                      </p:cBhvr>
                                    </p:animEffect>
                                  </p:childTnLst>
                                </p:cTn>
                              </p:par>
                            </p:childTnLst>
                          </p:cTn>
                        </p:par>
                        <p:par>
                          <p:cTn fill="hold">
                            <p:stCondLst>
                              <p:cond delay="27750"/>
                            </p:stCondLst>
                            <p:childTnLst>
                              <p:par>
                                <p:cTn fill="hold" nodeType="afterEffect" presetClass="entr" presetID="10" presetSubtype="0">
                                  <p:stCondLst>
                                    <p:cond delay="0"/>
                                  </p:stCondLst>
                                  <p:childTnLst>
                                    <p:set>
                                      <p:cBhvr>
                                        <p:cTn dur="1" fill="hold">
                                          <p:stCondLst>
                                            <p:cond delay="0"/>
                                          </p:stCondLst>
                                        </p:cTn>
                                        <p:tgtEl>
                                          <p:spTgt spid="1099">
                                            <p:txEl>
                                              <p:pRg end="3" st="3"/>
                                            </p:txEl>
                                          </p:spTgt>
                                        </p:tgtEl>
                                        <p:attrNameLst>
                                          <p:attrName>style.visibility</p:attrName>
                                        </p:attrNameLst>
                                      </p:cBhvr>
                                      <p:to>
                                        <p:strVal val="visible"/>
                                      </p:to>
                                    </p:set>
                                    <p:animEffect filter="fade" transition="in">
                                      <p:cBhvr>
                                        <p:cTn dur="500"/>
                                        <p:tgtEl>
                                          <p:spTgt spid="1099">
                                            <p:txEl>
                                              <p:pRg end="3" st="3"/>
                                            </p:txEl>
                                          </p:spTgt>
                                        </p:tgtEl>
                                      </p:cBhvr>
                                    </p:animEffect>
                                  </p:childTnLst>
                                </p:cTn>
                              </p:par>
                            </p:childTnLst>
                          </p:cTn>
                        </p:par>
                        <p:par>
                          <p:cTn fill="hold">
                            <p:stCondLst>
                              <p:cond delay="28250"/>
                            </p:stCondLst>
                            <p:childTnLst>
                              <p:par>
                                <p:cTn fill="hold" nodeType="afterEffect" presetClass="entr" presetID="10" presetSubtype="0">
                                  <p:stCondLst>
                                    <p:cond delay="0"/>
                                  </p:stCondLst>
                                  <p:childTnLst>
                                    <p:set>
                                      <p:cBhvr>
                                        <p:cTn dur="1" fill="hold">
                                          <p:stCondLst>
                                            <p:cond delay="0"/>
                                          </p:stCondLst>
                                        </p:cTn>
                                        <p:tgtEl>
                                          <p:spTgt spid="1099">
                                            <p:txEl>
                                              <p:pRg end="4" st="4"/>
                                            </p:txEl>
                                          </p:spTgt>
                                        </p:tgtEl>
                                        <p:attrNameLst>
                                          <p:attrName>style.visibility</p:attrName>
                                        </p:attrNameLst>
                                      </p:cBhvr>
                                      <p:to>
                                        <p:strVal val="visible"/>
                                      </p:to>
                                    </p:set>
                                    <p:animEffect filter="fade" transition="in">
                                      <p:cBhvr>
                                        <p:cTn dur="500"/>
                                        <p:tgtEl>
                                          <p:spTgt spid="1099">
                                            <p:txEl>
                                              <p:pRg end="4" st="4"/>
                                            </p:txEl>
                                          </p:spTgt>
                                        </p:tgtEl>
                                      </p:cBhvr>
                                    </p:animEffect>
                                  </p:childTnLst>
                                </p:cTn>
                              </p:par>
                            </p:childTnLst>
                          </p:cTn>
                        </p:par>
                        <p:par>
                          <p:cTn fill="hold">
                            <p:stCondLst>
                              <p:cond delay="28750"/>
                            </p:stCondLst>
                            <p:childTnLst>
                              <p:par>
                                <p:cTn fill="hold" nodeType="afterEffect" presetClass="entr" presetID="10" presetSubtype="0">
                                  <p:stCondLst>
                                    <p:cond delay="0"/>
                                  </p:stCondLst>
                                  <p:childTnLst>
                                    <p:set>
                                      <p:cBhvr>
                                        <p:cTn dur="1" fill="hold">
                                          <p:stCondLst>
                                            <p:cond delay="0"/>
                                          </p:stCondLst>
                                        </p:cTn>
                                        <p:tgtEl>
                                          <p:spTgt spid="1099">
                                            <p:txEl>
                                              <p:pRg end="5" st="5"/>
                                            </p:txEl>
                                          </p:spTgt>
                                        </p:tgtEl>
                                        <p:attrNameLst>
                                          <p:attrName>style.visibility</p:attrName>
                                        </p:attrNameLst>
                                      </p:cBhvr>
                                      <p:to>
                                        <p:strVal val="visible"/>
                                      </p:to>
                                    </p:set>
                                    <p:animEffect filter="fade" transition="in">
                                      <p:cBhvr>
                                        <p:cTn dur="500"/>
                                        <p:tgtEl>
                                          <p:spTgt spid="1099">
                                            <p:txEl>
                                              <p:pRg end="5" st="5"/>
                                            </p:txEl>
                                          </p:spTgt>
                                        </p:tgtEl>
                                      </p:cBhvr>
                                    </p:animEffect>
                                  </p:childTnLst>
                                </p:cTn>
                              </p:par>
                            </p:childTnLst>
                          </p:cTn>
                        </p:par>
                        <p:par>
                          <p:cTn fill="hold">
                            <p:stCondLst>
                              <p:cond delay="29250"/>
                            </p:stCondLst>
                            <p:childTnLst>
                              <p:par>
                                <p:cTn fill="hold" nodeType="afterEffect" presetClass="entr" presetID="10" presetSubtype="0">
                                  <p:stCondLst>
                                    <p:cond delay="0"/>
                                  </p:stCondLst>
                                  <p:childTnLst>
                                    <p:set>
                                      <p:cBhvr>
                                        <p:cTn dur="1" fill="hold">
                                          <p:stCondLst>
                                            <p:cond delay="0"/>
                                          </p:stCondLst>
                                        </p:cTn>
                                        <p:tgtEl>
                                          <p:spTgt spid="1099">
                                            <p:txEl>
                                              <p:pRg end="6" st="6"/>
                                            </p:txEl>
                                          </p:spTgt>
                                        </p:tgtEl>
                                        <p:attrNameLst>
                                          <p:attrName>style.visibility</p:attrName>
                                        </p:attrNameLst>
                                      </p:cBhvr>
                                      <p:to>
                                        <p:strVal val="visible"/>
                                      </p:to>
                                    </p:set>
                                    <p:animEffect filter="fade" transition="in">
                                      <p:cBhvr>
                                        <p:cTn dur="500"/>
                                        <p:tgtEl>
                                          <p:spTgt spid="1099">
                                            <p:txEl>
                                              <p:pRg end="6" st="6"/>
                                            </p:txEl>
                                          </p:spTgt>
                                        </p:tgtEl>
                                      </p:cBhvr>
                                    </p:animEffect>
                                  </p:childTnLst>
                                </p:cTn>
                              </p:par>
                            </p:childTnLst>
                          </p:cTn>
                        </p:par>
                        <p:par>
                          <p:cTn fill="hold">
                            <p:stCondLst>
                              <p:cond delay="29750"/>
                            </p:stCondLst>
                            <p:childTnLst>
                              <p:par>
                                <p:cTn fill="hold" nodeType="afterEffect" presetClass="entr" presetID="10" presetSubtype="0">
                                  <p:stCondLst>
                                    <p:cond delay="0"/>
                                  </p:stCondLst>
                                  <p:childTnLst>
                                    <p:set>
                                      <p:cBhvr>
                                        <p:cTn dur="1" fill="hold">
                                          <p:stCondLst>
                                            <p:cond delay="0"/>
                                          </p:stCondLst>
                                        </p:cTn>
                                        <p:tgtEl>
                                          <p:spTgt spid="1099">
                                            <p:txEl>
                                              <p:pRg end="7" st="7"/>
                                            </p:txEl>
                                          </p:spTgt>
                                        </p:tgtEl>
                                        <p:attrNameLst>
                                          <p:attrName>style.visibility</p:attrName>
                                        </p:attrNameLst>
                                      </p:cBhvr>
                                      <p:to>
                                        <p:strVal val="visible"/>
                                      </p:to>
                                    </p:set>
                                    <p:animEffect filter="fade" transition="in">
                                      <p:cBhvr>
                                        <p:cTn dur="500"/>
                                        <p:tgtEl>
                                          <p:spTgt spid="1099">
                                            <p:txEl>
                                              <p:pRg end="7" st="7"/>
                                            </p:txEl>
                                          </p:spTgt>
                                        </p:tgtEl>
                                      </p:cBhvr>
                                    </p:animEffect>
                                  </p:childTnLst>
                                </p:cTn>
                              </p:par>
                            </p:childTnLst>
                          </p:cTn>
                        </p:par>
                        <p:par>
                          <p:cTn fill="hold">
                            <p:stCondLst>
                              <p:cond delay="30250"/>
                            </p:stCondLst>
                            <p:childTnLst>
                              <p:par>
                                <p:cTn fill="hold" nodeType="afterEffect" presetClass="entr" presetID="10" presetSubtype="0">
                                  <p:stCondLst>
                                    <p:cond delay="0"/>
                                  </p:stCondLst>
                                  <p:childTnLst>
                                    <p:set>
                                      <p:cBhvr>
                                        <p:cTn dur="1" fill="hold">
                                          <p:stCondLst>
                                            <p:cond delay="0"/>
                                          </p:stCondLst>
                                        </p:cTn>
                                        <p:tgtEl>
                                          <p:spTgt spid="1099">
                                            <p:txEl>
                                              <p:pRg end="8" st="8"/>
                                            </p:txEl>
                                          </p:spTgt>
                                        </p:tgtEl>
                                        <p:attrNameLst>
                                          <p:attrName>style.visibility</p:attrName>
                                        </p:attrNameLst>
                                      </p:cBhvr>
                                      <p:to>
                                        <p:strVal val="visible"/>
                                      </p:to>
                                    </p:set>
                                    <p:animEffect filter="fade" transition="in">
                                      <p:cBhvr>
                                        <p:cTn dur="500"/>
                                        <p:tgtEl>
                                          <p:spTgt spid="1099">
                                            <p:txEl>
                                              <p:pRg end="8" st="8"/>
                                            </p:txEl>
                                          </p:spTgt>
                                        </p:tgtEl>
                                      </p:cBhvr>
                                    </p:animEffect>
                                  </p:childTnLst>
                                </p:cTn>
                              </p:par>
                            </p:childTnLst>
                          </p:cTn>
                        </p:par>
                        <p:par>
                          <p:cTn fill="hold">
                            <p:stCondLst>
                              <p:cond delay="30750"/>
                            </p:stCondLst>
                            <p:childTnLst>
                              <p:par>
                                <p:cTn fill="hold" nodeType="afterEffect" presetClass="entr" presetID="2" presetSubtype="4">
                                  <p:stCondLst>
                                    <p:cond delay="0"/>
                                  </p:stCondLst>
                                  <p:childTnLst>
                                    <p:set>
                                      <p:cBhvr>
                                        <p:cTn dur="1" fill="hold">
                                          <p:stCondLst>
                                            <p:cond delay="0"/>
                                          </p:stCondLst>
                                        </p:cTn>
                                        <p:tgtEl>
                                          <p:spTgt spid="1093"/>
                                        </p:tgtEl>
                                        <p:attrNameLst>
                                          <p:attrName>style.visibility</p:attrName>
                                        </p:attrNameLst>
                                      </p:cBhvr>
                                      <p:to>
                                        <p:strVal val="visible"/>
                                      </p:to>
                                    </p:set>
                                    <p:anim calcmode="lin" valueType="num">
                                      <p:cBhvr additive="base">
                                        <p:cTn dur="500"/>
                                        <p:tgtEl>
                                          <p:spTgt spid="10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2">
                                            <p:txEl>
                                              <p:pRg end="0" st="0"/>
                                            </p:txEl>
                                          </p:spTgt>
                                        </p:tgtEl>
                                        <p:attrNameLst>
                                          <p:attrName>style.visibility</p:attrName>
                                        </p:attrNameLst>
                                      </p:cBhvr>
                                      <p:to>
                                        <p:strVal val="visible"/>
                                      </p:to>
                                    </p:set>
                                    <p:anim calcmode="lin" valueType="num">
                                      <p:cBhvr additive="base">
                                        <p:cTn dur="500"/>
                                        <p:tgtEl>
                                          <p:spTgt spid="109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2">
                                            <p:txEl>
                                              <p:pRg end="1" st="1"/>
                                            </p:txEl>
                                          </p:spTgt>
                                        </p:tgtEl>
                                        <p:attrNameLst>
                                          <p:attrName>style.visibility</p:attrName>
                                        </p:attrNameLst>
                                      </p:cBhvr>
                                      <p:to>
                                        <p:strVal val="visible"/>
                                      </p:to>
                                    </p:set>
                                    <p:anim calcmode="lin" valueType="num">
                                      <p:cBhvr additive="base">
                                        <p:cTn dur="500"/>
                                        <p:tgtEl>
                                          <p:spTgt spid="109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2">
                                            <p:txEl>
                                              <p:pRg end="2" st="2"/>
                                            </p:txEl>
                                          </p:spTgt>
                                        </p:tgtEl>
                                        <p:attrNameLst>
                                          <p:attrName>style.visibility</p:attrName>
                                        </p:attrNameLst>
                                      </p:cBhvr>
                                      <p:to>
                                        <p:strVal val="visible"/>
                                      </p:to>
                                    </p:set>
                                    <p:anim calcmode="lin" valueType="num">
                                      <p:cBhvr additive="base">
                                        <p:cTn dur="500"/>
                                        <p:tgtEl>
                                          <p:spTgt spid="109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2">
                                            <p:txEl>
                                              <p:pRg end="3" st="3"/>
                                            </p:txEl>
                                          </p:spTgt>
                                        </p:tgtEl>
                                        <p:attrNameLst>
                                          <p:attrName>style.visibility</p:attrName>
                                        </p:attrNameLst>
                                      </p:cBhvr>
                                      <p:to>
                                        <p:strVal val="visible"/>
                                      </p:to>
                                    </p:set>
                                    <p:anim calcmode="lin" valueType="num">
                                      <p:cBhvr additive="base">
                                        <p:cTn dur="500"/>
                                        <p:tgtEl>
                                          <p:spTgt spid="109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2">
                                            <p:txEl>
                                              <p:pRg end="4" st="4"/>
                                            </p:txEl>
                                          </p:spTgt>
                                        </p:tgtEl>
                                        <p:attrNameLst>
                                          <p:attrName>style.visibility</p:attrName>
                                        </p:attrNameLst>
                                      </p:cBhvr>
                                      <p:to>
                                        <p:strVal val="visible"/>
                                      </p:to>
                                    </p:set>
                                    <p:anim calcmode="lin" valueType="num">
                                      <p:cBhvr additive="base">
                                        <p:cTn dur="500"/>
                                        <p:tgtEl>
                                          <p:spTgt spid="1092">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2">
                                            <p:txEl>
                                              <p:pRg end="5" st="5"/>
                                            </p:txEl>
                                          </p:spTgt>
                                        </p:tgtEl>
                                        <p:attrNameLst>
                                          <p:attrName>style.visibility</p:attrName>
                                        </p:attrNameLst>
                                      </p:cBhvr>
                                      <p:to>
                                        <p:strVal val="visible"/>
                                      </p:to>
                                    </p:set>
                                    <p:anim calcmode="lin" valueType="num">
                                      <p:cBhvr additive="base">
                                        <p:cTn dur="500"/>
                                        <p:tgtEl>
                                          <p:spTgt spid="1092">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2">
                                            <p:txEl>
                                              <p:pRg end="6" st="6"/>
                                            </p:txEl>
                                          </p:spTgt>
                                        </p:tgtEl>
                                        <p:attrNameLst>
                                          <p:attrName>style.visibility</p:attrName>
                                        </p:attrNameLst>
                                      </p:cBhvr>
                                      <p:to>
                                        <p:strVal val="visible"/>
                                      </p:to>
                                    </p:set>
                                    <p:anim calcmode="lin" valueType="num">
                                      <p:cBhvr additive="base">
                                        <p:cTn dur="500"/>
                                        <p:tgtEl>
                                          <p:spTgt spid="1092">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2">
                                            <p:txEl>
                                              <p:pRg end="7" st="7"/>
                                            </p:txEl>
                                          </p:spTgt>
                                        </p:tgtEl>
                                        <p:attrNameLst>
                                          <p:attrName>style.visibility</p:attrName>
                                        </p:attrNameLst>
                                      </p:cBhvr>
                                      <p:to>
                                        <p:strVal val="visible"/>
                                      </p:to>
                                    </p:set>
                                    <p:anim calcmode="lin" valueType="num">
                                      <p:cBhvr additive="base">
                                        <p:cTn dur="500"/>
                                        <p:tgtEl>
                                          <p:spTgt spid="1092">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2">
                                            <p:txEl>
                                              <p:pRg end="8" st="8"/>
                                            </p:txEl>
                                          </p:spTgt>
                                        </p:tgtEl>
                                        <p:attrNameLst>
                                          <p:attrName>style.visibility</p:attrName>
                                        </p:attrNameLst>
                                      </p:cBhvr>
                                      <p:to>
                                        <p:strVal val="visible"/>
                                      </p:to>
                                    </p:set>
                                    <p:anim calcmode="lin" valueType="num">
                                      <p:cBhvr additive="base">
                                        <p:cTn dur="500"/>
                                        <p:tgtEl>
                                          <p:spTgt spid="1092">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1250"/>
                            </p:stCondLst>
                            <p:childTnLst>
                              <p:par>
                                <p:cTn fill="hold" nodeType="afterEffect" presetClass="entr" presetID="10" presetSubtype="0">
                                  <p:stCondLst>
                                    <p:cond delay="0"/>
                                  </p:stCondLst>
                                  <p:childTnLst>
                                    <p:set>
                                      <p:cBhvr>
                                        <p:cTn dur="1" fill="hold">
                                          <p:stCondLst>
                                            <p:cond delay="0"/>
                                          </p:stCondLst>
                                        </p:cTn>
                                        <p:tgtEl>
                                          <p:spTgt spid="1082"/>
                                        </p:tgtEl>
                                        <p:attrNameLst>
                                          <p:attrName>style.visibility</p:attrName>
                                        </p:attrNameLst>
                                      </p:cBhvr>
                                      <p:to>
                                        <p:strVal val="visible"/>
                                      </p:to>
                                    </p:set>
                                    <p:animEffect filter="fade" transition="in">
                                      <p:cBhvr>
                                        <p:cTn dur="750"/>
                                        <p:tgtEl>
                                          <p:spTgt spid="1082"/>
                                        </p:tgtEl>
                                      </p:cBhvr>
                                    </p:animEffect>
                                  </p:childTnLst>
                                </p:cTn>
                              </p:par>
                              <p:par>
                                <p:cTn fill="hold" nodeType="withEffect" presetClass="entr" presetID="10" presetSubtype="0">
                                  <p:stCondLst>
                                    <p:cond delay="100"/>
                                  </p:stCondLst>
                                  <p:childTnLst>
                                    <p:set>
                                      <p:cBhvr>
                                        <p:cTn dur="1" fill="hold">
                                          <p:stCondLst>
                                            <p:cond delay="0"/>
                                          </p:stCondLst>
                                        </p:cTn>
                                        <p:tgtEl>
                                          <p:spTgt spid="1083"/>
                                        </p:tgtEl>
                                        <p:attrNameLst>
                                          <p:attrName>style.visibility</p:attrName>
                                        </p:attrNameLst>
                                      </p:cBhvr>
                                      <p:to>
                                        <p:strVal val="visible"/>
                                      </p:to>
                                    </p:set>
                                    <p:animEffect filter="fade" transition="in">
                                      <p:cBhvr>
                                        <p:cTn dur="750"/>
                                        <p:tgtEl>
                                          <p:spTgt spid="1083"/>
                                        </p:tgtEl>
                                      </p:cBhvr>
                                    </p:animEffect>
                                  </p:childTnLst>
                                </p:cTn>
                              </p:par>
                              <p:par>
                                <p:cTn fill="hold" nodeType="withEffect" presetClass="entr" presetID="10" presetSubtype="0">
                                  <p:stCondLst>
                                    <p:cond delay="200"/>
                                  </p:stCondLst>
                                  <p:childTnLst>
                                    <p:set>
                                      <p:cBhvr>
                                        <p:cTn dur="1" fill="hold">
                                          <p:stCondLst>
                                            <p:cond delay="0"/>
                                          </p:stCondLst>
                                        </p:cTn>
                                        <p:tgtEl>
                                          <p:spTgt spid="1084"/>
                                        </p:tgtEl>
                                        <p:attrNameLst>
                                          <p:attrName>style.visibility</p:attrName>
                                        </p:attrNameLst>
                                      </p:cBhvr>
                                      <p:to>
                                        <p:strVal val="visible"/>
                                      </p:to>
                                    </p:set>
                                    <p:animEffect filter="fade" transition="in">
                                      <p:cBhvr>
                                        <p:cTn dur="750"/>
                                        <p:tgtEl>
                                          <p:spTgt spid="1084"/>
                                        </p:tgtEl>
                                      </p:cBhvr>
                                    </p:animEffect>
                                  </p:childTnLst>
                                </p:cTn>
                              </p:par>
                              <p:par>
                                <p:cTn fill="hold" nodeType="withEffect" presetClass="entr" presetID="2" presetSubtype="1">
                                  <p:stCondLst>
                                    <p:cond delay="0"/>
                                  </p:stCondLst>
                                  <p:childTnLst>
                                    <p:set>
                                      <p:cBhvr>
                                        <p:cTn dur="1" fill="hold">
                                          <p:stCondLst>
                                            <p:cond delay="0"/>
                                          </p:stCondLst>
                                        </p:cTn>
                                        <p:tgtEl>
                                          <p:spTgt spid="1082"/>
                                        </p:tgtEl>
                                        <p:attrNameLst>
                                          <p:attrName>style.visibility</p:attrName>
                                        </p:attrNameLst>
                                      </p:cBhvr>
                                      <p:to>
                                        <p:strVal val="visible"/>
                                      </p:to>
                                    </p:set>
                                    <p:anim calcmode="lin" valueType="num">
                                      <p:cBhvr additive="base">
                                        <p:cTn dur="750"/>
                                        <p:tgtEl>
                                          <p:spTgt spid="10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1083"/>
                                        </p:tgtEl>
                                        <p:attrNameLst>
                                          <p:attrName>style.visibility</p:attrName>
                                        </p:attrNameLst>
                                      </p:cBhvr>
                                      <p:to>
                                        <p:strVal val="visible"/>
                                      </p:to>
                                    </p:set>
                                    <p:anim calcmode="lin" valueType="num">
                                      <p:cBhvr additive="base">
                                        <p:cTn dur="750"/>
                                        <p:tgtEl>
                                          <p:spTgt spid="10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084"/>
                                        </p:tgtEl>
                                        <p:attrNameLst>
                                          <p:attrName>style.visibility</p:attrName>
                                        </p:attrNameLst>
                                      </p:cBhvr>
                                      <p:to>
                                        <p:strVal val="visible"/>
                                      </p:to>
                                    </p:set>
                                    <p:anim calcmode="lin" valueType="num">
                                      <p:cBhvr additive="base">
                                        <p:cTn dur="750"/>
                                        <p:tgtEl>
                                          <p:spTgt spid="1084"/>
                                        </p:tgtEl>
                                        <p:attrNameLst>
                                          <p:attrName>ppt_y</p:attrName>
                                        </p:attrNameLst>
                                      </p:cBhvr>
                                      <p:tavLst>
                                        <p:tav fmla="" tm="0">
                                          <p:val>
                                            <p:strVal val="#ppt_y-1"/>
                                          </p:val>
                                        </p:tav>
                                        <p:tav fmla="" tm="100000">
                                          <p:val>
                                            <p:strVal val="#ppt_y"/>
                                          </p:val>
                                        </p:tav>
                                      </p:tavLst>
                                    </p:anim>
                                  </p:childTnLst>
                                </p:cTn>
                              </p:par>
                            </p:childTnLst>
                          </p:cTn>
                        </p:par>
                        <p:par>
                          <p:cTn fill="hold">
                            <p:stCondLst>
                              <p:cond delay="32000"/>
                            </p:stCondLst>
                            <p:childTnLst>
                              <p:par>
                                <p:cTn fill="hold" nodeType="afterEffect" presetClass="entr" presetID="2" presetSubtype="4">
                                  <p:stCondLst>
                                    <p:cond delay="0"/>
                                  </p:stCondLst>
                                  <p:childTnLst>
                                    <p:set>
                                      <p:cBhvr>
                                        <p:cTn dur="1" fill="hold">
                                          <p:stCondLst>
                                            <p:cond delay="0"/>
                                          </p:stCondLst>
                                        </p:cTn>
                                        <p:tgtEl>
                                          <p:spTgt spid="1094">
                                            <p:txEl>
                                              <p:pRg end="0" st="0"/>
                                            </p:txEl>
                                          </p:spTgt>
                                        </p:tgtEl>
                                        <p:attrNameLst>
                                          <p:attrName>style.visibility</p:attrName>
                                        </p:attrNameLst>
                                      </p:cBhvr>
                                      <p:to>
                                        <p:strVal val="visible"/>
                                      </p:to>
                                    </p:set>
                                    <p:anim calcmode="lin" valueType="num">
                                      <p:cBhvr additive="base">
                                        <p:cTn dur="500"/>
                                        <p:tgtEl>
                                          <p:spTgt spid="109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0"/>
                            </p:stCondLst>
                            <p:childTnLst>
                              <p:par>
                                <p:cTn fill="hold" nodeType="afterEffect" presetClass="entr" presetID="2" presetSubtype="4">
                                  <p:stCondLst>
                                    <p:cond delay="0"/>
                                  </p:stCondLst>
                                  <p:childTnLst>
                                    <p:set>
                                      <p:cBhvr>
                                        <p:cTn dur="1" fill="hold">
                                          <p:stCondLst>
                                            <p:cond delay="0"/>
                                          </p:stCondLst>
                                        </p:cTn>
                                        <p:tgtEl>
                                          <p:spTgt spid="1094">
                                            <p:txEl>
                                              <p:pRg end="1" st="1"/>
                                            </p:txEl>
                                          </p:spTgt>
                                        </p:tgtEl>
                                        <p:attrNameLst>
                                          <p:attrName>style.visibility</p:attrName>
                                        </p:attrNameLst>
                                      </p:cBhvr>
                                      <p:to>
                                        <p:strVal val="visible"/>
                                      </p:to>
                                    </p:set>
                                    <p:anim calcmode="lin" valueType="num">
                                      <p:cBhvr additive="base">
                                        <p:cTn dur="500"/>
                                        <p:tgtEl>
                                          <p:spTgt spid="109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000"/>
                            </p:stCondLst>
                            <p:childTnLst>
                              <p:par>
                                <p:cTn fill="hold" nodeType="afterEffect" presetClass="entr" presetID="2" presetSubtype="4">
                                  <p:stCondLst>
                                    <p:cond delay="0"/>
                                  </p:stCondLst>
                                  <p:childTnLst>
                                    <p:set>
                                      <p:cBhvr>
                                        <p:cTn dur="1" fill="hold">
                                          <p:stCondLst>
                                            <p:cond delay="0"/>
                                          </p:stCondLst>
                                        </p:cTn>
                                        <p:tgtEl>
                                          <p:spTgt spid="1094">
                                            <p:txEl>
                                              <p:pRg end="2" st="2"/>
                                            </p:txEl>
                                          </p:spTgt>
                                        </p:tgtEl>
                                        <p:attrNameLst>
                                          <p:attrName>style.visibility</p:attrName>
                                        </p:attrNameLst>
                                      </p:cBhvr>
                                      <p:to>
                                        <p:strVal val="visible"/>
                                      </p:to>
                                    </p:set>
                                    <p:anim calcmode="lin" valueType="num">
                                      <p:cBhvr additive="base">
                                        <p:cTn dur="500"/>
                                        <p:tgtEl>
                                          <p:spTgt spid="109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500"/>
                            </p:stCondLst>
                            <p:childTnLst>
                              <p:par>
                                <p:cTn fill="hold" nodeType="afterEffect" presetClass="entr" presetID="2" presetSubtype="4">
                                  <p:stCondLst>
                                    <p:cond delay="0"/>
                                  </p:stCondLst>
                                  <p:childTnLst>
                                    <p:set>
                                      <p:cBhvr>
                                        <p:cTn dur="1" fill="hold">
                                          <p:stCondLst>
                                            <p:cond delay="0"/>
                                          </p:stCondLst>
                                        </p:cTn>
                                        <p:tgtEl>
                                          <p:spTgt spid="1094">
                                            <p:txEl>
                                              <p:pRg end="3" st="3"/>
                                            </p:txEl>
                                          </p:spTgt>
                                        </p:tgtEl>
                                        <p:attrNameLst>
                                          <p:attrName>style.visibility</p:attrName>
                                        </p:attrNameLst>
                                      </p:cBhvr>
                                      <p:to>
                                        <p:strVal val="visible"/>
                                      </p:to>
                                    </p:set>
                                    <p:anim calcmode="lin" valueType="num">
                                      <p:cBhvr additive="base">
                                        <p:cTn dur="500"/>
                                        <p:tgtEl>
                                          <p:spTgt spid="1094">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000"/>
                            </p:stCondLst>
                            <p:childTnLst>
                              <p:par>
                                <p:cTn fill="hold" nodeType="afterEffect" presetClass="entr" presetID="2" presetSubtype="4">
                                  <p:stCondLst>
                                    <p:cond delay="0"/>
                                  </p:stCondLst>
                                  <p:childTnLst>
                                    <p:set>
                                      <p:cBhvr>
                                        <p:cTn dur="1" fill="hold">
                                          <p:stCondLst>
                                            <p:cond delay="0"/>
                                          </p:stCondLst>
                                        </p:cTn>
                                        <p:tgtEl>
                                          <p:spTgt spid="1094">
                                            <p:txEl>
                                              <p:pRg end="4" st="4"/>
                                            </p:txEl>
                                          </p:spTgt>
                                        </p:tgtEl>
                                        <p:attrNameLst>
                                          <p:attrName>style.visibility</p:attrName>
                                        </p:attrNameLst>
                                      </p:cBhvr>
                                      <p:to>
                                        <p:strVal val="visible"/>
                                      </p:to>
                                    </p:set>
                                    <p:anim calcmode="lin" valueType="num">
                                      <p:cBhvr additive="base">
                                        <p:cTn dur="500"/>
                                        <p:tgtEl>
                                          <p:spTgt spid="1094">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500"/>
                            </p:stCondLst>
                            <p:childTnLst>
                              <p:par>
                                <p:cTn fill="hold" nodeType="afterEffect" presetClass="entr" presetID="2" presetSubtype="4">
                                  <p:stCondLst>
                                    <p:cond delay="0"/>
                                  </p:stCondLst>
                                  <p:childTnLst>
                                    <p:set>
                                      <p:cBhvr>
                                        <p:cTn dur="1" fill="hold">
                                          <p:stCondLst>
                                            <p:cond delay="0"/>
                                          </p:stCondLst>
                                        </p:cTn>
                                        <p:tgtEl>
                                          <p:spTgt spid="1094">
                                            <p:txEl>
                                              <p:pRg end="5" st="5"/>
                                            </p:txEl>
                                          </p:spTgt>
                                        </p:tgtEl>
                                        <p:attrNameLst>
                                          <p:attrName>style.visibility</p:attrName>
                                        </p:attrNameLst>
                                      </p:cBhvr>
                                      <p:to>
                                        <p:strVal val="visible"/>
                                      </p:to>
                                    </p:set>
                                    <p:anim calcmode="lin" valueType="num">
                                      <p:cBhvr additive="base">
                                        <p:cTn dur="500"/>
                                        <p:tgtEl>
                                          <p:spTgt spid="1094">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000"/>
                            </p:stCondLst>
                            <p:childTnLst>
                              <p:par>
                                <p:cTn fill="hold" nodeType="afterEffect" presetClass="entr" presetID="2" presetSubtype="4">
                                  <p:stCondLst>
                                    <p:cond delay="0"/>
                                  </p:stCondLst>
                                  <p:childTnLst>
                                    <p:set>
                                      <p:cBhvr>
                                        <p:cTn dur="1" fill="hold">
                                          <p:stCondLst>
                                            <p:cond delay="0"/>
                                          </p:stCondLst>
                                        </p:cTn>
                                        <p:tgtEl>
                                          <p:spTgt spid="1094">
                                            <p:txEl>
                                              <p:pRg end="6" st="6"/>
                                            </p:txEl>
                                          </p:spTgt>
                                        </p:tgtEl>
                                        <p:attrNameLst>
                                          <p:attrName>style.visibility</p:attrName>
                                        </p:attrNameLst>
                                      </p:cBhvr>
                                      <p:to>
                                        <p:strVal val="visible"/>
                                      </p:to>
                                    </p:set>
                                    <p:anim calcmode="lin" valueType="num">
                                      <p:cBhvr additive="base">
                                        <p:cTn dur="500"/>
                                        <p:tgtEl>
                                          <p:spTgt spid="1094">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500"/>
                            </p:stCondLst>
                            <p:childTnLst>
                              <p:par>
                                <p:cTn fill="hold" nodeType="afterEffect" presetClass="entr" presetID="2" presetSubtype="4">
                                  <p:stCondLst>
                                    <p:cond delay="0"/>
                                  </p:stCondLst>
                                  <p:childTnLst>
                                    <p:set>
                                      <p:cBhvr>
                                        <p:cTn dur="1" fill="hold">
                                          <p:stCondLst>
                                            <p:cond delay="0"/>
                                          </p:stCondLst>
                                        </p:cTn>
                                        <p:tgtEl>
                                          <p:spTgt spid="1094">
                                            <p:txEl>
                                              <p:pRg end="7" st="7"/>
                                            </p:txEl>
                                          </p:spTgt>
                                        </p:tgtEl>
                                        <p:attrNameLst>
                                          <p:attrName>style.visibility</p:attrName>
                                        </p:attrNameLst>
                                      </p:cBhvr>
                                      <p:to>
                                        <p:strVal val="visible"/>
                                      </p:to>
                                    </p:set>
                                    <p:anim calcmode="lin" valueType="num">
                                      <p:cBhvr additive="base">
                                        <p:cTn dur="500"/>
                                        <p:tgtEl>
                                          <p:spTgt spid="1094">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6000"/>
                            </p:stCondLst>
                            <p:childTnLst>
                              <p:par>
                                <p:cTn fill="hold" nodeType="afterEffect" presetClass="entr" presetID="2" presetSubtype="4">
                                  <p:stCondLst>
                                    <p:cond delay="0"/>
                                  </p:stCondLst>
                                  <p:childTnLst>
                                    <p:set>
                                      <p:cBhvr>
                                        <p:cTn dur="1" fill="hold">
                                          <p:stCondLst>
                                            <p:cond delay="0"/>
                                          </p:stCondLst>
                                        </p:cTn>
                                        <p:tgtEl>
                                          <p:spTgt spid="1094">
                                            <p:txEl>
                                              <p:pRg end="8" st="8"/>
                                            </p:txEl>
                                          </p:spTgt>
                                        </p:tgtEl>
                                        <p:attrNameLst>
                                          <p:attrName>style.visibility</p:attrName>
                                        </p:attrNameLst>
                                      </p:cBhvr>
                                      <p:to>
                                        <p:strVal val="visible"/>
                                      </p:to>
                                    </p:set>
                                    <p:anim calcmode="lin" valueType="num">
                                      <p:cBhvr additive="base">
                                        <p:cTn dur="500"/>
                                        <p:tgtEl>
                                          <p:spTgt spid="1094">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1100">
                                            <p:txEl>
                                              <p:pRg end="0" st="0"/>
                                            </p:txEl>
                                          </p:spTgt>
                                        </p:tgtEl>
                                        <p:attrNameLst>
                                          <p:attrName>style.visibility</p:attrName>
                                        </p:attrNameLst>
                                      </p:cBhvr>
                                      <p:to>
                                        <p:strVal val="visible"/>
                                      </p:to>
                                    </p:set>
                                    <p:animEffect filter="fade" transition="in">
                                      <p:cBhvr>
                                        <p:cTn dur="500"/>
                                        <p:tgtEl>
                                          <p:spTgt spid="1100">
                                            <p:txEl>
                                              <p:pRg end="0" st="0"/>
                                            </p:txEl>
                                          </p:spTgt>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1100">
                                            <p:txEl>
                                              <p:pRg end="1" st="1"/>
                                            </p:txEl>
                                          </p:spTgt>
                                        </p:tgtEl>
                                        <p:attrNameLst>
                                          <p:attrName>style.visibility</p:attrName>
                                        </p:attrNameLst>
                                      </p:cBhvr>
                                      <p:to>
                                        <p:strVal val="visible"/>
                                      </p:to>
                                    </p:set>
                                    <p:animEffect filter="fade" transition="in">
                                      <p:cBhvr>
                                        <p:cTn dur="500"/>
                                        <p:tgtEl>
                                          <p:spTgt spid="1100">
                                            <p:txEl>
                                              <p:pRg end="1" st="1"/>
                                            </p:txEl>
                                          </p:spTgt>
                                        </p:tgtEl>
                                      </p:cBhvr>
                                    </p:animEffect>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1100">
                                            <p:txEl>
                                              <p:pRg end="2" st="2"/>
                                            </p:txEl>
                                          </p:spTgt>
                                        </p:tgtEl>
                                        <p:attrNameLst>
                                          <p:attrName>style.visibility</p:attrName>
                                        </p:attrNameLst>
                                      </p:cBhvr>
                                      <p:to>
                                        <p:strVal val="visible"/>
                                      </p:to>
                                    </p:set>
                                    <p:animEffect filter="fade" transition="in">
                                      <p:cBhvr>
                                        <p:cTn dur="500"/>
                                        <p:tgtEl>
                                          <p:spTgt spid="1100">
                                            <p:txEl>
                                              <p:pRg end="2" st="2"/>
                                            </p:txEl>
                                          </p:spTgt>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1100">
                                            <p:txEl>
                                              <p:pRg end="3" st="3"/>
                                            </p:txEl>
                                          </p:spTgt>
                                        </p:tgtEl>
                                        <p:attrNameLst>
                                          <p:attrName>style.visibility</p:attrName>
                                        </p:attrNameLst>
                                      </p:cBhvr>
                                      <p:to>
                                        <p:strVal val="visible"/>
                                      </p:to>
                                    </p:set>
                                    <p:animEffect filter="fade" transition="in">
                                      <p:cBhvr>
                                        <p:cTn dur="500"/>
                                        <p:tgtEl>
                                          <p:spTgt spid="1100">
                                            <p:txEl>
                                              <p:pRg end="3" st="3"/>
                                            </p:txEl>
                                          </p:spTgt>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1100">
                                            <p:txEl>
                                              <p:pRg end="4" st="4"/>
                                            </p:txEl>
                                          </p:spTgt>
                                        </p:tgtEl>
                                        <p:attrNameLst>
                                          <p:attrName>style.visibility</p:attrName>
                                        </p:attrNameLst>
                                      </p:cBhvr>
                                      <p:to>
                                        <p:strVal val="visible"/>
                                      </p:to>
                                    </p:set>
                                    <p:animEffect filter="fade" transition="in">
                                      <p:cBhvr>
                                        <p:cTn dur="500"/>
                                        <p:tgtEl>
                                          <p:spTgt spid="1100">
                                            <p:txEl>
                                              <p:pRg end="4" st="4"/>
                                            </p:txEl>
                                          </p:spTgt>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1100">
                                            <p:txEl>
                                              <p:pRg end="5" st="5"/>
                                            </p:txEl>
                                          </p:spTgt>
                                        </p:tgtEl>
                                        <p:attrNameLst>
                                          <p:attrName>style.visibility</p:attrName>
                                        </p:attrNameLst>
                                      </p:cBhvr>
                                      <p:to>
                                        <p:strVal val="visible"/>
                                      </p:to>
                                    </p:set>
                                    <p:animEffect filter="fade" transition="in">
                                      <p:cBhvr>
                                        <p:cTn dur="500"/>
                                        <p:tgtEl>
                                          <p:spTgt spid="1100">
                                            <p:txEl>
                                              <p:pRg end="5" st="5"/>
                                            </p:txEl>
                                          </p:spTgt>
                                        </p:tgtEl>
                                      </p:cBhvr>
                                    </p:animEffect>
                                  </p:childTnLst>
                                </p:cTn>
                              </p:par>
                            </p:childTnLst>
                          </p:cTn>
                        </p:par>
                        <p:par>
                          <p:cTn fill="hold">
                            <p:stCondLst>
                              <p:cond delay="39500"/>
                            </p:stCondLst>
                            <p:childTnLst>
                              <p:par>
                                <p:cTn fill="hold" nodeType="afterEffect" presetClass="entr" presetID="10" presetSubtype="0">
                                  <p:stCondLst>
                                    <p:cond delay="0"/>
                                  </p:stCondLst>
                                  <p:childTnLst>
                                    <p:set>
                                      <p:cBhvr>
                                        <p:cTn dur="1" fill="hold">
                                          <p:stCondLst>
                                            <p:cond delay="0"/>
                                          </p:stCondLst>
                                        </p:cTn>
                                        <p:tgtEl>
                                          <p:spTgt spid="1100">
                                            <p:txEl>
                                              <p:pRg end="6" st="6"/>
                                            </p:txEl>
                                          </p:spTgt>
                                        </p:tgtEl>
                                        <p:attrNameLst>
                                          <p:attrName>style.visibility</p:attrName>
                                        </p:attrNameLst>
                                      </p:cBhvr>
                                      <p:to>
                                        <p:strVal val="visible"/>
                                      </p:to>
                                    </p:set>
                                    <p:animEffect filter="fade" transition="in">
                                      <p:cBhvr>
                                        <p:cTn dur="500"/>
                                        <p:tgtEl>
                                          <p:spTgt spid="1100">
                                            <p:txEl>
                                              <p:pRg end="6" st="6"/>
                                            </p:txEl>
                                          </p:spTgt>
                                        </p:tgtEl>
                                      </p:cBhvr>
                                    </p:animEffect>
                                  </p:childTnLst>
                                </p:cTn>
                              </p:par>
                            </p:childTnLst>
                          </p:cTn>
                        </p:par>
                        <p:par>
                          <p:cTn fill="hold">
                            <p:stCondLst>
                              <p:cond delay="40000"/>
                            </p:stCondLst>
                            <p:childTnLst>
                              <p:par>
                                <p:cTn fill="hold" nodeType="afterEffect" presetClass="entr" presetID="10" presetSubtype="0">
                                  <p:stCondLst>
                                    <p:cond delay="0"/>
                                  </p:stCondLst>
                                  <p:childTnLst>
                                    <p:set>
                                      <p:cBhvr>
                                        <p:cTn dur="1" fill="hold">
                                          <p:stCondLst>
                                            <p:cond delay="0"/>
                                          </p:stCondLst>
                                        </p:cTn>
                                        <p:tgtEl>
                                          <p:spTgt spid="1100">
                                            <p:txEl>
                                              <p:pRg end="7" st="7"/>
                                            </p:txEl>
                                          </p:spTgt>
                                        </p:tgtEl>
                                        <p:attrNameLst>
                                          <p:attrName>style.visibility</p:attrName>
                                        </p:attrNameLst>
                                      </p:cBhvr>
                                      <p:to>
                                        <p:strVal val="visible"/>
                                      </p:to>
                                    </p:set>
                                    <p:animEffect filter="fade" transition="in">
                                      <p:cBhvr>
                                        <p:cTn dur="500"/>
                                        <p:tgtEl>
                                          <p:spTgt spid="1100">
                                            <p:txEl>
                                              <p:pRg end="7" st="7"/>
                                            </p:txEl>
                                          </p:spTgt>
                                        </p:tgtEl>
                                      </p:cBhvr>
                                    </p:animEffect>
                                  </p:childTnLst>
                                </p:cTn>
                              </p:par>
                            </p:childTnLst>
                          </p:cTn>
                        </p:par>
                        <p:par>
                          <p:cTn fill="hold">
                            <p:stCondLst>
                              <p:cond delay="40500"/>
                            </p:stCondLst>
                            <p:childTnLst>
                              <p:par>
                                <p:cTn fill="hold" nodeType="afterEffect" presetClass="entr" presetID="10" presetSubtype="0">
                                  <p:stCondLst>
                                    <p:cond delay="0"/>
                                  </p:stCondLst>
                                  <p:childTnLst>
                                    <p:set>
                                      <p:cBhvr>
                                        <p:cTn dur="1" fill="hold">
                                          <p:stCondLst>
                                            <p:cond delay="0"/>
                                          </p:stCondLst>
                                        </p:cTn>
                                        <p:tgtEl>
                                          <p:spTgt spid="1100">
                                            <p:txEl>
                                              <p:pRg end="8" st="8"/>
                                            </p:txEl>
                                          </p:spTgt>
                                        </p:tgtEl>
                                        <p:attrNameLst>
                                          <p:attrName>style.visibility</p:attrName>
                                        </p:attrNameLst>
                                      </p:cBhvr>
                                      <p:to>
                                        <p:strVal val="visible"/>
                                      </p:to>
                                    </p:set>
                                    <p:animEffect filter="fade" transition="in">
                                      <p:cBhvr>
                                        <p:cTn dur="500"/>
                                        <p:tgtEl>
                                          <p:spTgt spid="1100">
                                            <p:txEl>
                                              <p:pRg end="8" st="8"/>
                                            </p:txEl>
                                          </p:spTgt>
                                        </p:tgtEl>
                                      </p:cBhvr>
                                    </p:animEffect>
                                  </p:childTnLst>
                                </p:cTn>
                              </p:par>
                            </p:childTnLst>
                          </p:cTn>
                        </p:par>
                        <p:par>
                          <p:cTn fill="hold">
                            <p:stCondLst>
                              <p:cond delay="41000"/>
                            </p:stCondLst>
                            <p:childTnLst>
                              <p:par>
                                <p:cTn fill="hold" nodeType="afterEffect" presetClass="entr" presetID="2" presetSubtype="4">
                                  <p:stCondLst>
                                    <p:cond delay="0"/>
                                  </p:stCondLst>
                                  <p:childTnLst>
                                    <p:set>
                                      <p:cBhvr>
                                        <p:cTn dur="1" fill="hold">
                                          <p:stCondLst>
                                            <p:cond delay="0"/>
                                          </p:stCondLst>
                                        </p:cTn>
                                        <p:tgtEl>
                                          <p:spTgt spid="1096"/>
                                        </p:tgtEl>
                                        <p:attrNameLst>
                                          <p:attrName>style.visibility</p:attrName>
                                        </p:attrNameLst>
                                      </p:cBhvr>
                                      <p:to>
                                        <p:strVal val="visible"/>
                                      </p:to>
                                    </p:set>
                                    <p:anim calcmode="lin" valueType="num">
                                      <p:cBhvr additive="base">
                                        <p:cTn dur="500"/>
                                        <p:tgtEl>
                                          <p:spTgt spid="10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5">
                                            <p:txEl>
                                              <p:pRg end="0" st="0"/>
                                            </p:txEl>
                                          </p:spTgt>
                                        </p:tgtEl>
                                        <p:attrNameLst>
                                          <p:attrName>style.visibility</p:attrName>
                                        </p:attrNameLst>
                                      </p:cBhvr>
                                      <p:to>
                                        <p:strVal val="visible"/>
                                      </p:to>
                                    </p:set>
                                    <p:anim calcmode="lin" valueType="num">
                                      <p:cBhvr additive="base">
                                        <p:cTn dur="500"/>
                                        <p:tgtEl>
                                          <p:spTgt spid="109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5">
                                            <p:txEl>
                                              <p:pRg end="1" st="1"/>
                                            </p:txEl>
                                          </p:spTgt>
                                        </p:tgtEl>
                                        <p:attrNameLst>
                                          <p:attrName>style.visibility</p:attrName>
                                        </p:attrNameLst>
                                      </p:cBhvr>
                                      <p:to>
                                        <p:strVal val="visible"/>
                                      </p:to>
                                    </p:set>
                                    <p:anim calcmode="lin" valueType="num">
                                      <p:cBhvr additive="base">
                                        <p:cTn dur="500"/>
                                        <p:tgtEl>
                                          <p:spTgt spid="109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5">
                                            <p:txEl>
                                              <p:pRg end="2" st="2"/>
                                            </p:txEl>
                                          </p:spTgt>
                                        </p:tgtEl>
                                        <p:attrNameLst>
                                          <p:attrName>style.visibility</p:attrName>
                                        </p:attrNameLst>
                                      </p:cBhvr>
                                      <p:to>
                                        <p:strVal val="visible"/>
                                      </p:to>
                                    </p:set>
                                    <p:anim calcmode="lin" valueType="num">
                                      <p:cBhvr additive="base">
                                        <p:cTn dur="500"/>
                                        <p:tgtEl>
                                          <p:spTgt spid="109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5">
                                            <p:txEl>
                                              <p:pRg end="3" st="3"/>
                                            </p:txEl>
                                          </p:spTgt>
                                        </p:tgtEl>
                                        <p:attrNameLst>
                                          <p:attrName>style.visibility</p:attrName>
                                        </p:attrNameLst>
                                      </p:cBhvr>
                                      <p:to>
                                        <p:strVal val="visible"/>
                                      </p:to>
                                    </p:set>
                                    <p:anim calcmode="lin" valueType="num">
                                      <p:cBhvr additive="base">
                                        <p:cTn dur="500"/>
                                        <p:tgtEl>
                                          <p:spTgt spid="109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5">
                                            <p:txEl>
                                              <p:pRg end="4" st="4"/>
                                            </p:txEl>
                                          </p:spTgt>
                                        </p:tgtEl>
                                        <p:attrNameLst>
                                          <p:attrName>style.visibility</p:attrName>
                                        </p:attrNameLst>
                                      </p:cBhvr>
                                      <p:to>
                                        <p:strVal val="visible"/>
                                      </p:to>
                                    </p:set>
                                    <p:anim calcmode="lin" valueType="num">
                                      <p:cBhvr additive="base">
                                        <p:cTn dur="500"/>
                                        <p:tgtEl>
                                          <p:spTgt spid="109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5">
                                            <p:txEl>
                                              <p:pRg end="5" st="5"/>
                                            </p:txEl>
                                          </p:spTgt>
                                        </p:tgtEl>
                                        <p:attrNameLst>
                                          <p:attrName>style.visibility</p:attrName>
                                        </p:attrNameLst>
                                      </p:cBhvr>
                                      <p:to>
                                        <p:strVal val="visible"/>
                                      </p:to>
                                    </p:set>
                                    <p:anim calcmode="lin" valueType="num">
                                      <p:cBhvr additive="base">
                                        <p:cTn dur="500"/>
                                        <p:tgtEl>
                                          <p:spTgt spid="109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5">
                                            <p:txEl>
                                              <p:pRg end="6" st="6"/>
                                            </p:txEl>
                                          </p:spTgt>
                                        </p:tgtEl>
                                        <p:attrNameLst>
                                          <p:attrName>style.visibility</p:attrName>
                                        </p:attrNameLst>
                                      </p:cBhvr>
                                      <p:to>
                                        <p:strVal val="visible"/>
                                      </p:to>
                                    </p:set>
                                    <p:anim calcmode="lin" valueType="num">
                                      <p:cBhvr additive="base">
                                        <p:cTn dur="500"/>
                                        <p:tgtEl>
                                          <p:spTgt spid="109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5">
                                            <p:txEl>
                                              <p:pRg end="7" st="7"/>
                                            </p:txEl>
                                          </p:spTgt>
                                        </p:tgtEl>
                                        <p:attrNameLst>
                                          <p:attrName>style.visibility</p:attrName>
                                        </p:attrNameLst>
                                      </p:cBhvr>
                                      <p:to>
                                        <p:strVal val="visible"/>
                                      </p:to>
                                    </p:set>
                                    <p:anim calcmode="lin" valueType="num">
                                      <p:cBhvr additive="base">
                                        <p:cTn dur="500"/>
                                        <p:tgtEl>
                                          <p:spTgt spid="109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095">
                                            <p:txEl>
                                              <p:pRg end="8" st="8"/>
                                            </p:txEl>
                                          </p:spTgt>
                                        </p:tgtEl>
                                        <p:attrNameLst>
                                          <p:attrName>style.visibility</p:attrName>
                                        </p:attrNameLst>
                                      </p:cBhvr>
                                      <p:to>
                                        <p:strVal val="visible"/>
                                      </p:to>
                                    </p:set>
                                    <p:anim calcmode="lin" valueType="num">
                                      <p:cBhvr additive="base">
                                        <p:cTn dur="500"/>
                                        <p:tgtEl>
                                          <p:spTgt spid="109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ersonal skill">
  <p:cSld name="Personal skill">
    <p:spTree>
      <p:nvGrpSpPr>
        <p:cNvPr id="1102" name="Shape 1102"/>
        <p:cNvGrpSpPr/>
        <p:nvPr/>
      </p:nvGrpSpPr>
      <p:grpSpPr>
        <a:xfrm>
          <a:off x="0" y="0"/>
          <a:ext cx="0" cy="0"/>
          <a:chOff x="0" y="0"/>
          <a:chExt cx="0" cy="0"/>
        </a:xfrm>
      </p:grpSpPr>
      <p:sp>
        <p:nvSpPr>
          <p:cNvPr id="1103" name="Google Shape;1103;p64"/>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4" name="Google Shape;1104;p64"/>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5" name="Google Shape;1105;p64"/>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06" name="Google Shape;1106;p64"/>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7" name="Google Shape;1107;p64"/>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08" name="Google Shape;1108;p64"/>
          <p:cNvSpPr/>
          <p:nvPr/>
        </p:nvSpPr>
        <p:spPr>
          <a:xfrm>
            <a:off x="4684657" y="5560522"/>
            <a:ext cx="1032497" cy="1032497"/>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109" name="Google Shape;1109;p64"/>
          <p:cNvSpPr/>
          <p:nvPr/>
        </p:nvSpPr>
        <p:spPr>
          <a:xfrm>
            <a:off x="5706494" y="6515035"/>
            <a:ext cx="405980" cy="40598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2"/>
              </a:solidFill>
              <a:latin typeface="Open Sans"/>
              <a:ea typeface="Open Sans"/>
              <a:cs typeface="Open Sans"/>
              <a:sym typeface="Open Sans"/>
            </a:endParaRPr>
          </a:p>
        </p:txBody>
      </p:sp>
      <p:sp>
        <p:nvSpPr>
          <p:cNvPr id="1110" name="Google Shape;1110;p64"/>
          <p:cNvSpPr/>
          <p:nvPr/>
        </p:nvSpPr>
        <p:spPr>
          <a:xfrm>
            <a:off x="1357412" y="2815601"/>
            <a:ext cx="4163054" cy="4163054"/>
          </a:xfrm>
          <a:prstGeom prst="ellipse">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11" name="Google Shape;1111;p64"/>
          <p:cNvSpPr/>
          <p:nvPr/>
        </p:nvSpPr>
        <p:spPr>
          <a:xfrm>
            <a:off x="996836" y="2898945"/>
            <a:ext cx="1368152" cy="1368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12" name="Google Shape;1112;p64"/>
          <p:cNvSpPr/>
          <p:nvPr/>
        </p:nvSpPr>
        <p:spPr>
          <a:xfrm>
            <a:off x="1193527" y="2691454"/>
            <a:ext cx="4163054" cy="4163054"/>
          </a:xfrm>
          <a:prstGeom prst="ellipse">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13" name="Google Shape;1113;p64"/>
          <p:cNvSpPr/>
          <p:nvPr>
            <p:ph idx="2" type="pic"/>
          </p:nvPr>
        </p:nvSpPr>
        <p:spPr>
          <a:xfrm>
            <a:off x="1329275" y="2815600"/>
            <a:ext cx="4044577" cy="4044577"/>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114" name="Google Shape;1114;p64"/>
          <p:cNvSpPr/>
          <p:nvPr/>
        </p:nvSpPr>
        <p:spPr>
          <a:xfrm>
            <a:off x="627840" y="2220419"/>
            <a:ext cx="565687" cy="56568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15" name="Google Shape;1115;p64"/>
          <p:cNvSpPr txBox="1"/>
          <p:nvPr>
            <p:ph idx="3" type="body"/>
          </p:nvPr>
        </p:nvSpPr>
        <p:spPr>
          <a:xfrm>
            <a:off x="541846" y="7178630"/>
            <a:ext cx="5663368"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1"/>
              </a:buClr>
              <a:buSzPts val="3200"/>
              <a:buNone/>
              <a:defRPr i="0" sz="32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6" name="Google Shape;1116;p64"/>
          <p:cNvSpPr txBox="1"/>
          <p:nvPr>
            <p:ph idx="4" type="body"/>
          </p:nvPr>
        </p:nvSpPr>
        <p:spPr>
          <a:xfrm>
            <a:off x="799793" y="7802411"/>
            <a:ext cx="5147474" cy="573935"/>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005671"/>
              </a:buClr>
              <a:buSzPts val="2000"/>
              <a:buNone/>
              <a:defRPr i="1" sz="2000">
                <a:solidFill>
                  <a:srgbClr val="00567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7" name="Google Shape;1117;p64"/>
          <p:cNvSpPr txBox="1"/>
          <p:nvPr>
            <p:ph idx="5" type="body"/>
          </p:nvPr>
        </p:nvSpPr>
        <p:spPr>
          <a:xfrm>
            <a:off x="6185744" y="2506652"/>
            <a:ext cx="5627977"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3"/>
              </a:buClr>
              <a:buSzPts val="3200"/>
              <a:buNone/>
              <a:defRPr i="0" sz="32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8" name="Google Shape;1118;p64"/>
          <p:cNvSpPr txBox="1"/>
          <p:nvPr>
            <p:ph idx="6" type="body"/>
          </p:nvPr>
        </p:nvSpPr>
        <p:spPr>
          <a:xfrm>
            <a:off x="6212228" y="3386005"/>
            <a:ext cx="5586604" cy="2174517"/>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9" name="Google Shape;1119;p64"/>
          <p:cNvSpPr/>
          <p:nvPr/>
        </p:nvSpPr>
        <p:spPr>
          <a:xfrm>
            <a:off x="6356244" y="3298740"/>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20" name="Google Shape;1120;p64"/>
          <p:cNvSpPr/>
          <p:nvPr/>
        </p:nvSpPr>
        <p:spPr>
          <a:xfrm>
            <a:off x="6356244" y="5763825"/>
            <a:ext cx="829194" cy="82919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21" name="Google Shape;1121;p64"/>
          <p:cNvSpPr/>
          <p:nvPr>
            <p:ph idx="7" type="pic"/>
          </p:nvPr>
        </p:nvSpPr>
        <p:spPr>
          <a:xfrm>
            <a:off x="6484144" y="5891725"/>
            <a:ext cx="573395" cy="573395"/>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122" name="Google Shape;1122;p64"/>
          <p:cNvSpPr/>
          <p:nvPr/>
        </p:nvSpPr>
        <p:spPr>
          <a:xfrm>
            <a:off x="6356243" y="6831797"/>
            <a:ext cx="829194" cy="829194"/>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23" name="Google Shape;1123;p64"/>
          <p:cNvSpPr/>
          <p:nvPr>
            <p:ph idx="8" type="pic"/>
          </p:nvPr>
        </p:nvSpPr>
        <p:spPr>
          <a:xfrm>
            <a:off x="6484143" y="6959697"/>
            <a:ext cx="573395" cy="573395"/>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124" name="Google Shape;1124;p64"/>
          <p:cNvSpPr/>
          <p:nvPr/>
        </p:nvSpPr>
        <p:spPr>
          <a:xfrm>
            <a:off x="6356244" y="7899770"/>
            <a:ext cx="829194" cy="82919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25" name="Google Shape;1125;p64"/>
          <p:cNvSpPr/>
          <p:nvPr>
            <p:ph idx="9" type="pic"/>
          </p:nvPr>
        </p:nvSpPr>
        <p:spPr>
          <a:xfrm>
            <a:off x="6484144" y="8027670"/>
            <a:ext cx="573395" cy="573395"/>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126" name="Google Shape;1126;p64"/>
          <p:cNvSpPr txBox="1"/>
          <p:nvPr>
            <p:ph idx="13" type="body"/>
          </p:nvPr>
        </p:nvSpPr>
        <p:spPr>
          <a:xfrm>
            <a:off x="7185438" y="5818382"/>
            <a:ext cx="4629197" cy="720080"/>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accent1"/>
              </a:buClr>
              <a:buSzPts val="1800"/>
              <a:buNone/>
              <a:defRPr i="0" sz="1800">
                <a:solidFill>
                  <a:schemeClr val="accen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7" name="Google Shape;1127;p64"/>
          <p:cNvSpPr txBox="1"/>
          <p:nvPr>
            <p:ph idx="14" type="body"/>
          </p:nvPr>
        </p:nvSpPr>
        <p:spPr>
          <a:xfrm>
            <a:off x="7185438" y="6886354"/>
            <a:ext cx="4629197" cy="720080"/>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accent6"/>
              </a:buClr>
              <a:buSzPts val="1800"/>
              <a:buNone/>
              <a:defRPr i="0" sz="1800">
                <a:solidFill>
                  <a:schemeClr val="accent6"/>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8" name="Google Shape;1128;p64"/>
          <p:cNvSpPr txBox="1"/>
          <p:nvPr>
            <p:ph idx="15" type="body"/>
          </p:nvPr>
        </p:nvSpPr>
        <p:spPr>
          <a:xfrm>
            <a:off x="7185438" y="7954327"/>
            <a:ext cx="4629197" cy="720080"/>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accent3"/>
              </a:buClr>
              <a:buSzPts val="1800"/>
              <a:buNone/>
              <a:defRPr i="0" sz="1800">
                <a:solidFill>
                  <a:schemeClr val="accent3"/>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9" name="Google Shape;1129;p64"/>
          <p:cNvSpPr txBox="1"/>
          <p:nvPr>
            <p:ph idx="16" type="body"/>
          </p:nvPr>
        </p:nvSpPr>
        <p:spPr>
          <a:xfrm>
            <a:off x="11978303" y="2503262"/>
            <a:ext cx="5061477"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5"/>
              </a:buClr>
              <a:buSzPts val="3200"/>
              <a:buNone/>
              <a:defRPr i="0" sz="32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0" name="Google Shape;1130;p64"/>
          <p:cNvSpPr/>
          <p:nvPr/>
        </p:nvSpPr>
        <p:spPr>
          <a:xfrm>
            <a:off x="12148803" y="3295350"/>
            <a:ext cx="3240360" cy="7200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31" name="Google Shape;1131;p64"/>
          <p:cNvSpPr txBox="1"/>
          <p:nvPr>
            <p:ph idx="17" type="body"/>
          </p:nvPr>
        </p:nvSpPr>
        <p:spPr>
          <a:xfrm>
            <a:off x="11968545" y="3606078"/>
            <a:ext cx="5147474" cy="573935"/>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CD7F00"/>
              </a:buClr>
              <a:buSzPts val="2000"/>
              <a:buNone/>
              <a:defRPr i="1" sz="2000">
                <a:solidFill>
                  <a:srgbClr val="CD7F00"/>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132" name="Google Shape;1132;p64"/>
          <p:cNvGrpSpPr/>
          <p:nvPr/>
        </p:nvGrpSpPr>
        <p:grpSpPr>
          <a:xfrm>
            <a:off x="12099171" y="4206974"/>
            <a:ext cx="5138100" cy="430805"/>
            <a:chOff x="12418479" y="4395656"/>
            <a:chExt cx="5138100" cy="430805"/>
          </a:xfrm>
        </p:grpSpPr>
        <p:sp>
          <p:nvSpPr>
            <p:cNvPr id="1133" name="Google Shape;1133;p64"/>
            <p:cNvSpPr/>
            <p:nvPr/>
          </p:nvSpPr>
          <p:spPr>
            <a:xfrm>
              <a:off x="12418479" y="4395656"/>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34" name="Google Shape;1134;p64"/>
            <p:cNvSpPr/>
            <p:nvPr/>
          </p:nvSpPr>
          <p:spPr>
            <a:xfrm>
              <a:off x="12941512" y="4395656"/>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35" name="Google Shape;1135;p64"/>
            <p:cNvSpPr/>
            <p:nvPr/>
          </p:nvSpPr>
          <p:spPr>
            <a:xfrm>
              <a:off x="13464545" y="4395656"/>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36" name="Google Shape;1136;p64"/>
            <p:cNvSpPr/>
            <p:nvPr/>
          </p:nvSpPr>
          <p:spPr>
            <a:xfrm>
              <a:off x="13987578" y="4395656"/>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37" name="Google Shape;1137;p64"/>
            <p:cNvSpPr/>
            <p:nvPr/>
          </p:nvSpPr>
          <p:spPr>
            <a:xfrm>
              <a:off x="14510611" y="4395656"/>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38" name="Google Shape;1138;p64"/>
            <p:cNvSpPr/>
            <p:nvPr/>
          </p:nvSpPr>
          <p:spPr>
            <a:xfrm>
              <a:off x="15556677" y="4395656"/>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39" name="Google Shape;1139;p64"/>
            <p:cNvSpPr/>
            <p:nvPr/>
          </p:nvSpPr>
          <p:spPr>
            <a:xfrm>
              <a:off x="16079709" y="4395656"/>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40" name="Google Shape;1140;p64"/>
            <p:cNvSpPr/>
            <p:nvPr/>
          </p:nvSpPr>
          <p:spPr>
            <a:xfrm>
              <a:off x="17125773" y="4395656"/>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41" name="Google Shape;1141;p64"/>
            <p:cNvSpPr/>
            <p:nvPr/>
          </p:nvSpPr>
          <p:spPr>
            <a:xfrm>
              <a:off x="15033644" y="4395656"/>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42" name="Google Shape;1142;p64"/>
            <p:cNvSpPr/>
            <p:nvPr/>
          </p:nvSpPr>
          <p:spPr>
            <a:xfrm>
              <a:off x="16602744" y="4395656"/>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1143" name="Google Shape;1143;p64"/>
          <p:cNvSpPr txBox="1"/>
          <p:nvPr>
            <p:ph idx="18" type="body"/>
          </p:nvPr>
        </p:nvSpPr>
        <p:spPr>
          <a:xfrm>
            <a:off x="11968545" y="4912576"/>
            <a:ext cx="5147474" cy="573935"/>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CD7F00"/>
              </a:buClr>
              <a:buSzPts val="2000"/>
              <a:buNone/>
              <a:defRPr i="1" sz="2000">
                <a:solidFill>
                  <a:srgbClr val="CD7F00"/>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144" name="Google Shape;1144;p64"/>
          <p:cNvGrpSpPr/>
          <p:nvPr/>
        </p:nvGrpSpPr>
        <p:grpSpPr>
          <a:xfrm>
            <a:off x="12099171" y="5513472"/>
            <a:ext cx="5138100" cy="430805"/>
            <a:chOff x="12418479" y="5702154"/>
            <a:chExt cx="5138100" cy="430805"/>
          </a:xfrm>
        </p:grpSpPr>
        <p:sp>
          <p:nvSpPr>
            <p:cNvPr id="1145" name="Google Shape;1145;p64"/>
            <p:cNvSpPr/>
            <p:nvPr/>
          </p:nvSpPr>
          <p:spPr>
            <a:xfrm>
              <a:off x="12418479" y="5702154"/>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46" name="Google Shape;1146;p64"/>
            <p:cNvSpPr/>
            <p:nvPr/>
          </p:nvSpPr>
          <p:spPr>
            <a:xfrm>
              <a:off x="12941512" y="5702154"/>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47" name="Google Shape;1147;p64"/>
            <p:cNvSpPr/>
            <p:nvPr/>
          </p:nvSpPr>
          <p:spPr>
            <a:xfrm>
              <a:off x="13464545" y="5702154"/>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48" name="Google Shape;1148;p64"/>
            <p:cNvSpPr/>
            <p:nvPr/>
          </p:nvSpPr>
          <p:spPr>
            <a:xfrm>
              <a:off x="13987578" y="5702154"/>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49" name="Google Shape;1149;p64"/>
            <p:cNvSpPr/>
            <p:nvPr/>
          </p:nvSpPr>
          <p:spPr>
            <a:xfrm>
              <a:off x="14510611" y="5702154"/>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50" name="Google Shape;1150;p64"/>
            <p:cNvSpPr/>
            <p:nvPr/>
          </p:nvSpPr>
          <p:spPr>
            <a:xfrm>
              <a:off x="15556677" y="5702154"/>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51" name="Google Shape;1151;p64"/>
            <p:cNvSpPr/>
            <p:nvPr/>
          </p:nvSpPr>
          <p:spPr>
            <a:xfrm>
              <a:off x="16079709" y="5702154"/>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52" name="Google Shape;1152;p64"/>
            <p:cNvSpPr/>
            <p:nvPr/>
          </p:nvSpPr>
          <p:spPr>
            <a:xfrm>
              <a:off x="17125773" y="5702154"/>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53" name="Google Shape;1153;p64"/>
            <p:cNvSpPr/>
            <p:nvPr/>
          </p:nvSpPr>
          <p:spPr>
            <a:xfrm>
              <a:off x="15033644" y="5702154"/>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54" name="Google Shape;1154;p64"/>
            <p:cNvSpPr/>
            <p:nvPr/>
          </p:nvSpPr>
          <p:spPr>
            <a:xfrm>
              <a:off x="16602744" y="5702154"/>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1155" name="Google Shape;1155;p64"/>
          <p:cNvSpPr txBox="1"/>
          <p:nvPr>
            <p:ph idx="19" type="body"/>
          </p:nvPr>
        </p:nvSpPr>
        <p:spPr>
          <a:xfrm>
            <a:off x="11968545" y="6219074"/>
            <a:ext cx="5147474" cy="573935"/>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CD7F00"/>
              </a:buClr>
              <a:buSzPts val="2000"/>
              <a:buNone/>
              <a:defRPr i="1" sz="2000">
                <a:solidFill>
                  <a:srgbClr val="CD7F00"/>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156" name="Google Shape;1156;p64"/>
          <p:cNvGrpSpPr/>
          <p:nvPr/>
        </p:nvGrpSpPr>
        <p:grpSpPr>
          <a:xfrm>
            <a:off x="12099171" y="6819970"/>
            <a:ext cx="5138100" cy="430805"/>
            <a:chOff x="12418479" y="7008652"/>
            <a:chExt cx="5138100" cy="430805"/>
          </a:xfrm>
        </p:grpSpPr>
        <p:sp>
          <p:nvSpPr>
            <p:cNvPr id="1157" name="Google Shape;1157;p64"/>
            <p:cNvSpPr/>
            <p:nvPr/>
          </p:nvSpPr>
          <p:spPr>
            <a:xfrm>
              <a:off x="12418479" y="7008652"/>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58" name="Google Shape;1158;p64"/>
            <p:cNvSpPr/>
            <p:nvPr/>
          </p:nvSpPr>
          <p:spPr>
            <a:xfrm>
              <a:off x="12941512" y="7008652"/>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59" name="Google Shape;1159;p64"/>
            <p:cNvSpPr/>
            <p:nvPr/>
          </p:nvSpPr>
          <p:spPr>
            <a:xfrm>
              <a:off x="13464545" y="7008652"/>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60" name="Google Shape;1160;p64"/>
            <p:cNvSpPr/>
            <p:nvPr/>
          </p:nvSpPr>
          <p:spPr>
            <a:xfrm>
              <a:off x="13987578" y="7008652"/>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61" name="Google Shape;1161;p64"/>
            <p:cNvSpPr/>
            <p:nvPr/>
          </p:nvSpPr>
          <p:spPr>
            <a:xfrm>
              <a:off x="14510611" y="7008652"/>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62" name="Google Shape;1162;p64"/>
            <p:cNvSpPr/>
            <p:nvPr/>
          </p:nvSpPr>
          <p:spPr>
            <a:xfrm>
              <a:off x="15556677" y="7008652"/>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63" name="Google Shape;1163;p64"/>
            <p:cNvSpPr/>
            <p:nvPr/>
          </p:nvSpPr>
          <p:spPr>
            <a:xfrm>
              <a:off x="16079709" y="7008652"/>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64" name="Google Shape;1164;p64"/>
            <p:cNvSpPr/>
            <p:nvPr/>
          </p:nvSpPr>
          <p:spPr>
            <a:xfrm>
              <a:off x="17125773" y="7008652"/>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65" name="Google Shape;1165;p64"/>
            <p:cNvSpPr/>
            <p:nvPr/>
          </p:nvSpPr>
          <p:spPr>
            <a:xfrm>
              <a:off x="15033644" y="7008652"/>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66" name="Google Shape;1166;p64"/>
            <p:cNvSpPr/>
            <p:nvPr/>
          </p:nvSpPr>
          <p:spPr>
            <a:xfrm>
              <a:off x="16602744" y="7008652"/>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1167" name="Google Shape;1167;p64"/>
          <p:cNvSpPr txBox="1"/>
          <p:nvPr>
            <p:ph idx="20" type="body"/>
          </p:nvPr>
        </p:nvSpPr>
        <p:spPr>
          <a:xfrm>
            <a:off x="11968545" y="7525572"/>
            <a:ext cx="5147474" cy="573935"/>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CD7F00"/>
              </a:buClr>
              <a:buSzPts val="2000"/>
              <a:buNone/>
              <a:defRPr i="1" sz="2000">
                <a:solidFill>
                  <a:srgbClr val="CD7F00"/>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168" name="Google Shape;1168;p64"/>
          <p:cNvGrpSpPr/>
          <p:nvPr/>
        </p:nvGrpSpPr>
        <p:grpSpPr>
          <a:xfrm>
            <a:off x="12099171" y="8126468"/>
            <a:ext cx="5138100" cy="430805"/>
            <a:chOff x="12418479" y="8315150"/>
            <a:chExt cx="5138100" cy="430805"/>
          </a:xfrm>
        </p:grpSpPr>
        <p:sp>
          <p:nvSpPr>
            <p:cNvPr id="1169" name="Google Shape;1169;p64"/>
            <p:cNvSpPr/>
            <p:nvPr/>
          </p:nvSpPr>
          <p:spPr>
            <a:xfrm>
              <a:off x="12418479" y="8315150"/>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70" name="Google Shape;1170;p64"/>
            <p:cNvSpPr/>
            <p:nvPr/>
          </p:nvSpPr>
          <p:spPr>
            <a:xfrm>
              <a:off x="12941512" y="8315150"/>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71" name="Google Shape;1171;p64"/>
            <p:cNvSpPr/>
            <p:nvPr/>
          </p:nvSpPr>
          <p:spPr>
            <a:xfrm>
              <a:off x="13464545" y="8315150"/>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72" name="Google Shape;1172;p64"/>
            <p:cNvSpPr/>
            <p:nvPr/>
          </p:nvSpPr>
          <p:spPr>
            <a:xfrm>
              <a:off x="13987578" y="8315150"/>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73" name="Google Shape;1173;p64"/>
            <p:cNvSpPr/>
            <p:nvPr/>
          </p:nvSpPr>
          <p:spPr>
            <a:xfrm>
              <a:off x="14510611" y="8315150"/>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74" name="Google Shape;1174;p64"/>
            <p:cNvSpPr/>
            <p:nvPr/>
          </p:nvSpPr>
          <p:spPr>
            <a:xfrm>
              <a:off x="15556677" y="8315150"/>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75" name="Google Shape;1175;p64"/>
            <p:cNvSpPr/>
            <p:nvPr/>
          </p:nvSpPr>
          <p:spPr>
            <a:xfrm>
              <a:off x="16079709" y="8315150"/>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76" name="Google Shape;1176;p64"/>
            <p:cNvSpPr/>
            <p:nvPr/>
          </p:nvSpPr>
          <p:spPr>
            <a:xfrm>
              <a:off x="17125773" y="8315150"/>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77" name="Google Shape;1177;p64"/>
            <p:cNvSpPr/>
            <p:nvPr/>
          </p:nvSpPr>
          <p:spPr>
            <a:xfrm>
              <a:off x="15033644" y="8315150"/>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78" name="Google Shape;1178;p64"/>
            <p:cNvSpPr/>
            <p:nvPr/>
          </p:nvSpPr>
          <p:spPr>
            <a:xfrm>
              <a:off x="16602744" y="8315150"/>
              <a:ext cx="430805" cy="430805"/>
            </a:xfrm>
            <a:prstGeom prst="ellipse">
              <a:avLst/>
            </a:prstGeom>
            <a:solidFill>
              <a:srgbClr val="DCDC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107"/>
                                        </p:tgtEl>
                                        <p:attrNameLst>
                                          <p:attrName>style.visibility</p:attrName>
                                        </p:attrNameLst>
                                      </p:cBhvr>
                                      <p:to>
                                        <p:strVal val="visible"/>
                                      </p:to>
                                    </p:set>
                                    <p:anim calcmode="lin" valueType="num">
                                      <p:cBhvr additive="base">
                                        <p:cTn dur="500"/>
                                        <p:tgtEl>
                                          <p:spTgt spid="110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106">
                                            <p:txEl>
                                              <p:pRg end="0" st="0"/>
                                            </p:txEl>
                                          </p:spTgt>
                                        </p:tgtEl>
                                        <p:attrNameLst>
                                          <p:attrName>style.visibility</p:attrName>
                                        </p:attrNameLst>
                                      </p:cBhvr>
                                      <p:to>
                                        <p:strVal val="visible"/>
                                      </p:to>
                                    </p:set>
                                    <p:animEffect filter="fade" transition="in">
                                      <p:cBhvr>
                                        <p:cTn dur="500"/>
                                        <p:tgtEl>
                                          <p:spTgt spid="110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06">
                                            <p:txEl>
                                              <p:pRg end="1" st="1"/>
                                            </p:txEl>
                                          </p:spTgt>
                                        </p:tgtEl>
                                        <p:attrNameLst>
                                          <p:attrName>style.visibility</p:attrName>
                                        </p:attrNameLst>
                                      </p:cBhvr>
                                      <p:to>
                                        <p:strVal val="visible"/>
                                      </p:to>
                                    </p:set>
                                    <p:animEffect filter="fade" transition="in">
                                      <p:cBhvr>
                                        <p:cTn dur="500"/>
                                        <p:tgtEl>
                                          <p:spTgt spid="110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06">
                                            <p:txEl>
                                              <p:pRg end="2" st="2"/>
                                            </p:txEl>
                                          </p:spTgt>
                                        </p:tgtEl>
                                        <p:attrNameLst>
                                          <p:attrName>style.visibility</p:attrName>
                                        </p:attrNameLst>
                                      </p:cBhvr>
                                      <p:to>
                                        <p:strVal val="visible"/>
                                      </p:to>
                                    </p:set>
                                    <p:animEffect filter="fade" transition="in">
                                      <p:cBhvr>
                                        <p:cTn dur="500"/>
                                        <p:tgtEl>
                                          <p:spTgt spid="110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06">
                                            <p:txEl>
                                              <p:pRg end="3" st="3"/>
                                            </p:txEl>
                                          </p:spTgt>
                                        </p:tgtEl>
                                        <p:attrNameLst>
                                          <p:attrName>style.visibility</p:attrName>
                                        </p:attrNameLst>
                                      </p:cBhvr>
                                      <p:to>
                                        <p:strVal val="visible"/>
                                      </p:to>
                                    </p:set>
                                    <p:animEffect filter="fade" transition="in">
                                      <p:cBhvr>
                                        <p:cTn dur="500"/>
                                        <p:tgtEl>
                                          <p:spTgt spid="110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06">
                                            <p:txEl>
                                              <p:pRg end="4" st="4"/>
                                            </p:txEl>
                                          </p:spTgt>
                                        </p:tgtEl>
                                        <p:attrNameLst>
                                          <p:attrName>style.visibility</p:attrName>
                                        </p:attrNameLst>
                                      </p:cBhvr>
                                      <p:to>
                                        <p:strVal val="visible"/>
                                      </p:to>
                                    </p:set>
                                    <p:animEffect filter="fade" transition="in">
                                      <p:cBhvr>
                                        <p:cTn dur="500"/>
                                        <p:tgtEl>
                                          <p:spTgt spid="110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06">
                                            <p:txEl>
                                              <p:pRg end="5" st="5"/>
                                            </p:txEl>
                                          </p:spTgt>
                                        </p:tgtEl>
                                        <p:attrNameLst>
                                          <p:attrName>style.visibility</p:attrName>
                                        </p:attrNameLst>
                                      </p:cBhvr>
                                      <p:to>
                                        <p:strVal val="visible"/>
                                      </p:to>
                                    </p:set>
                                    <p:animEffect filter="fade" transition="in">
                                      <p:cBhvr>
                                        <p:cTn dur="500"/>
                                        <p:tgtEl>
                                          <p:spTgt spid="110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06">
                                            <p:txEl>
                                              <p:pRg end="6" st="6"/>
                                            </p:txEl>
                                          </p:spTgt>
                                        </p:tgtEl>
                                        <p:attrNameLst>
                                          <p:attrName>style.visibility</p:attrName>
                                        </p:attrNameLst>
                                      </p:cBhvr>
                                      <p:to>
                                        <p:strVal val="visible"/>
                                      </p:to>
                                    </p:set>
                                    <p:animEffect filter="fade" transition="in">
                                      <p:cBhvr>
                                        <p:cTn dur="500"/>
                                        <p:tgtEl>
                                          <p:spTgt spid="110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06">
                                            <p:txEl>
                                              <p:pRg end="7" st="7"/>
                                            </p:txEl>
                                          </p:spTgt>
                                        </p:tgtEl>
                                        <p:attrNameLst>
                                          <p:attrName>style.visibility</p:attrName>
                                        </p:attrNameLst>
                                      </p:cBhvr>
                                      <p:to>
                                        <p:strVal val="visible"/>
                                      </p:to>
                                    </p:set>
                                    <p:animEffect filter="fade" transition="in">
                                      <p:cBhvr>
                                        <p:cTn dur="500"/>
                                        <p:tgtEl>
                                          <p:spTgt spid="110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06">
                                            <p:txEl>
                                              <p:pRg end="8" st="8"/>
                                            </p:txEl>
                                          </p:spTgt>
                                        </p:tgtEl>
                                        <p:attrNameLst>
                                          <p:attrName>style.visibility</p:attrName>
                                        </p:attrNameLst>
                                      </p:cBhvr>
                                      <p:to>
                                        <p:strVal val="visible"/>
                                      </p:to>
                                    </p:set>
                                    <p:animEffect filter="fade" transition="in">
                                      <p:cBhvr>
                                        <p:cTn dur="500"/>
                                        <p:tgtEl>
                                          <p:spTgt spid="1106">
                                            <p:txEl>
                                              <p:pRg end="8" st="8"/>
                                            </p:txEl>
                                          </p:spTgt>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111"/>
                                        </p:tgtEl>
                                        <p:attrNameLst>
                                          <p:attrName>style.visibility</p:attrName>
                                        </p:attrNameLst>
                                      </p:cBhvr>
                                      <p:to>
                                        <p:strVal val="visible"/>
                                      </p:to>
                                    </p:set>
                                    <p:anim calcmode="lin" valueType="num">
                                      <p:cBhvr additive="base">
                                        <p:cTn dur="750"/>
                                        <p:tgtEl>
                                          <p:spTgt spid="1111"/>
                                        </p:tgtEl>
                                        <p:attrNameLst>
                                          <p:attrName>ppt_w</p:attrName>
                                        </p:attrNameLst>
                                      </p:cBhvr>
                                      <p:tavLst>
                                        <p:tav fmla="" tm="0">
                                          <p:val>
                                            <p:strVal val="0"/>
                                          </p:val>
                                        </p:tav>
                                        <p:tav fmla="" tm="100000">
                                          <p:val>
                                            <p:strVal val="#ppt_w"/>
                                          </p:val>
                                        </p:tav>
                                      </p:tavLst>
                                    </p:anim>
                                    <p:anim calcmode="lin" valueType="num">
                                      <p:cBhvr additive="base">
                                        <p:cTn dur="750"/>
                                        <p:tgtEl>
                                          <p:spTgt spid="1111"/>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1111"/>
                                        </p:tgtEl>
                                        <p:attrNameLst>
                                          <p:attrName>style.visibility</p:attrName>
                                        </p:attrNameLst>
                                      </p:cBhvr>
                                      <p:to>
                                        <p:strVal val="visible"/>
                                      </p:to>
                                    </p:set>
                                    <p:anim calcmode="lin" valueType="num">
                                      <p:cBhvr additive="base">
                                        <p:cTn dur="750"/>
                                        <p:tgtEl>
                                          <p:spTgt spid="1111"/>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100"/>
                                  </p:stCondLst>
                                  <p:childTnLst>
                                    <p:set>
                                      <p:cBhvr>
                                        <p:cTn dur="1" fill="hold">
                                          <p:stCondLst>
                                            <p:cond delay="0"/>
                                          </p:stCondLst>
                                        </p:cTn>
                                        <p:tgtEl>
                                          <p:spTgt spid="1114"/>
                                        </p:tgtEl>
                                        <p:attrNameLst>
                                          <p:attrName>style.visibility</p:attrName>
                                        </p:attrNameLst>
                                      </p:cBhvr>
                                      <p:to>
                                        <p:strVal val="visible"/>
                                      </p:to>
                                    </p:set>
                                    <p:anim calcmode="lin" valueType="num">
                                      <p:cBhvr additive="base">
                                        <p:cTn dur="750"/>
                                        <p:tgtEl>
                                          <p:spTgt spid="1114"/>
                                        </p:tgtEl>
                                        <p:attrNameLst>
                                          <p:attrName>ppt_w</p:attrName>
                                        </p:attrNameLst>
                                      </p:cBhvr>
                                      <p:tavLst>
                                        <p:tav fmla="" tm="0">
                                          <p:val>
                                            <p:strVal val="0"/>
                                          </p:val>
                                        </p:tav>
                                        <p:tav fmla="" tm="100000">
                                          <p:val>
                                            <p:strVal val="#ppt_w"/>
                                          </p:val>
                                        </p:tav>
                                      </p:tavLst>
                                    </p:anim>
                                    <p:anim calcmode="lin" valueType="num">
                                      <p:cBhvr additive="base">
                                        <p:cTn dur="750"/>
                                        <p:tgtEl>
                                          <p:spTgt spid="1114"/>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100"/>
                                  </p:stCondLst>
                                  <p:childTnLst>
                                    <p:set>
                                      <p:cBhvr>
                                        <p:cTn dur="1" fill="hold">
                                          <p:stCondLst>
                                            <p:cond delay="0"/>
                                          </p:stCondLst>
                                        </p:cTn>
                                        <p:tgtEl>
                                          <p:spTgt spid="1114"/>
                                        </p:tgtEl>
                                        <p:attrNameLst>
                                          <p:attrName>style.visibility</p:attrName>
                                        </p:attrNameLst>
                                      </p:cBhvr>
                                      <p:to>
                                        <p:strVal val="visible"/>
                                      </p:to>
                                    </p:set>
                                    <p:anim calcmode="lin" valueType="num">
                                      <p:cBhvr additive="base">
                                        <p:cTn dur="750"/>
                                        <p:tgtEl>
                                          <p:spTgt spid="1114"/>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200"/>
                                  </p:stCondLst>
                                  <p:childTnLst>
                                    <p:set>
                                      <p:cBhvr>
                                        <p:cTn dur="1" fill="hold">
                                          <p:stCondLst>
                                            <p:cond delay="0"/>
                                          </p:stCondLst>
                                        </p:cTn>
                                        <p:tgtEl>
                                          <p:spTgt spid="1109"/>
                                        </p:tgtEl>
                                        <p:attrNameLst>
                                          <p:attrName>style.visibility</p:attrName>
                                        </p:attrNameLst>
                                      </p:cBhvr>
                                      <p:to>
                                        <p:strVal val="visible"/>
                                      </p:to>
                                    </p:set>
                                    <p:anim calcmode="lin" valueType="num">
                                      <p:cBhvr additive="base">
                                        <p:cTn dur="750"/>
                                        <p:tgtEl>
                                          <p:spTgt spid="1109"/>
                                        </p:tgtEl>
                                        <p:attrNameLst>
                                          <p:attrName>ppt_w</p:attrName>
                                        </p:attrNameLst>
                                      </p:cBhvr>
                                      <p:tavLst>
                                        <p:tav fmla="" tm="0">
                                          <p:val>
                                            <p:strVal val="0"/>
                                          </p:val>
                                        </p:tav>
                                        <p:tav fmla="" tm="100000">
                                          <p:val>
                                            <p:strVal val="#ppt_w"/>
                                          </p:val>
                                        </p:tav>
                                      </p:tavLst>
                                    </p:anim>
                                    <p:anim calcmode="lin" valueType="num">
                                      <p:cBhvr additive="base">
                                        <p:cTn dur="750"/>
                                        <p:tgtEl>
                                          <p:spTgt spid="1109"/>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200"/>
                                  </p:stCondLst>
                                  <p:childTnLst>
                                    <p:set>
                                      <p:cBhvr>
                                        <p:cTn dur="1" fill="hold">
                                          <p:stCondLst>
                                            <p:cond delay="0"/>
                                          </p:stCondLst>
                                        </p:cTn>
                                        <p:tgtEl>
                                          <p:spTgt spid="1109"/>
                                        </p:tgtEl>
                                        <p:attrNameLst>
                                          <p:attrName>style.visibility</p:attrName>
                                        </p:attrNameLst>
                                      </p:cBhvr>
                                      <p:to>
                                        <p:strVal val="visible"/>
                                      </p:to>
                                    </p:set>
                                    <p:anim calcmode="lin" valueType="num">
                                      <p:cBhvr additive="base">
                                        <p:cTn dur="750"/>
                                        <p:tgtEl>
                                          <p:spTgt spid="1109"/>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300"/>
                                  </p:stCondLst>
                                  <p:childTnLst>
                                    <p:set>
                                      <p:cBhvr>
                                        <p:cTn dur="1" fill="hold">
                                          <p:stCondLst>
                                            <p:cond delay="0"/>
                                          </p:stCondLst>
                                        </p:cTn>
                                        <p:tgtEl>
                                          <p:spTgt spid="1108"/>
                                        </p:tgtEl>
                                        <p:attrNameLst>
                                          <p:attrName>style.visibility</p:attrName>
                                        </p:attrNameLst>
                                      </p:cBhvr>
                                      <p:to>
                                        <p:strVal val="visible"/>
                                      </p:to>
                                    </p:set>
                                    <p:anim calcmode="lin" valueType="num">
                                      <p:cBhvr additive="base">
                                        <p:cTn dur="750"/>
                                        <p:tgtEl>
                                          <p:spTgt spid="1108"/>
                                        </p:tgtEl>
                                        <p:attrNameLst>
                                          <p:attrName>ppt_w</p:attrName>
                                        </p:attrNameLst>
                                      </p:cBhvr>
                                      <p:tavLst>
                                        <p:tav fmla="" tm="0">
                                          <p:val>
                                            <p:strVal val="0"/>
                                          </p:val>
                                        </p:tav>
                                        <p:tav fmla="" tm="100000">
                                          <p:val>
                                            <p:strVal val="#ppt_w"/>
                                          </p:val>
                                        </p:tav>
                                      </p:tavLst>
                                    </p:anim>
                                    <p:anim calcmode="lin" valueType="num">
                                      <p:cBhvr additive="base">
                                        <p:cTn dur="750"/>
                                        <p:tgtEl>
                                          <p:spTgt spid="1108"/>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300"/>
                                  </p:stCondLst>
                                  <p:childTnLst>
                                    <p:set>
                                      <p:cBhvr>
                                        <p:cTn dur="1" fill="hold">
                                          <p:stCondLst>
                                            <p:cond delay="0"/>
                                          </p:stCondLst>
                                        </p:cTn>
                                        <p:tgtEl>
                                          <p:spTgt spid="1108"/>
                                        </p:tgtEl>
                                        <p:attrNameLst>
                                          <p:attrName>style.visibility</p:attrName>
                                        </p:attrNameLst>
                                      </p:cBhvr>
                                      <p:to>
                                        <p:strVal val="visible"/>
                                      </p:to>
                                    </p:set>
                                    <p:anim calcmode="lin" valueType="num">
                                      <p:cBhvr additive="base">
                                        <p:cTn dur="750"/>
                                        <p:tgtEl>
                                          <p:spTgt spid="110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300"/>
                                  </p:stCondLst>
                                  <p:childTnLst>
                                    <p:set>
                                      <p:cBhvr>
                                        <p:cTn dur="1" fill="hold">
                                          <p:stCondLst>
                                            <p:cond delay="0"/>
                                          </p:stCondLst>
                                        </p:cTn>
                                        <p:tgtEl>
                                          <p:spTgt spid="1110"/>
                                        </p:tgtEl>
                                        <p:attrNameLst>
                                          <p:attrName>style.visibility</p:attrName>
                                        </p:attrNameLst>
                                      </p:cBhvr>
                                      <p:to>
                                        <p:strVal val="visible"/>
                                      </p:to>
                                    </p:set>
                                    <p:animEffect filter="fade" transition="in">
                                      <p:cBhvr>
                                        <p:cTn dur="1000"/>
                                        <p:tgtEl>
                                          <p:spTgt spid="1110"/>
                                        </p:tgtEl>
                                      </p:cBhvr>
                                    </p:animEffect>
                                  </p:childTnLst>
                                </p:cTn>
                              </p:par>
                              <p:par>
                                <p:cTn fill="hold" nodeType="withEffect" presetClass="entr" presetID="2" presetSubtype="1">
                                  <p:stCondLst>
                                    <p:cond delay="300"/>
                                  </p:stCondLst>
                                  <p:childTnLst>
                                    <p:set>
                                      <p:cBhvr>
                                        <p:cTn dur="1" fill="hold">
                                          <p:stCondLst>
                                            <p:cond delay="0"/>
                                          </p:stCondLst>
                                        </p:cTn>
                                        <p:tgtEl>
                                          <p:spTgt spid="1110"/>
                                        </p:tgtEl>
                                        <p:attrNameLst>
                                          <p:attrName>style.visibility</p:attrName>
                                        </p:attrNameLst>
                                      </p:cBhvr>
                                      <p:to>
                                        <p:strVal val="visible"/>
                                      </p:to>
                                    </p:set>
                                    <p:anim calcmode="lin" valueType="num">
                                      <p:cBhvr additive="base">
                                        <p:cTn dur="1000"/>
                                        <p:tgtEl>
                                          <p:spTgt spid="111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400"/>
                                  </p:stCondLst>
                                  <p:childTnLst>
                                    <p:set>
                                      <p:cBhvr>
                                        <p:cTn dur="1" fill="hold">
                                          <p:stCondLst>
                                            <p:cond delay="0"/>
                                          </p:stCondLst>
                                        </p:cTn>
                                        <p:tgtEl>
                                          <p:spTgt spid="1112"/>
                                        </p:tgtEl>
                                        <p:attrNameLst>
                                          <p:attrName>style.visibility</p:attrName>
                                        </p:attrNameLst>
                                      </p:cBhvr>
                                      <p:to>
                                        <p:strVal val="visible"/>
                                      </p:to>
                                    </p:set>
                                    <p:animEffect filter="fade" transition="in">
                                      <p:cBhvr>
                                        <p:cTn dur="1000"/>
                                        <p:tgtEl>
                                          <p:spTgt spid="1112"/>
                                        </p:tgtEl>
                                      </p:cBhvr>
                                    </p:animEffect>
                                  </p:childTnLst>
                                </p:cTn>
                              </p:par>
                              <p:par>
                                <p:cTn fill="hold" nodeType="withEffect" presetClass="entr" presetID="2" presetSubtype="1">
                                  <p:stCondLst>
                                    <p:cond delay="400"/>
                                  </p:stCondLst>
                                  <p:childTnLst>
                                    <p:set>
                                      <p:cBhvr>
                                        <p:cTn dur="1" fill="hold">
                                          <p:stCondLst>
                                            <p:cond delay="0"/>
                                          </p:stCondLst>
                                        </p:cTn>
                                        <p:tgtEl>
                                          <p:spTgt spid="1112"/>
                                        </p:tgtEl>
                                        <p:attrNameLst>
                                          <p:attrName>style.visibility</p:attrName>
                                        </p:attrNameLst>
                                      </p:cBhvr>
                                      <p:to>
                                        <p:strVal val="visible"/>
                                      </p:to>
                                    </p:set>
                                    <p:anim calcmode="lin" valueType="num">
                                      <p:cBhvr additive="base">
                                        <p:cTn dur="1000"/>
                                        <p:tgtEl>
                                          <p:spTgt spid="111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1113"/>
                                        </p:tgtEl>
                                        <p:attrNameLst>
                                          <p:attrName>style.visibility</p:attrName>
                                        </p:attrNameLst>
                                      </p:cBhvr>
                                      <p:to>
                                        <p:strVal val="visible"/>
                                      </p:to>
                                    </p:set>
                                    <p:animEffect filter="fade" transition="in">
                                      <p:cBhvr>
                                        <p:cTn dur="1000"/>
                                        <p:tgtEl>
                                          <p:spTgt spid="1113"/>
                                        </p:tgtEl>
                                      </p:cBhvr>
                                    </p:animEffect>
                                  </p:childTnLst>
                                </p:cTn>
                              </p:par>
                              <p:par>
                                <p:cTn fill="hold" nodeType="withEffect" presetClass="entr" presetID="2" presetSubtype="1">
                                  <p:stCondLst>
                                    <p:cond delay="500"/>
                                  </p:stCondLst>
                                  <p:childTnLst>
                                    <p:set>
                                      <p:cBhvr>
                                        <p:cTn dur="1" fill="hold">
                                          <p:stCondLst>
                                            <p:cond delay="0"/>
                                          </p:stCondLst>
                                        </p:cTn>
                                        <p:tgtEl>
                                          <p:spTgt spid="1113"/>
                                        </p:tgtEl>
                                        <p:attrNameLst>
                                          <p:attrName>style.visibility</p:attrName>
                                        </p:attrNameLst>
                                      </p:cBhvr>
                                      <p:to>
                                        <p:strVal val="visible"/>
                                      </p:to>
                                    </p:set>
                                    <p:anim calcmode="lin" valueType="num">
                                      <p:cBhvr additive="base">
                                        <p:cTn dur="1000"/>
                                        <p:tgtEl>
                                          <p:spTgt spid="1113"/>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500"/>
                                  </p:stCondLst>
                                  <p:childTnLst>
                                    <p:set>
                                      <p:cBhvr>
                                        <p:cTn dur="1" fill="hold">
                                          <p:stCondLst>
                                            <p:cond delay="0"/>
                                          </p:stCondLst>
                                        </p:cTn>
                                        <p:tgtEl>
                                          <p:spTgt spid="1115">
                                            <p:txEl>
                                              <p:pRg end="0" st="0"/>
                                            </p:txEl>
                                          </p:spTgt>
                                        </p:tgtEl>
                                        <p:attrNameLst>
                                          <p:attrName>style.visibility</p:attrName>
                                        </p:attrNameLst>
                                      </p:cBhvr>
                                      <p:to>
                                        <p:strVal val="visible"/>
                                      </p:to>
                                    </p:set>
                                    <p:anim calcmode="lin" valueType="num">
                                      <p:cBhvr additive="base">
                                        <p:cTn dur="500"/>
                                        <p:tgtEl>
                                          <p:spTgt spid="111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500"/>
                                  </p:stCondLst>
                                  <p:childTnLst>
                                    <p:set>
                                      <p:cBhvr>
                                        <p:cTn dur="1" fill="hold">
                                          <p:stCondLst>
                                            <p:cond delay="0"/>
                                          </p:stCondLst>
                                        </p:cTn>
                                        <p:tgtEl>
                                          <p:spTgt spid="1115">
                                            <p:txEl>
                                              <p:pRg end="1" st="1"/>
                                            </p:txEl>
                                          </p:spTgt>
                                        </p:tgtEl>
                                        <p:attrNameLst>
                                          <p:attrName>style.visibility</p:attrName>
                                        </p:attrNameLst>
                                      </p:cBhvr>
                                      <p:to>
                                        <p:strVal val="visible"/>
                                      </p:to>
                                    </p:set>
                                    <p:anim calcmode="lin" valueType="num">
                                      <p:cBhvr additive="base">
                                        <p:cTn dur="500"/>
                                        <p:tgtEl>
                                          <p:spTgt spid="1115">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4">
                                  <p:stCondLst>
                                    <p:cond delay="500"/>
                                  </p:stCondLst>
                                  <p:childTnLst>
                                    <p:set>
                                      <p:cBhvr>
                                        <p:cTn dur="1" fill="hold">
                                          <p:stCondLst>
                                            <p:cond delay="0"/>
                                          </p:stCondLst>
                                        </p:cTn>
                                        <p:tgtEl>
                                          <p:spTgt spid="1115">
                                            <p:txEl>
                                              <p:pRg end="2" st="2"/>
                                            </p:txEl>
                                          </p:spTgt>
                                        </p:tgtEl>
                                        <p:attrNameLst>
                                          <p:attrName>style.visibility</p:attrName>
                                        </p:attrNameLst>
                                      </p:cBhvr>
                                      <p:to>
                                        <p:strVal val="visible"/>
                                      </p:to>
                                    </p:set>
                                    <p:anim calcmode="lin" valueType="num">
                                      <p:cBhvr additive="base">
                                        <p:cTn dur="500"/>
                                        <p:tgtEl>
                                          <p:spTgt spid="1115">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500"/>
                                  </p:stCondLst>
                                  <p:childTnLst>
                                    <p:set>
                                      <p:cBhvr>
                                        <p:cTn dur="1" fill="hold">
                                          <p:stCondLst>
                                            <p:cond delay="0"/>
                                          </p:stCondLst>
                                        </p:cTn>
                                        <p:tgtEl>
                                          <p:spTgt spid="1115">
                                            <p:txEl>
                                              <p:pRg end="3" st="3"/>
                                            </p:txEl>
                                          </p:spTgt>
                                        </p:tgtEl>
                                        <p:attrNameLst>
                                          <p:attrName>style.visibility</p:attrName>
                                        </p:attrNameLst>
                                      </p:cBhvr>
                                      <p:to>
                                        <p:strVal val="visible"/>
                                      </p:to>
                                    </p:set>
                                    <p:anim calcmode="lin" valueType="num">
                                      <p:cBhvr additive="base">
                                        <p:cTn dur="500"/>
                                        <p:tgtEl>
                                          <p:spTgt spid="1115">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2" presetSubtype="4">
                                  <p:stCondLst>
                                    <p:cond delay="500"/>
                                  </p:stCondLst>
                                  <p:childTnLst>
                                    <p:set>
                                      <p:cBhvr>
                                        <p:cTn dur="1" fill="hold">
                                          <p:stCondLst>
                                            <p:cond delay="0"/>
                                          </p:stCondLst>
                                        </p:cTn>
                                        <p:tgtEl>
                                          <p:spTgt spid="1115">
                                            <p:txEl>
                                              <p:pRg end="4" st="4"/>
                                            </p:txEl>
                                          </p:spTgt>
                                        </p:tgtEl>
                                        <p:attrNameLst>
                                          <p:attrName>style.visibility</p:attrName>
                                        </p:attrNameLst>
                                      </p:cBhvr>
                                      <p:to>
                                        <p:strVal val="visible"/>
                                      </p:to>
                                    </p:set>
                                    <p:anim calcmode="lin" valueType="num">
                                      <p:cBhvr additive="base">
                                        <p:cTn dur="500"/>
                                        <p:tgtEl>
                                          <p:spTgt spid="1115">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500"/>
                                  </p:stCondLst>
                                  <p:childTnLst>
                                    <p:set>
                                      <p:cBhvr>
                                        <p:cTn dur="1" fill="hold">
                                          <p:stCondLst>
                                            <p:cond delay="0"/>
                                          </p:stCondLst>
                                        </p:cTn>
                                        <p:tgtEl>
                                          <p:spTgt spid="1115">
                                            <p:txEl>
                                              <p:pRg end="5" st="5"/>
                                            </p:txEl>
                                          </p:spTgt>
                                        </p:tgtEl>
                                        <p:attrNameLst>
                                          <p:attrName>style.visibility</p:attrName>
                                        </p:attrNameLst>
                                      </p:cBhvr>
                                      <p:to>
                                        <p:strVal val="visible"/>
                                      </p:to>
                                    </p:set>
                                    <p:anim calcmode="lin" valueType="num">
                                      <p:cBhvr additive="base">
                                        <p:cTn dur="500"/>
                                        <p:tgtEl>
                                          <p:spTgt spid="1115">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00"/>
                            </p:stCondLst>
                            <p:childTnLst>
                              <p:par>
                                <p:cTn fill="hold" nodeType="afterEffect" presetClass="entr" presetID="2" presetSubtype="4">
                                  <p:stCondLst>
                                    <p:cond delay="500"/>
                                  </p:stCondLst>
                                  <p:childTnLst>
                                    <p:set>
                                      <p:cBhvr>
                                        <p:cTn dur="1" fill="hold">
                                          <p:stCondLst>
                                            <p:cond delay="0"/>
                                          </p:stCondLst>
                                        </p:cTn>
                                        <p:tgtEl>
                                          <p:spTgt spid="1115">
                                            <p:txEl>
                                              <p:pRg end="6" st="6"/>
                                            </p:txEl>
                                          </p:spTgt>
                                        </p:tgtEl>
                                        <p:attrNameLst>
                                          <p:attrName>style.visibility</p:attrName>
                                        </p:attrNameLst>
                                      </p:cBhvr>
                                      <p:to>
                                        <p:strVal val="visible"/>
                                      </p:to>
                                    </p:set>
                                    <p:anim calcmode="lin" valueType="num">
                                      <p:cBhvr additive="base">
                                        <p:cTn dur="500"/>
                                        <p:tgtEl>
                                          <p:spTgt spid="1115">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500"/>
                                  </p:stCondLst>
                                  <p:childTnLst>
                                    <p:set>
                                      <p:cBhvr>
                                        <p:cTn dur="1" fill="hold">
                                          <p:stCondLst>
                                            <p:cond delay="0"/>
                                          </p:stCondLst>
                                        </p:cTn>
                                        <p:tgtEl>
                                          <p:spTgt spid="1115">
                                            <p:txEl>
                                              <p:pRg end="7" st="7"/>
                                            </p:txEl>
                                          </p:spTgt>
                                        </p:tgtEl>
                                        <p:attrNameLst>
                                          <p:attrName>style.visibility</p:attrName>
                                        </p:attrNameLst>
                                      </p:cBhvr>
                                      <p:to>
                                        <p:strVal val="visible"/>
                                      </p:to>
                                    </p:set>
                                    <p:anim calcmode="lin" valueType="num">
                                      <p:cBhvr additive="base">
                                        <p:cTn dur="500"/>
                                        <p:tgtEl>
                                          <p:spTgt spid="1115">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500"/>
                            </p:stCondLst>
                            <p:childTnLst>
                              <p:par>
                                <p:cTn fill="hold" nodeType="afterEffect" presetClass="entr" presetID="2" presetSubtype="4">
                                  <p:stCondLst>
                                    <p:cond delay="500"/>
                                  </p:stCondLst>
                                  <p:childTnLst>
                                    <p:set>
                                      <p:cBhvr>
                                        <p:cTn dur="1" fill="hold">
                                          <p:stCondLst>
                                            <p:cond delay="0"/>
                                          </p:stCondLst>
                                        </p:cTn>
                                        <p:tgtEl>
                                          <p:spTgt spid="1115">
                                            <p:txEl>
                                              <p:pRg end="8" st="8"/>
                                            </p:txEl>
                                          </p:spTgt>
                                        </p:tgtEl>
                                        <p:attrNameLst>
                                          <p:attrName>style.visibility</p:attrName>
                                        </p:attrNameLst>
                                      </p:cBhvr>
                                      <p:to>
                                        <p:strVal val="visible"/>
                                      </p:to>
                                    </p:set>
                                    <p:anim calcmode="lin" valueType="num">
                                      <p:cBhvr additive="base">
                                        <p:cTn dur="500"/>
                                        <p:tgtEl>
                                          <p:spTgt spid="1115">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116">
                                            <p:txEl>
                                              <p:pRg end="0" st="0"/>
                                            </p:txEl>
                                          </p:spTgt>
                                        </p:tgtEl>
                                        <p:attrNameLst>
                                          <p:attrName>style.visibility</p:attrName>
                                        </p:attrNameLst>
                                      </p:cBhvr>
                                      <p:to>
                                        <p:strVal val="visible"/>
                                      </p:to>
                                    </p:set>
                                    <p:animEffect filter="fade" transition="in">
                                      <p:cBhvr>
                                        <p:cTn dur="500"/>
                                        <p:tgtEl>
                                          <p:spTgt spid="1116">
                                            <p:txEl>
                                              <p:pRg end="0" st="0"/>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116">
                                            <p:txEl>
                                              <p:pRg end="1" st="1"/>
                                            </p:txEl>
                                          </p:spTgt>
                                        </p:tgtEl>
                                        <p:attrNameLst>
                                          <p:attrName>style.visibility</p:attrName>
                                        </p:attrNameLst>
                                      </p:cBhvr>
                                      <p:to>
                                        <p:strVal val="visible"/>
                                      </p:to>
                                    </p:set>
                                    <p:animEffect filter="fade" transition="in">
                                      <p:cBhvr>
                                        <p:cTn dur="500"/>
                                        <p:tgtEl>
                                          <p:spTgt spid="1116">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116">
                                            <p:txEl>
                                              <p:pRg end="2" st="2"/>
                                            </p:txEl>
                                          </p:spTgt>
                                        </p:tgtEl>
                                        <p:attrNameLst>
                                          <p:attrName>style.visibility</p:attrName>
                                        </p:attrNameLst>
                                      </p:cBhvr>
                                      <p:to>
                                        <p:strVal val="visible"/>
                                      </p:to>
                                    </p:set>
                                    <p:animEffect filter="fade" transition="in">
                                      <p:cBhvr>
                                        <p:cTn dur="500"/>
                                        <p:tgtEl>
                                          <p:spTgt spid="1116">
                                            <p:txEl>
                                              <p:pRg end="2" st="2"/>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116">
                                            <p:txEl>
                                              <p:pRg end="3" st="3"/>
                                            </p:txEl>
                                          </p:spTgt>
                                        </p:tgtEl>
                                        <p:attrNameLst>
                                          <p:attrName>style.visibility</p:attrName>
                                        </p:attrNameLst>
                                      </p:cBhvr>
                                      <p:to>
                                        <p:strVal val="visible"/>
                                      </p:to>
                                    </p:set>
                                    <p:animEffect filter="fade" transition="in">
                                      <p:cBhvr>
                                        <p:cTn dur="500"/>
                                        <p:tgtEl>
                                          <p:spTgt spid="1116">
                                            <p:txEl>
                                              <p:pRg end="3" st="3"/>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116">
                                            <p:txEl>
                                              <p:pRg end="4" st="4"/>
                                            </p:txEl>
                                          </p:spTgt>
                                        </p:tgtEl>
                                        <p:attrNameLst>
                                          <p:attrName>style.visibility</p:attrName>
                                        </p:attrNameLst>
                                      </p:cBhvr>
                                      <p:to>
                                        <p:strVal val="visible"/>
                                      </p:to>
                                    </p:set>
                                    <p:animEffect filter="fade" transition="in">
                                      <p:cBhvr>
                                        <p:cTn dur="500"/>
                                        <p:tgtEl>
                                          <p:spTgt spid="1116">
                                            <p:txEl>
                                              <p:pRg end="4" st="4"/>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116">
                                            <p:txEl>
                                              <p:pRg end="5" st="5"/>
                                            </p:txEl>
                                          </p:spTgt>
                                        </p:tgtEl>
                                        <p:attrNameLst>
                                          <p:attrName>style.visibility</p:attrName>
                                        </p:attrNameLst>
                                      </p:cBhvr>
                                      <p:to>
                                        <p:strVal val="visible"/>
                                      </p:to>
                                    </p:set>
                                    <p:animEffect filter="fade" transition="in">
                                      <p:cBhvr>
                                        <p:cTn dur="500"/>
                                        <p:tgtEl>
                                          <p:spTgt spid="1116">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116">
                                            <p:txEl>
                                              <p:pRg end="6" st="6"/>
                                            </p:txEl>
                                          </p:spTgt>
                                        </p:tgtEl>
                                        <p:attrNameLst>
                                          <p:attrName>style.visibility</p:attrName>
                                        </p:attrNameLst>
                                      </p:cBhvr>
                                      <p:to>
                                        <p:strVal val="visible"/>
                                      </p:to>
                                    </p:set>
                                    <p:animEffect filter="fade" transition="in">
                                      <p:cBhvr>
                                        <p:cTn dur="500"/>
                                        <p:tgtEl>
                                          <p:spTgt spid="1116">
                                            <p:txEl>
                                              <p:pRg end="6" st="6"/>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116">
                                            <p:txEl>
                                              <p:pRg end="7" st="7"/>
                                            </p:txEl>
                                          </p:spTgt>
                                        </p:tgtEl>
                                        <p:attrNameLst>
                                          <p:attrName>style.visibility</p:attrName>
                                        </p:attrNameLst>
                                      </p:cBhvr>
                                      <p:to>
                                        <p:strVal val="visible"/>
                                      </p:to>
                                    </p:set>
                                    <p:animEffect filter="fade" transition="in">
                                      <p:cBhvr>
                                        <p:cTn dur="500"/>
                                        <p:tgtEl>
                                          <p:spTgt spid="1116">
                                            <p:txEl>
                                              <p:pRg end="7" st="7"/>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116">
                                            <p:txEl>
                                              <p:pRg end="8" st="8"/>
                                            </p:txEl>
                                          </p:spTgt>
                                        </p:tgtEl>
                                        <p:attrNameLst>
                                          <p:attrName>style.visibility</p:attrName>
                                        </p:attrNameLst>
                                      </p:cBhvr>
                                      <p:to>
                                        <p:strVal val="visible"/>
                                      </p:to>
                                    </p:set>
                                    <p:animEffect filter="fade" transition="in">
                                      <p:cBhvr>
                                        <p:cTn dur="500"/>
                                        <p:tgtEl>
                                          <p:spTgt spid="1116">
                                            <p:txEl>
                                              <p:pRg end="8" st="8"/>
                                            </p:txEl>
                                          </p:spTgt>
                                        </p:tgtEl>
                                      </p:cBhvr>
                                    </p:animEffect>
                                  </p:childTnLst>
                                </p:cTn>
                              </p:par>
                            </p:childTnLst>
                          </p:cTn>
                        </p:par>
                        <p:par>
                          <p:cTn fill="hold">
                            <p:stCondLst>
                              <p:cond delay="10500"/>
                            </p:stCondLst>
                            <p:childTnLst>
                              <p:par>
                                <p:cTn fill="hold" nodeType="afterEffect" presetClass="entr" presetID="2" presetSubtype="2">
                                  <p:stCondLst>
                                    <p:cond delay="0"/>
                                  </p:stCondLst>
                                  <p:childTnLst>
                                    <p:set>
                                      <p:cBhvr>
                                        <p:cTn dur="1" fill="hold">
                                          <p:stCondLst>
                                            <p:cond delay="0"/>
                                          </p:stCondLst>
                                        </p:cTn>
                                        <p:tgtEl>
                                          <p:spTgt spid="1117">
                                            <p:txEl>
                                              <p:pRg end="0" st="0"/>
                                            </p:txEl>
                                          </p:spTgt>
                                        </p:tgtEl>
                                        <p:attrNameLst>
                                          <p:attrName>style.visibility</p:attrName>
                                        </p:attrNameLst>
                                      </p:cBhvr>
                                      <p:to>
                                        <p:strVal val="visible"/>
                                      </p:to>
                                    </p:set>
                                    <p:anim calcmode="lin" valueType="num">
                                      <p:cBhvr additive="base">
                                        <p:cTn dur="500"/>
                                        <p:tgtEl>
                                          <p:spTgt spid="111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2">
                                  <p:stCondLst>
                                    <p:cond delay="0"/>
                                  </p:stCondLst>
                                  <p:childTnLst>
                                    <p:set>
                                      <p:cBhvr>
                                        <p:cTn dur="1" fill="hold">
                                          <p:stCondLst>
                                            <p:cond delay="0"/>
                                          </p:stCondLst>
                                        </p:cTn>
                                        <p:tgtEl>
                                          <p:spTgt spid="1117">
                                            <p:txEl>
                                              <p:pRg end="1" st="1"/>
                                            </p:txEl>
                                          </p:spTgt>
                                        </p:tgtEl>
                                        <p:attrNameLst>
                                          <p:attrName>style.visibility</p:attrName>
                                        </p:attrNameLst>
                                      </p:cBhvr>
                                      <p:to>
                                        <p:strVal val="visible"/>
                                      </p:to>
                                    </p:set>
                                    <p:anim calcmode="lin" valueType="num">
                                      <p:cBhvr additive="base">
                                        <p:cTn dur="500"/>
                                        <p:tgtEl>
                                          <p:spTgt spid="111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500"/>
                            </p:stCondLst>
                            <p:childTnLst>
                              <p:par>
                                <p:cTn fill="hold" nodeType="afterEffect" presetClass="entr" presetID="2" presetSubtype="2">
                                  <p:stCondLst>
                                    <p:cond delay="0"/>
                                  </p:stCondLst>
                                  <p:childTnLst>
                                    <p:set>
                                      <p:cBhvr>
                                        <p:cTn dur="1" fill="hold">
                                          <p:stCondLst>
                                            <p:cond delay="0"/>
                                          </p:stCondLst>
                                        </p:cTn>
                                        <p:tgtEl>
                                          <p:spTgt spid="1117">
                                            <p:txEl>
                                              <p:pRg end="2" st="2"/>
                                            </p:txEl>
                                          </p:spTgt>
                                        </p:tgtEl>
                                        <p:attrNameLst>
                                          <p:attrName>style.visibility</p:attrName>
                                        </p:attrNameLst>
                                      </p:cBhvr>
                                      <p:to>
                                        <p:strVal val="visible"/>
                                      </p:to>
                                    </p:set>
                                    <p:anim calcmode="lin" valueType="num">
                                      <p:cBhvr additive="base">
                                        <p:cTn dur="500"/>
                                        <p:tgtEl>
                                          <p:spTgt spid="111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2">
                                  <p:stCondLst>
                                    <p:cond delay="0"/>
                                  </p:stCondLst>
                                  <p:childTnLst>
                                    <p:set>
                                      <p:cBhvr>
                                        <p:cTn dur="1" fill="hold">
                                          <p:stCondLst>
                                            <p:cond delay="0"/>
                                          </p:stCondLst>
                                        </p:cTn>
                                        <p:tgtEl>
                                          <p:spTgt spid="1117">
                                            <p:txEl>
                                              <p:pRg end="3" st="3"/>
                                            </p:txEl>
                                          </p:spTgt>
                                        </p:tgtEl>
                                        <p:attrNameLst>
                                          <p:attrName>style.visibility</p:attrName>
                                        </p:attrNameLst>
                                      </p:cBhvr>
                                      <p:to>
                                        <p:strVal val="visible"/>
                                      </p:to>
                                    </p:set>
                                    <p:anim calcmode="lin" valueType="num">
                                      <p:cBhvr additive="base">
                                        <p:cTn dur="500"/>
                                        <p:tgtEl>
                                          <p:spTgt spid="111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0"/>
                            </p:stCondLst>
                            <p:childTnLst>
                              <p:par>
                                <p:cTn fill="hold" nodeType="afterEffect" presetClass="entr" presetID="2" presetSubtype="2">
                                  <p:stCondLst>
                                    <p:cond delay="0"/>
                                  </p:stCondLst>
                                  <p:childTnLst>
                                    <p:set>
                                      <p:cBhvr>
                                        <p:cTn dur="1" fill="hold">
                                          <p:stCondLst>
                                            <p:cond delay="0"/>
                                          </p:stCondLst>
                                        </p:cTn>
                                        <p:tgtEl>
                                          <p:spTgt spid="1117">
                                            <p:txEl>
                                              <p:pRg end="4" st="4"/>
                                            </p:txEl>
                                          </p:spTgt>
                                        </p:tgtEl>
                                        <p:attrNameLst>
                                          <p:attrName>style.visibility</p:attrName>
                                        </p:attrNameLst>
                                      </p:cBhvr>
                                      <p:to>
                                        <p:strVal val="visible"/>
                                      </p:to>
                                    </p:set>
                                    <p:anim calcmode="lin" valueType="num">
                                      <p:cBhvr additive="base">
                                        <p:cTn dur="500"/>
                                        <p:tgtEl>
                                          <p:spTgt spid="111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2">
                                  <p:stCondLst>
                                    <p:cond delay="0"/>
                                  </p:stCondLst>
                                  <p:childTnLst>
                                    <p:set>
                                      <p:cBhvr>
                                        <p:cTn dur="1" fill="hold">
                                          <p:stCondLst>
                                            <p:cond delay="0"/>
                                          </p:stCondLst>
                                        </p:cTn>
                                        <p:tgtEl>
                                          <p:spTgt spid="1117">
                                            <p:txEl>
                                              <p:pRg end="5" st="5"/>
                                            </p:txEl>
                                          </p:spTgt>
                                        </p:tgtEl>
                                        <p:attrNameLst>
                                          <p:attrName>style.visibility</p:attrName>
                                        </p:attrNameLst>
                                      </p:cBhvr>
                                      <p:to>
                                        <p:strVal val="visible"/>
                                      </p:to>
                                    </p:set>
                                    <p:anim calcmode="lin" valueType="num">
                                      <p:cBhvr additive="base">
                                        <p:cTn dur="500"/>
                                        <p:tgtEl>
                                          <p:spTgt spid="111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2">
                                  <p:stCondLst>
                                    <p:cond delay="0"/>
                                  </p:stCondLst>
                                  <p:childTnLst>
                                    <p:set>
                                      <p:cBhvr>
                                        <p:cTn dur="1" fill="hold">
                                          <p:stCondLst>
                                            <p:cond delay="0"/>
                                          </p:stCondLst>
                                        </p:cTn>
                                        <p:tgtEl>
                                          <p:spTgt spid="1117">
                                            <p:txEl>
                                              <p:pRg end="6" st="6"/>
                                            </p:txEl>
                                          </p:spTgt>
                                        </p:tgtEl>
                                        <p:attrNameLst>
                                          <p:attrName>style.visibility</p:attrName>
                                        </p:attrNameLst>
                                      </p:cBhvr>
                                      <p:to>
                                        <p:strVal val="visible"/>
                                      </p:to>
                                    </p:set>
                                    <p:anim calcmode="lin" valueType="num">
                                      <p:cBhvr additive="base">
                                        <p:cTn dur="500"/>
                                        <p:tgtEl>
                                          <p:spTgt spid="111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2">
                                  <p:stCondLst>
                                    <p:cond delay="0"/>
                                  </p:stCondLst>
                                  <p:childTnLst>
                                    <p:set>
                                      <p:cBhvr>
                                        <p:cTn dur="1" fill="hold">
                                          <p:stCondLst>
                                            <p:cond delay="0"/>
                                          </p:stCondLst>
                                        </p:cTn>
                                        <p:tgtEl>
                                          <p:spTgt spid="1117">
                                            <p:txEl>
                                              <p:pRg end="7" st="7"/>
                                            </p:txEl>
                                          </p:spTgt>
                                        </p:tgtEl>
                                        <p:attrNameLst>
                                          <p:attrName>style.visibility</p:attrName>
                                        </p:attrNameLst>
                                      </p:cBhvr>
                                      <p:to>
                                        <p:strVal val="visible"/>
                                      </p:to>
                                    </p:set>
                                    <p:anim calcmode="lin" valueType="num">
                                      <p:cBhvr additive="base">
                                        <p:cTn dur="500"/>
                                        <p:tgtEl>
                                          <p:spTgt spid="111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500"/>
                            </p:stCondLst>
                            <p:childTnLst>
                              <p:par>
                                <p:cTn fill="hold" nodeType="afterEffect" presetClass="entr" presetID="2" presetSubtype="2">
                                  <p:stCondLst>
                                    <p:cond delay="0"/>
                                  </p:stCondLst>
                                  <p:childTnLst>
                                    <p:set>
                                      <p:cBhvr>
                                        <p:cTn dur="1" fill="hold">
                                          <p:stCondLst>
                                            <p:cond delay="0"/>
                                          </p:stCondLst>
                                        </p:cTn>
                                        <p:tgtEl>
                                          <p:spTgt spid="1117">
                                            <p:txEl>
                                              <p:pRg end="8" st="8"/>
                                            </p:txEl>
                                          </p:spTgt>
                                        </p:tgtEl>
                                        <p:attrNameLst>
                                          <p:attrName>style.visibility</p:attrName>
                                        </p:attrNameLst>
                                      </p:cBhvr>
                                      <p:to>
                                        <p:strVal val="visible"/>
                                      </p:to>
                                    </p:set>
                                    <p:anim calcmode="lin" valueType="num">
                                      <p:cBhvr additive="base">
                                        <p:cTn dur="500"/>
                                        <p:tgtEl>
                                          <p:spTgt spid="111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118">
                                            <p:txEl>
                                              <p:pRg end="0" st="0"/>
                                            </p:txEl>
                                          </p:spTgt>
                                        </p:tgtEl>
                                        <p:attrNameLst>
                                          <p:attrName>style.visibility</p:attrName>
                                        </p:attrNameLst>
                                      </p:cBhvr>
                                      <p:to>
                                        <p:strVal val="visible"/>
                                      </p:to>
                                    </p:set>
                                    <p:anim calcmode="lin" valueType="num">
                                      <p:cBhvr additive="base">
                                        <p:cTn dur="500"/>
                                        <p:tgtEl>
                                          <p:spTgt spid="111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8">
                                            <p:txEl>
                                              <p:pRg end="1" st="1"/>
                                            </p:txEl>
                                          </p:spTgt>
                                        </p:tgtEl>
                                        <p:attrNameLst>
                                          <p:attrName>style.visibility</p:attrName>
                                        </p:attrNameLst>
                                      </p:cBhvr>
                                      <p:to>
                                        <p:strVal val="visible"/>
                                      </p:to>
                                    </p:set>
                                    <p:anim calcmode="lin" valueType="num">
                                      <p:cBhvr additive="base">
                                        <p:cTn dur="500"/>
                                        <p:tgtEl>
                                          <p:spTgt spid="111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8">
                                            <p:txEl>
                                              <p:pRg end="2" st="2"/>
                                            </p:txEl>
                                          </p:spTgt>
                                        </p:tgtEl>
                                        <p:attrNameLst>
                                          <p:attrName>style.visibility</p:attrName>
                                        </p:attrNameLst>
                                      </p:cBhvr>
                                      <p:to>
                                        <p:strVal val="visible"/>
                                      </p:to>
                                    </p:set>
                                    <p:anim calcmode="lin" valueType="num">
                                      <p:cBhvr additive="base">
                                        <p:cTn dur="500"/>
                                        <p:tgtEl>
                                          <p:spTgt spid="111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8">
                                            <p:txEl>
                                              <p:pRg end="3" st="3"/>
                                            </p:txEl>
                                          </p:spTgt>
                                        </p:tgtEl>
                                        <p:attrNameLst>
                                          <p:attrName>style.visibility</p:attrName>
                                        </p:attrNameLst>
                                      </p:cBhvr>
                                      <p:to>
                                        <p:strVal val="visible"/>
                                      </p:to>
                                    </p:set>
                                    <p:anim calcmode="lin" valueType="num">
                                      <p:cBhvr additive="base">
                                        <p:cTn dur="500"/>
                                        <p:tgtEl>
                                          <p:spTgt spid="111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8">
                                            <p:txEl>
                                              <p:pRg end="4" st="4"/>
                                            </p:txEl>
                                          </p:spTgt>
                                        </p:tgtEl>
                                        <p:attrNameLst>
                                          <p:attrName>style.visibility</p:attrName>
                                        </p:attrNameLst>
                                      </p:cBhvr>
                                      <p:to>
                                        <p:strVal val="visible"/>
                                      </p:to>
                                    </p:set>
                                    <p:anim calcmode="lin" valueType="num">
                                      <p:cBhvr additive="base">
                                        <p:cTn dur="500"/>
                                        <p:tgtEl>
                                          <p:spTgt spid="111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8">
                                            <p:txEl>
                                              <p:pRg end="5" st="5"/>
                                            </p:txEl>
                                          </p:spTgt>
                                        </p:tgtEl>
                                        <p:attrNameLst>
                                          <p:attrName>style.visibility</p:attrName>
                                        </p:attrNameLst>
                                      </p:cBhvr>
                                      <p:to>
                                        <p:strVal val="visible"/>
                                      </p:to>
                                    </p:set>
                                    <p:anim calcmode="lin" valueType="num">
                                      <p:cBhvr additive="base">
                                        <p:cTn dur="500"/>
                                        <p:tgtEl>
                                          <p:spTgt spid="111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8">
                                            <p:txEl>
                                              <p:pRg end="6" st="6"/>
                                            </p:txEl>
                                          </p:spTgt>
                                        </p:tgtEl>
                                        <p:attrNameLst>
                                          <p:attrName>style.visibility</p:attrName>
                                        </p:attrNameLst>
                                      </p:cBhvr>
                                      <p:to>
                                        <p:strVal val="visible"/>
                                      </p:to>
                                    </p:set>
                                    <p:anim calcmode="lin" valueType="num">
                                      <p:cBhvr additive="base">
                                        <p:cTn dur="500"/>
                                        <p:tgtEl>
                                          <p:spTgt spid="111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8">
                                            <p:txEl>
                                              <p:pRg end="7" st="7"/>
                                            </p:txEl>
                                          </p:spTgt>
                                        </p:tgtEl>
                                        <p:attrNameLst>
                                          <p:attrName>style.visibility</p:attrName>
                                        </p:attrNameLst>
                                      </p:cBhvr>
                                      <p:to>
                                        <p:strVal val="visible"/>
                                      </p:to>
                                    </p:set>
                                    <p:anim calcmode="lin" valueType="num">
                                      <p:cBhvr additive="base">
                                        <p:cTn dur="500"/>
                                        <p:tgtEl>
                                          <p:spTgt spid="111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8">
                                            <p:txEl>
                                              <p:pRg end="8" st="8"/>
                                            </p:txEl>
                                          </p:spTgt>
                                        </p:tgtEl>
                                        <p:attrNameLst>
                                          <p:attrName>style.visibility</p:attrName>
                                        </p:attrNameLst>
                                      </p:cBhvr>
                                      <p:to>
                                        <p:strVal val="visible"/>
                                      </p:to>
                                    </p:set>
                                    <p:anim calcmode="lin" valueType="num">
                                      <p:cBhvr additive="base">
                                        <p:cTn dur="500"/>
                                        <p:tgtEl>
                                          <p:spTgt spid="111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19"/>
                                        </p:tgtEl>
                                        <p:attrNameLst>
                                          <p:attrName>style.visibility</p:attrName>
                                        </p:attrNameLst>
                                      </p:cBhvr>
                                      <p:to>
                                        <p:strVal val="visible"/>
                                      </p:to>
                                    </p:set>
                                    <p:anim calcmode="lin" valueType="num">
                                      <p:cBhvr additive="base">
                                        <p:cTn dur="500"/>
                                        <p:tgtEl>
                                          <p:spTgt spid="1119"/>
                                        </p:tgtEl>
                                        <p:attrNameLst>
                                          <p:attrName>ppt_y</p:attrName>
                                        </p:attrNameLst>
                                      </p:cBhvr>
                                      <p:tavLst>
                                        <p:tav fmla="" tm="0">
                                          <p:val>
                                            <p:strVal val="#ppt_y+1"/>
                                          </p:val>
                                        </p:tav>
                                        <p:tav fmla="" tm="100000">
                                          <p:val>
                                            <p:strVal val="#ppt_y"/>
                                          </p:val>
                                        </p:tav>
                                      </p:tavLst>
                                    </p:anim>
                                  </p:childTnLst>
                                </p:cTn>
                              </p:par>
                            </p:childTnLst>
                          </p:cTn>
                        </p:par>
                        <p:par>
                          <p:cTn fill="hold">
                            <p:stCondLst>
                              <p:cond delay="15000"/>
                            </p:stCondLst>
                            <p:childTnLst>
                              <p:par>
                                <p:cTn fill="hold" nodeType="afterEffect" presetClass="entr" presetID="23" presetSubtype="16">
                                  <p:stCondLst>
                                    <p:cond delay="0"/>
                                  </p:stCondLst>
                                  <p:childTnLst>
                                    <p:set>
                                      <p:cBhvr>
                                        <p:cTn dur="1" fill="hold">
                                          <p:stCondLst>
                                            <p:cond delay="0"/>
                                          </p:stCondLst>
                                        </p:cTn>
                                        <p:tgtEl>
                                          <p:spTgt spid="1120"/>
                                        </p:tgtEl>
                                        <p:attrNameLst>
                                          <p:attrName>style.visibility</p:attrName>
                                        </p:attrNameLst>
                                      </p:cBhvr>
                                      <p:to>
                                        <p:strVal val="visible"/>
                                      </p:to>
                                    </p:set>
                                    <p:anim calcmode="lin" valueType="num">
                                      <p:cBhvr additive="base">
                                        <p:cTn dur="500"/>
                                        <p:tgtEl>
                                          <p:spTgt spid="1120"/>
                                        </p:tgtEl>
                                        <p:attrNameLst>
                                          <p:attrName>ppt_w</p:attrName>
                                        </p:attrNameLst>
                                      </p:cBhvr>
                                      <p:tavLst>
                                        <p:tav fmla="" tm="0">
                                          <p:val>
                                            <p:strVal val="0"/>
                                          </p:val>
                                        </p:tav>
                                        <p:tav fmla="" tm="100000">
                                          <p:val>
                                            <p:strVal val="#ppt_w"/>
                                          </p:val>
                                        </p:tav>
                                      </p:tavLst>
                                    </p:anim>
                                    <p:anim calcmode="lin" valueType="num">
                                      <p:cBhvr additive="base">
                                        <p:cTn dur="500"/>
                                        <p:tgtEl>
                                          <p:spTgt spid="112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21"/>
                                        </p:tgtEl>
                                        <p:attrNameLst>
                                          <p:attrName>style.visibility</p:attrName>
                                        </p:attrNameLst>
                                      </p:cBhvr>
                                      <p:to>
                                        <p:strVal val="visible"/>
                                      </p:to>
                                    </p:set>
                                    <p:anim calcmode="lin" valueType="num">
                                      <p:cBhvr additive="base">
                                        <p:cTn dur="500"/>
                                        <p:tgtEl>
                                          <p:spTgt spid="1121"/>
                                        </p:tgtEl>
                                        <p:attrNameLst>
                                          <p:attrName>ppt_w</p:attrName>
                                        </p:attrNameLst>
                                      </p:cBhvr>
                                      <p:tavLst>
                                        <p:tav fmla="" tm="0">
                                          <p:val>
                                            <p:strVal val="0"/>
                                          </p:val>
                                        </p:tav>
                                        <p:tav fmla="" tm="100000">
                                          <p:val>
                                            <p:strVal val="#ppt_w"/>
                                          </p:val>
                                        </p:tav>
                                      </p:tavLst>
                                    </p:anim>
                                    <p:anim calcmode="lin" valueType="num">
                                      <p:cBhvr additive="base">
                                        <p:cTn dur="500"/>
                                        <p:tgtEl>
                                          <p:spTgt spid="1121"/>
                                        </p:tgtEl>
                                        <p:attrNameLst>
                                          <p:attrName>ppt_h</p:attrName>
                                        </p:attrNameLst>
                                      </p:cBhvr>
                                      <p:tavLst>
                                        <p:tav fmla="" tm="0">
                                          <p:val>
                                            <p:strVal val="0"/>
                                          </p:val>
                                        </p:tav>
                                        <p:tav fmla="" tm="100000">
                                          <p:val>
                                            <p:strVal val="#ppt_h"/>
                                          </p:val>
                                        </p:tav>
                                      </p:tavLst>
                                    </p:anim>
                                  </p:childTnLst>
                                </p:cTn>
                              </p:par>
                            </p:childTnLst>
                          </p:cTn>
                        </p:par>
                        <p:par>
                          <p:cTn fill="hold">
                            <p:stCondLst>
                              <p:cond delay="15500"/>
                            </p:stCondLst>
                            <p:childTnLst>
                              <p:par>
                                <p:cTn fill="hold" nodeType="afterEffect" presetClass="entr" presetID="2" presetSubtype="2">
                                  <p:stCondLst>
                                    <p:cond delay="0"/>
                                  </p:stCondLst>
                                  <p:childTnLst>
                                    <p:set>
                                      <p:cBhvr>
                                        <p:cTn dur="1" fill="hold">
                                          <p:stCondLst>
                                            <p:cond delay="0"/>
                                          </p:stCondLst>
                                        </p:cTn>
                                        <p:tgtEl>
                                          <p:spTgt spid="1126">
                                            <p:txEl>
                                              <p:pRg end="0" st="0"/>
                                            </p:txEl>
                                          </p:spTgt>
                                        </p:tgtEl>
                                        <p:attrNameLst>
                                          <p:attrName>style.visibility</p:attrName>
                                        </p:attrNameLst>
                                      </p:cBhvr>
                                      <p:to>
                                        <p:strVal val="visible"/>
                                      </p:to>
                                    </p:set>
                                    <p:anim calcmode="lin" valueType="num">
                                      <p:cBhvr additive="base">
                                        <p:cTn dur="500"/>
                                        <p:tgtEl>
                                          <p:spTgt spid="112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000"/>
                            </p:stCondLst>
                            <p:childTnLst>
                              <p:par>
                                <p:cTn fill="hold" nodeType="afterEffect" presetClass="entr" presetID="2" presetSubtype="2">
                                  <p:stCondLst>
                                    <p:cond delay="0"/>
                                  </p:stCondLst>
                                  <p:childTnLst>
                                    <p:set>
                                      <p:cBhvr>
                                        <p:cTn dur="1" fill="hold">
                                          <p:stCondLst>
                                            <p:cond delay="0"/>
                                          </p:stCondLst>
                                        </p:cTn>
                                        <p:tgtEl>
                                          <p:spTgt spid="1126">
                                            <p:txEl>
                                              <p:pRg end="1" st="1"/>
                                            </p:txEl>
                                          </p:spTgt>
                                        </p:tgtEl>
                                        <p:attrNameLst>
                                          <p:attrName>style.visibility</p:attrName>
                                        </p:attrNameLst>
                                      </p:cBhvr>
                                      <p:to>
                                        <p:strVal val="visible"/>
                                      </p:to>
                                    </p:set>
                                    <p:anim calcmode="lin" valueType="num">
                                      <p:cBhvr additive="base">
                                        <p:cTn dur="500"/>
                                        <p:tgtEl>
                                          <p:spTgt spid="112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500"/>
                            </p:stCondLst>
                            <p:childTnLst>
                              <p:par>
                                <p:cTn fill="hold" nodeType="afterEffect" presetClass="entr" presetID="2" presetSubtype="2">
                                  <p:stCondLst>
                                    <p:cond delay="0"/>
                                  </p:stCondLst>
                                  <p:childTnLst>
                                    <p:set>
                                      <p:cBhvr>
                                        <p:cTn dur="1" fill="hold">
                                          <p:stCondLst>
                                            <p:cond delay="0"/>
                                          </p:stCondLst>
                                        </p:cTn>
                                        <p:tgtEl>
                                          <p:spTgt spid="1126">
                                            <p:txEl>
                                              <p:pRg end="2" st="2"/>
                                            </p:txEl>
                                          </p:spTgt>
                                        </p:tgtEl>
                                        <p:attrNameLst>
                                          <p:attrName>style.visibility</p:attrName>
                                        </p:attrNameLst>
                                      </p:cBhvr>
                                      <p:to>
                                        <p:strVal val="visible"/>
                                      </p:to>
                                    </p:set>
                                    <p:anim calcmode="lin" valueType="num">
                                      <p:cBhvr additive="base">
                                        <p:cTn dur="500"/>
                                        <p:tgtEl>
                                          <p:spTgt spid="112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0"/>
                            </p:stCondLst>
                            <p:childTnLst>
                              <p:par>
                                <p:cTn fill="hold" nodeType="afterEffect" presetClass="entr" presetID="2" presetSubtype="2">
                                  <p:stCondLst>
                                    <p:cond delay="0"/>
                                  </p:stCondLst>
                                  <p:childTnLst>
                                    <p:set>
                                      <p:cBhvr>
                                        <p:cTn dur="1" fill="hold">
                                          <p:stCondLst>
                                            <p:cond delay="0"/>
                                          </p:stCondLst>
                                        </p:cTn>
                                        <p:tgtEl>
                                          <p:spTgt spid="1126">
                                            <p:txEl>
                                              <p:pRg end="3" st="3"/>
                                            </p:txEl>
                                          </p:spTgt>
                                        </p:tgtEl>
                                        <p:attrNameLst>
                                          <p:attrName>style.visibility</p:attrName>
                                        </p:attrNameLst>
                                      </p:cBhvr>
                                      <p:to>
                                        <p:strVal val="visible"/>
                                      </p:to>
                                    </p:set>
                                    <p:anim calcmode="lin" valueType="num">
                                      <p:cBhvr additive="base">
                                        <p:cTn dur="500"/>
                                        <p:tgtEl>
                                          <p:spTgt spid="112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0"/>
                            </p:stCondLst>
                            <p:childTnLst>
                              <p:par>
                                <p:cTn fill="hold" nodeType="afterEffect" presetClass="entr" presetID="2" presetSubtype="2">
                                  <p:stCondLst>
                                    <p:cond delay="0"/>
                                  </p:stCondLst>
                                  <p:childTnLst>
                                    <p:set>
                                      <p:cBhvr>
                                        <p:cTn dur="1" fill="hold">
                                          <p:stCondLst>
                                            <p:cond delay="0"/>
                                          </p:stCondLst>
                                        </p:cTn>
                                        <p:tgtEl>
                                          <p:spTgt spid="1126">
                                            <p:txEl>
                                              <p:pRg end="4" st="4"/>
                                            </p:txEl>
                                          </p:spTgt>
                                        </p:tgtEl>
                                        <p:attrNameLst>
                                          <p:attrName>style.visibility</p:attrName>
                                        </p:attrNameLst>
                                      </p:cBhvr>
                                      <p:to>
                                        <p:strVal val="visible"/>
                                      </p:to>
                                    </p:set>
                                    <p:anim calcmode="lin" valueType="num">
                                      <p:cBhvr additive="base">
                                        <p:cTn dur="500"/>
                                        <p:tgtEl>
                                          <p:spTgt spid="112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ntr" presetID="2" presetSubtype="2">
                                  <p:stCondLst>
                                    <p:cond delay="0"/>
                                  </p:stCondLst>
                                  <p:childTnLst>
                                    <p:set>
                                      <p:cBhvr>
                                        <p:cTn dur="1" fill="hold">
                                          <p:stCondLst>
                                            <p:cond delay="0"/>
                                          </p:stCondLst>
                                        </p:cTn>
                                        <p:tgtEl>
                                          <p:spTgt spid="1126">
                                            <p:txEl>
                                              <p:pRg end="5" st="5"/>
                                            </p:txEl>
                                          </p:spTgt>
                                        </p:tgtEl>
                                        <p:attrNameLst>
                                          <p:attrName>style.visibility</p:attrName>
                                        </p:attrNameLst>
                                      </p:cBhvr>
                                      <p:to>
                                        <p:strVal val="visible"/>
                                      </p:to>
                                    </p:set>
                                    <p:anim calcmode="lin" valueType="num">
                                      <p:cBhvr additive="base">
                                        <p:cTn dur="500"/>
                                        <p:tgtEl>
                                          <p:spTgt spid="112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2">
                                  <p:stCondLst>
                                    <p:cond delay="0"/>
                                  </p:stCondLst>
                                  <p:childTnLst>
                                    <p:set>
                                      <p:cBhvr>
                                        <p:cTn dur="1" fill="hold">
                                          <p:stCondLst>
                                            <p:cond delay="0"/>
                                          </p:stCondLst>
                                        </p:cTn>
                                        <p:tgtEl>
                                          <p:spTgt spid="1126">
                                            <p:txEl>
                                              <p:pRg end="6" st="6"/>
                                            </p:txEl>
                                          </p:spTgt>
                                        </p:tgtEl>
                                        <p:attrNameLst>
                                          <p:attrName>style.visibility</p:attrName>
                                        </p:attrNameLst>
                                      </p:cBhvr>
                                      <p:to>
                                        <p:strVal val="visible"/>
                                      </p:to>
                                    </p:set>
                                    <p:anim calcmode="lin" valueType="num">
                                      <p:cBhvr additive="base">
                                        <p:cTn dur="500"/>
                                        <p:tgtEl>
                                          <p:spTgt spid="112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0"/>
                            </p:stCondLst>
                            <p:childTnLst>
                              <p:par>
                                <p:cTn fill="hold" nodeType="afterEffect" presetClass="entr" presetID="2" presetSubtype="2">
                                  <p:stCondLst>
                                    <p:cond delay="0"/>
                                  </p:stCondLst>
                                  <p:childTnLst>
                                    <p:set>
                                      <p:cBhvr>
                                        <p:cTn dur="1" fill="hold">
                                          <p:stCondLst>
                                            <p:cond delay="0"/>
                                          </p:stCondLst>
                                        </p:cTn>
                                        <p:tgtEl>
                                          <p:spTgt spid="1126">
                                            <p:txEl>
                                              <p:pRg end="7" st="7"/>
                                            </p:txEl>
                                          </p:spTgt>
                                        </p:tgtEl>
                                        <p:attrNameLst>
                                          <p:attrName>style.visibility</p:attrName>
                                        </p:attrNameLst>
                                      </p:cBhvr>
                                      <p:to>
                                        <p:strVal val="visible"/>
                                      </p:to>
                                    </p:set>
                                    <p:anim calcmode="lin" valueType="num">
                                      <p:cBhvr additive="base">
                                        <p:cTn dur="500"/>
                                        <p:tgtEl>
                                          <p:spTgt spid="112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2">
                                  <p:stCondLst>
                                    <p:cond delay="0"/>
                                  </p:stCondLst>
                                  <p:childTnLst>
                                    <p:set>
                                      <p:cBhvr>
                                        <p:cTn dur="1" fill="hold">
                                          <p:stCondLst>
                                            <p:cond delay="0"/>
                                          </p:stCondLst>
                                        </p:cTn>
                                        <p:tgtEl>
                                          <p:spTgt spid="1126">
                                            <p:txEl>
                                              <p:pRg end="8" st="8"/>
                                            </p:txEl>
                                          </p:spTgt>
                                        </p:tgtEl>
                                        <p:attrNameLst>
                                          <p:attrName>style.visibility</p:attrName>
                                        </p:attrNameLst>
                                      </p:cBhvr>
                                      <p:to>
                                        <p:strVal val="visible"/>
                                      </p:to>
                                    </p:set>
                                    <p:anim calcmode="lin" valueType="num">
                                      <p:cBhvr additive="base">
                                        <p:cTn dur="500"/>
                                        <p:tgtEl>
                                          <p:spTgt spid="112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0"/>
                            </p:stCondLst>
                            <p:childTnLst>
                              <p:par>
                                <p:cTn fill="hold" nodeType="afterEffect" presetClass="entr" presetID="23" presetSubtype="16">
                                  <p:stCondLst>
                                    <p:cond delay="0"/>
                                  </p:stCondLst>
                                  <p:childTnLst>
                                    <p:set>
                                      <p:cBhvr>
                                        <p:cTn dur="1" fill="hold">
                                          <p:stCondLst>
                                            <p:cond delay="0"/>
                                          </p:stCondLst>
                                        </p:cTn>
                                        <p:tgtEl>
                                          <p:spTgt spid="1122"/>
                                        </p:tgtEl>
                                        <p:attrNameLst>
                                          <p:attrName>style.visibility</p:attrName>
                                        </p:attrNameLst>
                                      </p:cBhvr>
                                      <p:to>
                                        <p:strVal val="visible"/>
                                      </p:to>
                                    </p:set>
                                    <p:anim calcmode="lin" valueType="num">
                                      <p:cBhvr additive="base">
                                        <p:cTn dur="500"/>
                                        <p:tgtEl>
                                          <p:spTgt spid="1122"/>
                                        </p:tgtEl>
                                        <p:attrNameLst>
                                          <p:attrName>ppt_w</p:attrName>
                                        </p:attrNameLst>
                                      </p:cBhvr>
                                      <p:tavLst>
                                        <p:tav fmla="" tm="0">
                                          <p:val>
                                            <p:strVal val="0"/>
                                          </p:val>
                                        </p:tav>
                                        <p:tav fmla="" tm="100000">
                                          <p:val>
                                            <p:strVal val="#ppt_w"/>
                                          </p:val>
                                        </p:tav>
                                      </p:tavLst>
                                    </p:anim>
                                    <p:anim calcmode="lin" valueType="num">
                                      <p:cBhvr additive="base">
                                        <p:cTn dur="500"/>
                                        <p:tgtEl>
                                          <p:spTgt spid="112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23"/>
                                        </p:tgtEl>
                                        <p:attrNameLst>
                                          <p:attrName>style.visibility</p:attrName>
                                        </p:attrNameLst>
                                      </p:cBhvr>
                                      <p:to>
                                        <p:strVal val="visible"/>
                                      </p:to>
                                    </p:set>
                                    <p:anim calcmode="lin" valueType="num">
                                      <p:cBhvr additive="base">
                                        <p:cTn dur="500"/>
                                        <p:tgtEl>
                                          <p:spTgt spid="1123"/>
                                        </p:tgtEl>
                                        <p:attrNameLst>
                                          <p:attrName>ppt_w</p:attrName>
                                        </p:attrNameLst>
                                      </p:cBhvr>
                                      <p:tavLst>
                                        <p:tav fmla="" tm="0">
                                          <p:val>
                                            <p:strVal val="0"/>
                                          </p:val>
                                        </p:tav>
                                        <p:tav fmla="" tm="100000">
                                          <p:val>
                                            <p:strVal val="#ppt_w"/>
                                          </p:val>
                                        </p:tav>
                                      </p:tavLst>
                                    </p:anim>
                                    <p:anim calcmode="lin" valueType="num">
                                      <p:cBhvr additive="base">
                                        <p:cTn dur="500"/>
                                        <p:tgtEl>
                                          <p:spTgt spid="1123"/>
                                        </p:tgtEl>
                                        <p:attrNameLst>
                                          <p:attrName>ppt_h</p:attrName>
                                        </p:attrNameLst>
                                      </p:cBhvr>
                                      <p:tavLst>
                                        <p:tav fmla="" tm="0">
                                          <p:val>
                                            <p:strVal val="0"/>
                                          </p:val>
                                        </p:tav>
                                        <p:tav fmla="" tm="100000">
                                          <p:val>
                                            <p:strVal val="#ppt_h"/>
                                          </p:val>
                                        </p:tav>
                                      </p:tavLst>
                                    </p:anim>
                                  </p:childTnLst>
                                </p:cTn>
                              </p:par>
                            </p:childTnLst>
                          </p:cTn>
                        </p:par>
                        <p:par>
                          <p:cTn fill="hold">
                            <p:stCondLst>
                              <p:cond delay="20500"/>
                            </p:stCondLst>
                            <p:childTnLst>
                              <p:par>
                                <p:cTn fill="hold" nodeType="afterEffect" presetClass="entr" presetID="2" presetSubtype="2">
                                  <p:stCondLst>
                                    <p:cond delay="0"/>
                                  </p:stCondLst>
                                  <p:childTnLst>
                                    <p:set>
                                      <p:cBhvr>
                                        <p:cTn dur="1" fill="hold">
                                          <p:stCondLst>
                                            <p:cond delay="0"/>
                                          </p:stCondLst>
                                        </p:cTn>
                                        <p:tgtEl>
                                          <p:spTgt spid="1127">
                                            <p:txEl>
                                              <p:pRg end="0" st="0"/>
                                            </p:txEl>
                                          </p:spTgt>
                                        </p:tgtEl>
                                        <p:attrNameLst>
                                          <p:attrName>style.visibility</p:attrName>
                                        </p:attrNameLst>
                                      </p:cBhvr>
                                      <p:to>
                                        <p:strVal val="visible"/>
                                      </p:to>
                                    </p:set>
                                    <p:anim calcmode="lin" valueType="num">
                                      <p:cBhvr additive="base">
                                        <p:cTn dur="500"/>
                                        <p:tgtEl>
                                          <p:spTgt spid="112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2">
                                  <p:stCondLst>
                                    <p:cond delay="0"/>
                                  </p:stCondLst>
                                  <p:childTnLst>
                                    <p:set>
                                      <p:cBhvr>
                                        <p:cTn dur="1" fill="hold">
                                          <p:stCondLst>
                                            <p:cond delay="0"/>
                                          </p:stCondLst>
                                        </p:cTn>
                                        <p:tgtEl>
                                          <p:spTgt spid="1127">
                                            <p:txEl>
                                              <p:pRg end="1" st="1"/>
                                            </p:txEl>
                                          </p:spTgt>
                                        </p:tgtEl>
                                        <p:attrNameLst>
                                          <p:attrName>style.visibility</p:attrName>
                                        </p:attrNameLst>
                                      </p:cBhvr>
                                      <p:to>
                                        <p:strVal val="visible"/>
                                      </p:to>
                                    </p:set>
                                    <p:anim calcmode="lin" valueType="num">
                                      <p:cBhvr additive="base">
                                        <p:cTn dur="500"/>
                                        <p:tgtEl>
                                          <p:spTgt spid="112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500"/>
                            </p:stCondLst>
                            <p:childTnLst>
                              <p:par>
                                <p:cTn fill="hold" nodeType="afterEffect" presetClass="entr" presetID="2" presetSubtype="2">
                                  <p:stCondLst>
                                    <p:cond delay="0"/>
                                  </p:stCondLst>
                                  <p:childTnLst>
                                    <p:set>
                                      <p:cBhvr>
                                        <p:cTn dur="1" fill="hold">
                                          <p:stCondLst>
                                            <p:cond delay="0"/>
                                          </p:stCondLst>
                                        </p:cTn>
                                        <p:tgtEl>
                                          <p:spTgt spid="1127">
                                            <p:txEl>
                                              <p:pRg end="2" st="2"/>
                                            </p:txEl>
                                          </p:spTgt>
                                        </p:tgtEl>
                                        <p:attrNameLst>
                                          <p:attrName>style.visibility</p:attrName>
                                        </p:attrNameLst>
                                      </p:cBhvr>
                                      <p:to>
                                        <p:strVal val="visible"/>
                                      </p:to>
                                    </p:set>
                                    <p:anim calcmode="lin" valueType="num">
                                      <p:cBhvr additive="base">
                                        <p:cTn dur="500"/>
                                        <p:tgtEl>
                                          <p:spTgt spid="112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0"/>
                            </p:stCondLst>
                            <p:childTnLst>
                              <p:par>
                                <p:cTn fill="hold" nodeType="afterEffect" presetClass="entr" presetID="2" presetSubtype="2">
                                  <p:stCondLst>
                                    <p:cond delay="0"/>
                                  </p:stCondLst>
                                  <p:childTnLst>
                                    <p:set>
                                      <p:cBhvr>
                                        <p:cTn dur="1" fill="hold">
                                          <p:stCondLst>
                                            <p:cond delay="0"/>
                                          </p:stCondLst>
                                        </p:cTn>
                                        <p:tgtEl>
                                          <p:spTgt spid="1127">
                                            <p:txEl>
                                              <p:pRg end="3" st="3"/>
                                            </p:txEl>
                                          </p:spTgt>
                                        </p:tgtEl>
                                        <p:attrNameLst>
                                          <p:attrName>style.visibility</p:attrName>
                                        </p:attrNameLst>
                                      </p:cBhvr>
                                      <p:to>
                                        <p:strVal val="visible"/>
                                      </p:to>
                                    </p:set>
                                    <p:anim calcmode="lin" valueType="num">
                                      <p:cBhvr additive="base">
                                        <p:cTn dur="500"/>
                                        <p:tgtEl>
                                          <p:spTgt spid="112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2" presetSubtype="2">
                                  <p:stCondLst>
                                    <p:cond delay="0"/>
                                  </p:stCondLst>
                                  <p:childTnLst>
                                    <p:set>
                                      <p:cBhvr>
                                        <p:cTn dur="1" fill="hold">
                                          <p:stCondLst>
                                            <p:cond delay="0"/>
                                          </p:stCondLst>
                                        </p:cTn>
                                        <p:tgtEl>
                                          <p:spTgt spid="1127">
                                            <p:txEl>
                                              <p:pRg end="4" st="4"/>
                                            </p:txEl>
                                          </p:spTgt>
                                        </p:tgtEl>
                                        <p:attrNameLst>
                                          <p:attrName>style.visibility</p:attrName>
                                        </p:attrNameLst>
                                      </p:cBhvr>
                                      <p:to>
                                        <p:strVal val="visible"/>
                                      </p:to>
                                    </p:set>
                                    <p:anim calcmode="lin" valueType="num">
                                      <p:cBhvr additive="base">
                                        <p:cTn dur="500"/>
                                        <p:tgtEl>
                                          <p:spTgt spid="112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000"/>
                            </p:stCondLst>
                            <p:childTnLst>
                              <p:par>
                                <p:cTn fill="hold" nodeType="afterEffect" presetClass="entr" presetID="2" presetSubtype="2">
                                  <p:stCondLst>
                                    <p:cond delay="0"/>
                                  </p:stCondLst>
                                  <p:childTnLst>
                                    <p:set>
                                      <p:cBhvr>
                                        <p:cTn dur="1" fill="hold">
                                          <p:stCondLst>
                                            <p:cond delay="0"/>
                                          </p:stCondLst>
                                        </p:cTn>
                                        <p:tgtEl>
                                          <p:spTgt spid="1127">
                                            <p:txEl>
                                              <p:pRg end="5" st="5"/>
                                            </p:txEl>
                                          </p:spTgt>
                                        </p:tgtEl>
                                        <p:attrNameLst>
                                          <p:attrName>style.visibility</p:attrName>
                                        </p:attrNameLst>
                                      </p:cBhvr>
                                      <p:to>
                                        <p:strVal val="visible"/>
                                      </p:to>
                                    </p:set>
                                    <p:anim calcmode="lin" valueType="num">
                                      <p:cBhvr additive="base">
                                        <p:cTn dur="500"/>
                                        <p:tgtEl>
                                          <p:spTgt spid="112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500"/>
                            </p:stCondLst>
                            <p:childTnLst>
                              <p:par>
                                <p:cTn fill="hold" nodeType="afterEffect" presetClass="entr" presetID="2" presetSubtype="2">
                                  <p:stCondLst>
                                    <p:cond delay="0"/>
                                  </p:stCondLst>
                                  <p:childTnLst>
                                    <p:set>
                                      <p:cBhvr>
                                        <p:cTn dur="1" fill="hold">
                                          <p:stCondLst>
                                            <p:cond delay="0"/>
                                          </p:stCondLst>
                                        </p:cTn>
                                        <p:tgtEl>
                                          <p:spTgt spid="1127">
                                            <p:txEl>
                                              <p:pRg end="6" st="6"/>
                                            </p:txEl>
                                          </p:spTgt>
                                        </p:tgtEl>
                                        <p:attrNameLst>
                                          <p:attrName>style.visibility</p:attrName>
                                        </p:attrNameLst>
                                      </p:cBhvr>
                                      <p:to>
                                        <p:strVal val="visible"/>
                                      </p:to>
                                    </p:set>
                                    <p:anim calcmode="lin" valueType="num">
                                      <p:cBhvr additive="base">
                                        <p:cTn dur="500"/>
                                        <p:tgtEl>
                                          <p:spTgt spid="112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000"/>
                            </p:stCondLst>
                            <p:childTnLst>
                              <p:par>
                                <p:cTn fill="hold" nodeType="afterEffect" presetClass="entr" presetID="2" presetSubtype="2">
                                  <p:stCondLst>
                                    <p:cond delay="0"/>
                                  </p:stCondLst>
                                  <p:childTnLst>
                                    <p:set>
                                      <p:cBhvr>
                                        <p:cTn dur="1" fill="hold">
                                          <p:stCondLst>
                                            <p:cond delay="0"/>
                                          </p:stCondLst>
                                        </p:cTn>
                                        <p:tgtEl>
                                          <p:spTgt spid="1127">
                                            <p:txEl>
                                              <p:pRg end="7" st="7"/>
                                            </p:txEl>
                                          </p:spTgt>
                                        </p:tgtEl>
                                        <p:attrNameLst>
                                          <p:attrName>style.visibility</p:attrName>
                                        </p:attrNameLst>
                                      </p:cBhvr>
                                      <p:to>
                                        <p:strVal val="visible"/>
                                      </p:to>
                                    </p:set>
                                    <p:anim calcmode="lin" valueType="num">
                                      <p:cBhvr additive="base">
                                        <p:cTn dur="500"/>
                                        <p:tgtEl>
                                          <p:spTgt spid="112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500"/>
                            </p:stCondLst>
                            <p:childTnLst>
                              <p:par>
                                <p:cTn fill="hold" nodeType="afterEffect" presetClass="entr" presetID="2" presetSubtype="2">
                                  <p:stCondLst>
                                    <p:cond delay="0"/>
                                  </p:stCondLst>
                                  <p:childTnLst>
                                    <p:set>
                                      <p:cBhvr>
                                        <p:cTn dur="1" fill="hold">
                                          <p:stCondLst>
                                            <p:cond delay="0"/>
                                          </p:stCondLst>
                                        </p:cTn>
                                        <p:tgtEl>
                                          <p:spTgt spid="1127">
                                            <p:txEl>
                                              <p:pRg end="8" st="8"/>
                                            </p:txEl>
                                          </p:spTgt>
                                        </p:tgtEl>
                                        <p:attrNameLst>
                                          <p:attrName>style.visibility</p:attrName>
                                        </p:attrNameLst>
                                      </p:cBhvr>
                                      <p:to>
                                        <p:strVal val="visible"/>
                                      </p:to>
                                    </p:set>
                                    <p:anim calcmode="lin" valueType="num">
                                      <p:cBhvr additive="base">
                                        <p:cTn dur="500"/>
                                        <p:tgtEl>
                                          <p:spTgt spid="112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0"/>
                            </p:stCondLst>
                            <p:childTnLst>
                              <p:par>
                                <p:cTn fill="hold" nodeType="afterEffect" presetClass="entr" presetID="23" presetSubtype="16">
                                  <p:stCondLst>
                                    <p:cond delay="0"/>
                                  </p:stCondLst>
                                  <p:childTnLst>
                                    <p:set>
                                      <p:cBhvr>
                                        <p:cTn dur="1" fill="hold">
                                          <p:stCondLst>
                                            <p:cond delay="0"/>
                                          </p:stCondLst>
                                        </p:cTn>
                                        <p:tgtEl>
                                          <p:spTgt spid="1124"/>
                                        </p:tgtEl>
                                        <p:attrNameLst>
                                          <p:attrName>style.visibility</p:attrName>
                                        </p:attrNameLst>
                                      </p:cBhvr>
                                      <p:to>
                                        <p:strVal val="visible"/>
                                      </p:to>
                                    </p:set>
                                    <p:anim calcmode="lin" valueType="num">
                                      <p:cBhvr additive="base">
                                        <p:cTn dur="500"/>
                                        <p:tgtEl>
                                          <p:spTgt spid="1124"/>
                                        </p:tgtEl>
                                        <p:attrNameLst>
                                          <p:attrName>ppt_w</p:attrName>
                                        </p:attrNameLst>
                                      </p:cBhvr>
                                      <p:tavLst>
                                        <p:tav fmla="" tm="0">
                                          <p:val>
                                            <p:strVal val="0"/>
                                          </p:val>
                                        </p:tav>
                                        <p:tav fmla="" tm="100000">
                                          <p:val>
                                            <p:strVal val="#ppt_w"/>
                                          </p:val>
                                        </p:tav>
                                      </p:tavLst>
                                    </p:anim>
                                    <p:anim calcmode="lin" valueType="num">
                                      <p:cBhvr additive="base">
                                        <p:cTn dur="500"/>
                                        <p:tgtEl>
                                          <p:spTgt spid="112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25"/>
                                        </p:tgtEl>
                                        <p:attrNameLst>
                                          <p:attrName>style.visibility</p:attrName>
                                        </p:attrNameLst>
                                      </p:cBhvr>
                                      <p:to>
                                        <p:strVal val="visible"/>
                                      </p:to>
                                    </p:set>
                                    <p:anim calcmode="lin" valueType="num">
                                      <p:cBhvr additive="base">
                                        <p:cTn dur="500"/>
                                        <p:tgtEl>
                                          <p:spTgt spid="1125"/>
                                        </p:tgtEl>
                                        <p:attrNameLst>
                                          <p:attrName>ppt_w</p:attrName>
                                        </p:attrNameLst>
                                      </p:cBhvr>
                                      <p:tavLst>
                                        <p:tav fmla="" tm="0">
                                          <p:val>
                                            <p:strVal val="0"/>
                                          </p:val>
                                        </p:tav>
                                        <p:tav fmla="" tm="100000">
                                          <p:val>
                                            <p:strVal val="#ppt_w"/>
                                          </p:val>
                                        </p:tav>
                                      </p:tavLst>
                                    </p:anim>
                                    <p:anim calcmode="lin" valueType="num">
                                      <p:cBhvr additive="base">
                                        <p:cTn dur="500"/>
                                        <p:tgtEl>
                                          <p:spTgt spid="1125"/>
                                        </p:tgtEl>
                                        <p:attrNameLst>
                                          <p:attrName>ppt_h</p:attrName>
                                        </p:attrNameLst>
                                      </p:cBhvr>
                                      <p:tavLst>
                                        <p:tav fmla="" tm="0">
                                          <p:val>
                                            <p:strVal val="0"/>
                                          </p:val>
                                        </p:tav>
                                        <p:tav fmla="" tm="100000">
                                          <p:val>
                                            <p:strVal val="#ppt_h"/>
                                          </p:val>
                                        </p:tav>
                                      </p:tavLst>
                                    </p:anim>
                                  </p:childTnLst>
                                </p:cTn>
                              </p:par>
                            </p:childTnLst>
                          </p:cTn>
                        </p:par>
                        <p:par>
                          <p:cTn fill="hold">
                            <p:stCondLst>
                              <p:cond delay="25500"/>
                            </p:stCondLst>
                            <p:childTnLst>
                              <p:par>
                                <p:cTn fill="hold" nodeType="afterEffect" presetClass="entr" presetID="2" presetSubtype="2">
                                  <p:stCondLst>
                                    <p:cond delay="0"/>
                                  </p:stCondLst>
                                  <p:childTnLst>
                                    <p:set>
                                      <p:cBhvr>
                                        <p:cTn dur="1" fill="hold">
                                          <p:stCondLst>
                                            <p:cond delay="0"/>
                                          </p:stCondLst>
                                        </p:cTn>
                                        <p:tgtEl>
                                          <p:spTgt spid="1128">
                                            <p:txEl>
                                              <p:pRg end="0" st="0"/>
                                            </p:txEl>
                                          </p:spTgt>
                                        </p:tgtEl>
                                        <p:attrNameLst>
                                          <p:attrName>style.visibility</p:attrName>
                                        </p:attrNameLst>
                                      </p:cBhvr>
                                      <p:to>
                                        <p:strVal val="visible"/>
                                      </p:to>
                                    </p:set>
                                    <p:anim calcmode="lin" valueType="num">
                                      <p:cBhvr additive="base">
                                        <p:cTn dur="500"/>
                                        <p:tgtEl>
                                          <p:spTgt spid="112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000"/>
                            </p:stCondLst>
                            <p:childTnLst>
                              <p:par>
                                <p:cTn fill="hold" nodeType="afterEffect" presetClass="entr" presetID="2" presetSubtype="2">
                                  <p:stCondLst>
                                    <p:cond delay="0"/>
                                  </p:stCondLst>
                                  <p:childTnLst>
                                    <p:set>
                                      <p:cBhvr>
                                        <p:cTn dur="1" fill="hold">
                                          <p:stCondLst>
                                            <p:cond delay="0"/>
                                          </p:stCondLst>
                                        </p:cTn>
                                        <p:tgtEl>
                                          <p:spTgt spid="1128">
                                            <p:txEl>
                                              <p:pRg end="1" st="1"/>
                                            </p:txEl>
                                          </p:spTgt>
                                        </p:tgtEl>
                                        <p:attrNameLst>
                                          <p:attrName>style.visibility</p:attrName>
                                        </p:attrNameLst>
                                      </p:cBhvr>
                                      <p:to>
                                        <p:strVal val="visible"/>
                                      </p:to>
                                    </p:set>
                                    <p:anim calcmode="lin" valueType="num">
                                      <p:cBhvr additive="base">
                                        <p:cTn dur="500"/>
                                        <p:tgtEl>
                                          <p:spTgt spid="112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500"/>
                            </p:stCondLst>
                            <p:childTnLst>
                              <p:par>
                                <p:cTn fill="hold" nodeType="afterEffect" presetClass="entr" presetID="2" presetSubtype="2">
                                  <p:stCondLst>
                                    <p:cond delay="0"/>
                                  </p:stCondLst>
                                  <p:childTnLst>
                                    <p:set>
                                      <p:cBhvr>
                                        <p:cTn dur="1" fill="hold">
                                          <p:stCondLst>
                                            <p:cond delay="0"/>
                                          </p:stCondLst>
                                        </p:cTn>
                                        <p:tgtEl>
                                          <p:spTgt spid="1128">
                                            <p:txEl>
                                              <p:pRg end="2" st="2"/>
                                            </p:txEl>
                                          </p:spTgt>
                                        </p:tgtEl>
                                        <p:attrNameLst>
                                          <p:attrName>style.visibility</p:attrName>
                                        </p:attrNameLst>
                                      </p:cBhvr>
                                      <p:to>
                                        <p:strVal val="visible"/>
                                      </p:to>
                                    </p:set>
                                    <p:anim calcmode="lin" valueType="num">
                                      <p:cBhvr additive="base">
                                        <p:cTn dur="500"/>
                                        <p:tgtEl>
                                          <p:spTgt spid="112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000"/>
                            </p:stCondLst>
                            <p:childTnLst>
                              <p:par>
                                <p:cTn fill="hold" nodeType="afterEffect" presetClass="entr" presetID="2" presetSubtype="2">
                                  <p:stCondLst>
                                    <p:cond delay="0"/>
                                  </p:stCondLst>
                                  <p:childTnLst>
                                    <p:set>
                                      <p:cBhvr>
                                        <p:cTn dur="1" fill="hold">
                                          <p:stCondLst>
                                            <p:cond delay="0"/>
                                          </p:stCondLst>
                                        </p:cTn>
                                        <p:tgtEl>
                                          <p:spTgt spid="1128">
                                            <p:txEl>
                                              <p:pRg end="3" st="3"/>
                                            </p:txEl>
                                          </p:spTgt>
                                        </p:tgtEl>
                                        <p:attrNameLst>
                                          <p:attrName>style.visibility</p:attrName>
                                        </p:attrNameLst>
                                      </p:cBhvr>
                                      <p:to>
                                        <p:strVal val="visible"/>
                                      </p:to>
                                    </p:set>
                                    <p:anim calcmode="lin" valueType="num">
                                      <p:cBhvr additive="base">
                                        <p:cTn dur="500"/>
                                        <p:tgtEl>
                                          <p:spTgt spid="112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0"/>
                            </p:stCondLst>
                            <p:childTnLst>
                              <p:par>
                                <p:cTn fill="hold" nodeType="afterEffect" presetClass="entr" presetID="2" presetSubtype="2">
                                  <p:stCondLst>
                                    <p:cond delay="0"/>
                                  </p:stCondLst>
                                  <p:childTnLst>
                                    <p:set>
                                      <p:cBhvr>
                                        <p:cTn dur="1" fill="hold">
                                          <p:stCondLst>
                                            <p:cond delay="0"/>
                                          </p:stCondLst>
                                        </p:cTn>
                                        <p:tgtEl>
                                          <p:spTgt spid="1128">
                                            <p:txEl>
                                              <p:pRg end="4" st="4"/>
                                            </p:txEl>
                                          </p:spTgt>
                                        </p:tgtEl>
                                        <p:attrNameLst>
                                          <p:attrName>style.visibility</p:attrName>
                                        </p:attrNameLst>
                                      </p:cBhvr>
                                      <p:to>
                                        <p:strVal val="visible"/>
                                      </p:to>
                                    </p:set>
                                    <p:anim calcmode="lin" valueType="num">
                                      <p:cBhvr additive="base">
                                        <p:cTn dur="500"/>
                                        <p:tgtEl>
                                          <p:spTgt spid="112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0"/>
                            </p:stCondLst>
                            <p:childTnLst>
                              <p:par>
                                <p:cTn fill="hold" nodeType="afterEffect" presetClass="entr" presetID="2" presetSubtype="2">
                                  <p:stCondLst>
                                    <p:cond delay="0"/>
                                  </p:stCondLst>
                                  <p:childTnLst>
                                    <p:set>
                                      <p:cBhvr>
                                        <p:cTn dur="1" fill="hold">
                                          <p:stCondLst>
                                            <p:cond delay="0"/>
                                          </p:stCondLst>
                                        </p:cTn>
                                        <p:tgtEl>
                                          <p:spTgt spid="1128">
                                            <p:txEl>
                                              <p:pRg end="5" st="5"/>
                                            </p:txEl>
                                          </p:spTgt>
                                        </p:tgtEl>
                                        <p:attrNameLst>
                                          <p:attrName>style.visibility</p:attrName>
                                        </p:attrNameLst>
                                      </p:cBhvr>
                                      <p:to>
                                        <p:strVal val="visible"/>
                                      </p:to>
                                    </p:set>
                                    <p:anim calcmode="lin" valueType="num">
                                      <p:cBhvr additive="base">
                                        <p:cTn dur="500"/>
                                        <p:tgtEl>
                                          <p:spTgt spid="112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500"/>
                            </p:stCondLst>
                            <p:childTnLst>
                              <p:par>
                                <p:cTn fill="hold" nodeType="afterEffect" presetClass="entr" presetID="2" presetSubtype="2">
                                  <p:stCondLst>
                                    <p:cond delay="0"/>
                                  </p:stCondLst>
                                  <p:childTnLst>
                                    <p:set>
                                      <p:cBhvr>
                                        <p:cTn dur="1" fill="hold">
                                          <p:stCondLst>
                                            <p:cond delay="0"/>
                                          </p:stCondLst>
                                        </p:cTn>
                                        <p:tgtEl>
                                          <p:spTgt spid="1128">
                                            <p:txEl>
                                              <p:pRg end="6" st="6"/>
                                            </p:txEl>
                                          </p:spTgt>
                                        </p:tgtEl>
                                        <p:attrNameLst>
                                          <p:attrName>style.visibility</p:attrName>
                                        </p:attrNameLst>
                                      </p:cBhvr>
                                      <p:to>
                                        <p:strVal val="visible"/>
                                      </p:to>
                                    </p:set>
                                    <p:anim calcmode="lin" valueType="num">
                                      <p:cBhvr additive="base">
                                        <p:cTn dur="500"/>
                                        <p:tgtEl>
                                          <p:spTgt spid="112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000"/>
                            </p:stCondLst>
                            <p:childTnLst>
                              <p:par>
                                <p:cTn fill="hold" nodeType="afterEffect" presetClass="entr" presetID="2" presetSubtype="2">
                                  <p:stCondLst>
                                    <p:cond delay="0"/>
                                  </p:stCondLst>
                                  <p:childTnLst>
                                    <p:set>
                                      <p:cBhvr>
                                        <p:cTn dur="1" fill="hold">
                                          <p:stCondLst>
                                            <p:cond delay="0"/>
                                          </p:stCondLst>
                                        </p:cTn>
                                        <p:tgtEl>
                                          <p:spTgt spid="1128">
                                            <p:txEl>
                                              <p:pRg end="7" st="7"/>
                                            </p:txEl>
                                          </p:spTgt>
                                        </p:tgtEl>
                                        <p:attrNameLst>
                                          <p:attrName>style.visibility</p:attrName>
                                        </p:attrNameLst>
                                      </p:cBhvr>
                                      <p:to>
                                        <p:strVal val="visible"/>
                                      </p:to>
                                    </p:set>
                                    <p:anim calcmode="lin" valueType="num">
                                      <p:cBhvr additive="base">
                                        <p:cTn dur="500"/>
                                        <p:tgtEl>
                                          <p:spTgt spid="112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500"/>
                            </p:stCondLst>
                            <p:childTnLst>
                              <p:par>
                                <p:cTn fill="hold" nodeType="afterEffect" presetClass="entr" presetID="2" presetSubtype="2">
                                  <p:stCondLst>
                                    <p:cond delay="0"/>
                                  </p:stCondLst>
                                  <p:childTnLst>
                                    <p:set>
                                      <p:cBhvr>
                                        <p:cTn dur="1" fill="hold">
                                          <p:stCondLst>
                                            <p:cond delay="0"/>
                                          </p:stCondLst>
                                        </p:cTn>
                                        <p:tgtEl>
                                          <p:spTgt spid="1128">
                                            <p:txEl>
                                              <p:pRg end="8" st="8"/>
                                            </p:txEl>
                                          </p:spTgt>
                                        </p:tgtEl>
                                        <p:attrNameLst>
                                          <p:attrName>style.visibility</p:attrName>
                                        </p:attrNameLst>
                                      </p:cBhvr>
                                      <p:to>
                                        <p:strVal val="visible"/>
                                      </p:to>
                                    </p:set>
                                    <p:anim calcmode="lin" valueType="num">
                                      <p:cBhvr additive="base">
                                        <p:cTn dur="500"/>
                                        <p:tgtEl>
                                          <p:spTgt spid="112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0"/>
                            </p:stCondLst>
                            <p:childTnLst>
                              <p:par>
                                <p:cTn fill="hold" nodeType="afterEffect" presetClass="entr" presetID="2" presetSubtype="2">
                                  <p:stCondLst>
                                    <p:cond delay="0"/>
                                  </p:stCondLst>
                                  <p:childTnLst>
                                    <p:set>
                                      <p:cBhvr>
                                        <p:cTn dur="1" fill="hold">
                                          <p:stCondLst>
                                            <p:cond delay="0"/>
                                          </p:stCondLst>
                                        </p:cTn>
                                        <p:tgtEl>
                                          <p:spTgt spid="1129">
                                            <p:txEl>
                                              <p:pRg end="0" st="0"/>
                                            </p:txEl>
                                          </p:spTgt>
                                        </p:tgtEl>
                                        <p:attrNameLst>
                                          <p:attrName>style.visibility</p:attrName>
                                        </p:attrNameLst>
                                      </p:cBhvr>
                                      <p:to>
                                        <p:strVal val="visible"/>
                                      </p:to>
                                    </p:set>
                                    <p:anim calcmode="lin" valueType="num">
                                      <p:cBhvr additive="base">
                                        <p:cTn dur="500"/>
                                        <p:tgtEl>
                                          <p:spTgt spid="112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500"/>
                            </p:stCondLst>
                            <p:childTnLst>
                              <p:par>
                                <p:cTn fill="hold" nodeType="afterEffect" presetClass="entr" presetID="2" presetSubtype="2">
                                  <p:stCondLst>
                                    <p:cond delay="0"/>
                                  </p:stCondLst>
                                  <p:childTnLst>
                                    <p:set>
                                      <p:cBhvr>
                                        <p:cTn dur="1" fill="hold">
                                          <p:stCondLst>
                                            <p:cond delay="0"/>
                                          </p:stCondLst>
                                        </p:cTn>
                                        <p:tgtEl>
                                          <p:spTgt spid="1129">
                                            <p:txEl>
                                              <p:pRg end="1" st="1"/>
                                            </p:txEl>
                                          </p:spTgt>
                                        </p:tgtEl>
                                        <p:attrNameLst>
                                          <p:attrName>style.visibility</p:attrName>
                                        </p:attrNameLst>
                                      </p:cBhvr>
                                      <p:to>
                                        <p:strVal val="visible"/>
                                      </p:to>
                                    </p:set>
                                    <p:anim calcmode="lin" valueType="num">
                                      <p:cBhvr additive="base">
                                        <p:cTn dur="500"/>
                                        <p:tgtEl>
                                          <p:spTgt spid="112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000"/>
                            </p:stCondLst>
                            <p:childTnLst>
                              <p:par>
                                <p:cTn fill="hold" nodeType="afterEffect" presetClass="entr" presetID="2" presetSubtype="2">
                                  <p:stCondLst>
                                    <p:cond delay="0"/>
                                  </p:stCondLst>
                                  <p:childTnLst>
                                    <p:set>
                                      <p:cBhvr>
                                        <p:cTn dur="1" fill="hold">
                                          <p:stCondLst>
                                            <p:cond delay="0"/>
                                          </p:stCondLst>
                                        </p:cTn>
                                        <p:tgtEl>
                                          <p:spTgt spid="1129">
                                            <p:txEl>
                                              <p:pRg end="2" st="2"/>
                                            </p:txEl>
                                          </p:spTgt>
                                        </p:tgtEl>
                                        <p:attrNameLst>
                                          <p:attrName>style.visibility</p:attrName>
                                        </p:attrNameLst>
                                      </p:cBhvr>
                                      <p:to>
                                        <p:strVal val="visible"/>
                                      </p:to>
                                    </p:set>
                                    <p:anim calcmode="lin" valueType="num">
                                      <p:cBhvr additive="base">
                                        <p:cTn dur="500"/>
                                        <p:tgtEl>
                                          <p:spTgt spid="112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500"/>
                            </p:stCondLst>
                            <p:childTnLst>
                              <p:par>
                                <p:cTn fill="hold" nodeType="afterEffect" presetClass="entr" presetID="2" presetSubtype="2">
                                  <p:stCondLst>
                                    <p:cond delay="0"/>
                                  </p:stCondLst>
                                  <p:childTnLst>
                                    <p:set>
                                      <p:cBhvr>
                                        <p:cTn dur="1" fill="hold">
                                          <p:stCondLst>
                                            <p:cond delay="0"/>
                                          </p:stCondLst>
                                        </p:cTn>
                                        <p:tgtEl>
                                          <p:spTgt spid="1129">
                                            <p:txEl>
                                              <p:pRg end="3" st="3"/>
                                            </p:txEl>
                                          </p:spTgt>
                                        </p:tgtEl>
                                        <p:attrNameLst>
                                          <p:attrName>style.visibility</p:attrName>
                                        </p:attrNameLst>
                                      </p:cBhvr>
                                      <p:to>
                                        <p:strVal val="visible"/>
                                      </p:to>
                                    </p:set>
                                    <p:anim calcmode="lin" valueType="num">
                                      <p:cBhvr additive="base">
                                        <p:cTn dur="500"/>
                                        <p:tgtEl>
                                          <p:spTgt spid="112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000"/>
                            </p:stCondLst>
                            <p:childTnLst>
                              <p:par>
                                <p:cTn fill="hold" nodeType="afterEffect" presetClass="entr" presetID="2" presetSubtype="2">
                                  <p:stCondLst>
                                    <p:cond delay="0"/>
                                  </p:stCondLst>
                                  <p:childTnLst>
                                    <p:set>
                                      <p:cBhvr>
                                        <p:cTn dur="1" fill="hold">
                                          <p:stCondLst>
                                            <p:cond delay="0"/>
                                          </p:stCondLst>
                                        </p:cTn>
                                        <p:tgtEl>
                                          <p:spTgt spid="1129">
                                            <p:txEl>
                                              <p:pRg end="4" st="4"/>
                                            </p:txEl>
                                          </p:spTgt>
                                        </p:tgtEl>
                                        <p:attrNameLst>
                                          <p:attrName>style.visibility</p:attrName>
                                        </p:attrNameLst>
                                      </p:cBhvr>
                                      <p:to>
                                        <p:strVal val="visible"/>
                                      </p:to>
                                    </p:set>
                                    <p:anim calcmode="lin" valueType="num">
                                      <p:cBhvr additive="base">
                                        <p:cTn dur="500"/>
                                        <p:tgtEl>
                                          <p:spTgt spid="112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0"/>
                            </p:stCondLst>
                            <p:childTnLst>
                              <p:par>
                                <p:cTn fill="hold" nodeType="afterEffect" presetClass="entr" presetID="2" presetSubtype="2">
                                  <p:stCondLst>
                                    <p:cond delay="0"/>
                                  </p:stCondLst>
                                  <p:childTnLst>
                                    <p:set>
                                      <p:cBhvr>
                                        <p:cTn dur="1" fill="hold">
                                          <p:stCondLst>
                                            <p:cond delay="0"/>
                                          </p:stCondLst>
                                        </p:cTn>
                                        <p:tgtEl>
                                          <p:spTgt spid="1129">
                                            <p:txEl>
                                              <p:pRg end="5" st="5"/>
                                            </p:txEl>
                                          </p:spTgt>
                                        </p:tgtEl>
                                        <p:attrNameLst>
                                          <p:attrName>style.visibility</p:attrName>
                                        </p:attrNameLst>
                                      </p:cBhvr>
                                      <p:to>
                                        <p:strVal val="visible"/>
                                      </p:to>
                                    </p:set>
                                    <p:anim calcmode="lin" valueType="num">
                                      <p:cBhvr additive="base">
                                        <p:cTn dur="500"/>
                                        <p:tgtEl>
                                          <p:spTgt spid="112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000"/>
                            </p:stCondLst>
                            <p:childTnLst>
                              <p:par>
                                <p:cTn fill="hold" nodeType="afterEffect" presetClass="entr" presetID="2" presetSubtype="2">
                                  <p:stCondLst>
                                    <p:cond delay="0"/>
                                  </p:stCondLst>
                                  <p:childTnLst>
                                    <p:set>
                                      <p:cBhvr>
                                        <p:cTn dur="1" fill="hold">
                                          <p:stCondLst>
                                            <p:cond delay="0"/>
                                          </p:stCondLst>
                                        </p:cTn>
                                        <p:tgtEl>
                                          <p:spTgt spid="1129">
                                            <p:txEl>
                                              <p:pRg end="6" st="6"/>
                                            </p:txEl>
                                          </p:spTgt>
                                        </p:tgtEl>
                                        <p:attrNameLst>
                                          <p:attrName>style.visibility</p:attrName>
                                        </p:attrNameLst>
                                      </p:cBhvr>
                                      <p:to>
                                        <p:strVal val="visible"/>
                                      </p:to>
                                    </p:set>
                                    <p:anim calcmode="lin" valueType="num">
                                      <p:cBhvr additive="base">
                                        <p:cTn dur="500"/>
                                        <p:tgtEl>
                                          <p:spTgt spid="1129">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500"/>
                            </p:stCondLst>
                            <p:childTnLst>
                              <p:par>
                                <p:cTn fill="hold" nodeType="afterEffect" presetClass="entr" presetID="2" presetSubtype="2">
                                  <p:stCondLst>
                                    <p:cond delay="0"/>
                                  </p:stCondLst>
                                  <p:childTnLst>
                                    <p:set>
                                      <p:cBhvr>
                                        <p:cTn dur="1" fill="hold">
                                          <p:stCondLst>
                                            <p:cond delay="0"/>
                                          </p:stCondLst>
                                        </p:cTn>
                                        <p:tgtEl>
                                          <p:spTgt spid="1129">
                                            <p:txEl>
                                              <p:pRg end="7" st="7"/>
                                            </p:txEl>
                                          </p:spTgt>
                                        </p:tgtEl>
                                        <p:attrNameLst>
                                          <p:attrName>style.visibility</p:attrName>
                                        </p:attrNameLst>
                                      </p:cBhvr>
                                      <p:to>
                                        <p:strVal val="visible"/>
                                      </p:to>
                                    </p:set>
                                    <p:anim calcmode="lin" valueType="num">
                                      <p:cBhvr additive="base">
                                        <p:cTn dur="500"/>
                                        <p:tgtEl>
                                          <p:spTgt spid="1129">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000"/>
                            </p:stCondLst>
                            <p:childTnLst>
                              <p:par>
                                <p:cTn fill="hold" nodeType="afterEffect" presetClass="entr" presetID="2" presetSubtype="2">
                                  <p:stCondLst>
                                    <p:cond delay="0"/>
                                  </p:stCondLst>
                                  <p:childTnLst>
                                    <p:set>
                                      <p:cBhvr>
                                        <p:cTn dur="1" fill="hold">
                                          <p:stCondLst>
                                            <p:cond delay="0"/>
                                          </p:stCondLst>
                                        </p:cTn>
                                        <p:tgtEl>
                                          <p:spTgt spid="1129">
                                            <p:txEl>
                                              <p:pRg end="8" st="8"/>
                                            </p:txEl>
                                          </p:spTgt>
                                        </p:tgtEl>
                                        <p:attrNameLst>
                                          <p:attrName>style.visibility</p:attrName>
                                        </p:attrNameLst>
                                      </p:cBhvr>
                                      <p:to>
                                        <p:strVal val="visible"/>
                                      </p:to>
                                    </p:set>
                                    <p:anim calcmode="lin" valueType="num">
                                      <p:cBhvr additive="base">
                                        <p:cTn dur="500"/>
                                        <p:tgtEl>
                                          <p:spTgt spid="112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130"/>
                                        </p:tgtEl>
                                        <p:attrNameLst>
                                          <p:attrName>style.visibility</p:attrName>
                                        </p:attrNameLst>
                                      </p:cBhvr>
                                      <p:to>
                                        <p:strVal val="visible"/>
                                      </p:to>
                                    </p:set>
                                    <p:anim calcmode="lin" valueType="num">
                                      <p:cBhvr additive="base">
                                        <p:cTn dur="500"/>
                                        <p:tgtEl>
                                          <p:spTgt spid="1130"/>
                                        </p:tgtEl>
                                        <p:attrNameLst>
                                          <p:attrName>ppt_y</p:attrName>
                                        </p:attrNameLst>
                                      </p:cBhvr>
                                      <p:tavLst>
                                        <p:tav fmla="" tm="0">
                                          <p:val>
                                            <p:strVal val="#ppt_y+1"/>
                                          </p:val>
                                        </p:tav>
                                        <p:tav fmla="" tm="100000">
                                          <p:val>
                                            <p:strVal val="#ppt_y"/>
                                          </p:val>
                                        </p:tav>
                                      </p:tavLst>
                                    </p:anim>
                                  </p:childTnLst>
                                </p:cTn>
                              </p:par>
                            </p:childTnLst>
                          </p:cTn>
                        </p:par>
                        <p:par>
                          <p:cTn fill="hold">
                            <p:stCondLst>
                              <p:cond delay="34500"/>
                            </p:stCondLst>
                            <p:childTnLst>
                              <p:par>
                                <p:cTn fill="hold" nodeType="afterEffect" presetClass="entr" presetID="10" presetSubtype="0">
                                  <p:stCondLst>
                                    <p:cond delay="0"/>
                                  </p:stCondLst>
                                  <p:childTnLst>
                                    <p:set>
                                      <p:cBhvr>
                                        <p:cTn dur="1" fill="hold">
                                          <p:stCondLst>
                                            <p:cond delay="0"/>
                                          </p:stCondLst>
                                        </p:cTn>
                                        <p:tgtEl>
                                          <p:spTgt spid="1131">
                                            <p:txEl>
                                              <p:pRg end="0" st="0"/>
                                            </p:txEl>
                                          </p:spTgt>
                                        </p:tgtEl>
                                        <p:attrNameLst>
                                          <p:attrName>style.visibility</p:attrName>
                                        </p:attrNameLst>
                                      </p:cBhvr>
                                      <p:to>
                                        <p:strVal val="visible"/>
                                      </p:to>
                                    </p:set>
                                    <p:animEffect filter="fade" transition="in">
                                      <p:cBhvr>
                                        <p:cTn dur="500"/>
                                        <p:tgtEl>
                                          <p:spTgt spid="1131">
                                            <p:txEl>
                                              <p:pRg end="0" st="0"/>
                                            </p:txEl>
                                          </p:spTgt>
                                        </p:tgtEl>
                                      </p:cBhvr>
                                    </p:animEffect>
                                  </p:childTnLst>
                                </p:cTn>
                              </p:par>
                            </p:childTnLst>
                          </p:cTn>
                        </p:par>
                        <p:par>
                          <p:cTn fill="hold">
                            <p:stCondLst>
                              <p:cond delay="35000"/>
                            </p:stCondLst>
                            <p:childTnLst>
                              <p:par>
                                <p:cTn fill="hold" nodeType="afterEffect" presetClass="entr" presetID="10" presetSubtype="0">
                                  <p:stCondLst>
                                    <p:cond delay="0"/>
                                  </p:stCondLst>
                                  <p:childTnLst>
                                    <p:set>
                                      <p:cBhvr>
                                        <p:cTn dur="1" fill="hold">
                                          <p:stCondLst>
                                            <p:cond delay="0"/>
                                          </p:stCondLst>
                                        </p:cTn>
                                        <p:tgtEl>
                                          <p:spTgt spid="1131">
                                            <p:txEl>
                                              <p:pRg end="1" st="1"/>
                                            </p:txEl>
                                          </p:spTgt>
                                        </p:tgtEl>
                                        <p:attrNameLst>
                                          <p:attrName>style.visibility</p:attrName>
                                        </p:attrNameLst>
                                      </p:cBhvr>
                                      <p:to>
                                        <p:strVal val="visible"/>
                                      </p:to>
                                    </p:set>
                                    <p:animEffect filter="fade" transition="in">
                                      <p:cBhvr>
                                        <p:cTn dur="500"/>
                                        <p:tgtEl>
                                          <p:spTgt spid="1131">
                                            <p:txEl>
                                              <p:pRg end="1" st="1"/>
                                            </p:txEl>
                                          </p:spTgt>
                                        </p:tgtEl>
                                      </p:cBhvr>
                                    </p:animEffect>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1131">
                                            <p:txEl>
                                              <p:pRg end="2" st="2"/>
                                            </p:txEl>
                                          </p:spTgt>
                                        </p:tgtEl>
                                        <p:attrNameLst>
                                          <p:attrName>style.visibility</p:attrName>
                                        </p:attrNameLst>
                                      </p:cBhvr>
                                      <p:to>
                                        <p:strVal val="visible"/>
                                      </p:to>
                                    </p:set>
                                    <p:animEffect filter="fade" transition="in">
                                      <p:cBhvr>
                                        <p:cTn dur="500"/>
                                        <p:tgtEl>
                                          <p:spTgt spid="1131">
                                            <p:txEl>
                                              <p:pRg end="2" st="2"/>
                                            </p:txEl>
                                          </p:spTgt>
                                        </p:tgtEl>
                                      </p:cBhvr>
                                    </p:animEffect>
                                  </p:childTnLst>
                                </p:cTn>
                              </p:par>
                            </p:childTnLst>
                          </p:cTn>
                        </p:par>
                        <p:par>
                          <p:cTn fill="hold">
                            <p:stCondLst>
                              <p:cond delay="36000"/>
                            </p:stCondLst>
                            <p:childTnLst>
                              <p:par>
                                <p:cTn fill="hold" nodeType="afterEffect" presetClass="entr" presetID="10" presetSubtype="0">
                                  <p:stCondLst>
                                    <p:cond delay="0"/>
                                  </p:stCondLst>
                                  <p:childTnLst>
                                    <p:set>
                                      <p:cBhvr>
                                        <p:cTn dur="1" fill="hold">
                                          <p:stCondLst>
                                            <p:cond delay="0"/>
                                          </p:stCondLst>
                                        </p:cTn>
                                        <p:tgtEl>
                                          <p:spTgt spid="1131">
                                            <p:txEl>
                                              <p:pRg end="3" st="3"/>
                                            </p:txEl>
                                          </p:spTgt>
                                        </p:tgtEl>
                                        <p:attrNameLst>
                                          <p:attrName>style.visibility</p:attrName>
                                        </p:attrNameLst>
                                      </p:cBhvr>
                                      <p:to>
                                        <p:strVal val="visible"/>
                                      </p:to>
                                    </p:set>
                                    <p:animEffect filter="fade" transition="in">
                                      <p:cBhvr>
                                        <p:cTn dur="500"/>
                                        <p:tgtEl>
                                          <p:spTgt spid="1131">
                                            <p:txEl>
                                              <p:pRg end="3" st="3"/>
                                            </p:txEl>
                                          </p:spTgt>
                                        </p:tgtEl>
                                      </p:cBhvr>
                                    </p:animEffect>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1131">
                                            <p:txEl>
                                              <p:pRg end="4" st="4"/>
                                            </p:txEl>
                                          </p:spTgt>
                                        </p:tgtEl>
                                        <p:attrNameLst>
                                          <p:attrName>style.visibility</p:attrName>
                                        </p:attrNameLst>
                                      </p:cBhvr>
                                      <p:to>
                                        <p:strVal val="visible"/>
                                      </p:to>
                                    </p:set>
                                    <p:animEffect filter="fade" transition="in">
                                      <p:cBhvr>
                                        <p:cTn dur="500"/>
                                        <p:tgtEl>
                                          <p:spTgt spid="1131">
                                            <p:txEl>
                                              <p:pRg end="4" st="4"/>
                                            </p:txEl>
                                          </p:spTgt>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1131">
                                            <p:txEl>
                                              <p:pRg end="5" st="5"/>
                                            </p:txEl>
                                          </p:spTgt>
                                        </p:tgtEl>
                                        <p:attrNameLst>
                                          <p:attrName>style.visibility</p:attrName>
                                        </p:attrNameLst>
                                      </p:cBhvr>
                                      <p:to>
                                        <p:strVal val="visible"/>
                                      </p:to>
                                    </p:set>
                                    <p:animEffect filter="fade" transition="in">
                                      <p:cBhvr>
                                        <p:cTn dur="500"/>
                                        <p:tgtEl>
                                          <p:spTgt spid="1131">
                                            <p:txEl>
                                              <p:pRg end="5" st="5"/>
                                            </p:txEl>
                                          </p:spTgt>
                                        </p:tgtEl>
                                      </p:cBhvr>
                                    </p:animEffect>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1131">
                                            <p:txEl>
                                              <p:pRg end="6" st="6"/>
                                            </p:txEl>
                                          </p:spTgt>
                                        </p:tgtEl>
                                        <p:attrNameLst>
                                          <p:attrName>style.visibility</p:attrName>
                                        </p:attrNameLst>
                                      </p:cBhvr>
                                      <p:to>
                                        <p:strVal val="visible"/>
                                      </p:to>
                                    </p:set>
                                    <p:animEffect filter="fade" transition="in">
                                      <p:cBhvr>
                                        <p:cTn dur="500"/>
                                        <p:tgtEl>
                                          <p:spTgt spid="1131">
                                            <p:txEl>
                                              <p:pRg end="6" st="6"/>
                                            </p:txEl>
                                          </p:spTgt>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1131">
                                            <p:txEl>
                                              <p:pRg end="7" st="7"/>
                                            </p:txEl>
                                          </p:spTgt>
                                        </p:tgtEl>
                                        <p:attrNameLst>
                                          <p:attrName>style.visibility</p:attrName>
                                        </p:attrNameLst>
                                      </p:cBhvr>
                                      <p:to>
                                        <p:strVal val="visible"/>
                                      </p:to>
                                    </p:set>
                                    <p:animEffect filter="fade" transition="in">
                                      <p:cBhvr>
                                        <p:cTn dur="500"/>
                                        <p:tgtEl>
                                          <p:spTgt spid="1131">
                                            <p:txEl>
                                              <p:pRg end="7" st="7"/>
                                            </p:txEl>
                                          </p:spTgt>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1131">
                                            <p:txEl>
                                              <p:pRg end="8" st="8"/>
                                            </p:txEl>
                                          </p:spTgt>
                                        </p:tgtEl>
                                        <p:attrNameLst>
                                          <p:attrName>style.visibility</p:attrName>
                                        </p:attrNameLst>
                                      </p:cBhvr>
                                      <p:to>
                                        <p:strVal val="visible"/>
                                      </p:to>
                                    </p:set>
                                    <p:animEffect filter="fade" transition="in">
                                      <p:cBhvr>
                                        <p:cTn dur="500"/>
                                        <p:tgtEl>
                                          <p:spTgt spid="1131">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32"/>
                                        </p:tgtEl>
                                        <p:attrNameLst>
                                          <p:attrName>style.visibility</p:attrName>
                                        </p:attrNameLst>
                                      </p:cBhvr>
                                      <p:to>
                                        <p:strVal val="visible"/>
                                      </p:to>
                                    </p:set>
                                    <p:animEffect filter="fade" transition="in">
                                      <p:cBhvr>
                                        <p:cTn dur="500"/>
                                        <p:tgtEl>
                                          <p:spTgt spid="1132"/>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1143">
                                            <p:txEl>
                                              <p:pRg end="0" st="0"/>
                                            </p:txEl>
                                          </p:spTgt>
                                        </p:tgtEl>
                                        <p:attrNameLst>
                                          <p:attrName>style.visibility</p:attrName>
                                        </p:attrNameLst>
                                      </p:cBhvr>
                                      <p:to>
                                        <p:strVal val="visible"/>
                                      </p:to>
                                    </p:set>
                                    <p:animEffect filter="fade" transition="in">
                                      <p:cBhvr>
                                        <p:cTn dur="500"/>
                                        <p:tgtEl>
                                          <p:spTgt spid="1143">
                                            <p:txEl>
                                              <p:pRg end="0" st="0"/>
                                            </p:txEl>
                                          </p:spTgt>
                                        </p:tgtEl>
                                      </p:cBhvr>
                                    </p:animEffect>
                                  </p:childTnLst>
                                </p:cTn>
                              </p:par>
                            </p:childTnLst>
                          </p:cTn>
                        </p:par>
                        <p:par>
                          <p:cTn fill="hold">
                            <p:stCondLst>
                              <p:cond delay="39500"/>
                            </p:stCondLst>
                            <p:childTnLst>
                              <p:par>
                                <p:cTn fill="hold" nodeType="afterEffect" presetClass="entr" presetID="10" presetSubtype="0">
                                  <p:stCondLst>
                                    <p:cond delay="0"/>
                                  </p:stCondLst>
                                  <p:childTnLst>
                                    <p:set>
                                      <p:cBhvr>
                                        <p:cTn dur="1" fill="hold">
                                          <p:stCondLst>
                                            <p:cond delay="0"/>
                                          </p:stCondLst>
                                        </p:cTn>
                                        <p:tgtEl>
                                          <p:spTgt spid="1143">
                                            <p:txEl>
                                              <p:pRg end="1" st="1"/>
                                            </p:txEl>
                                          </p:spTgt>
                                        </p:tgtEl>
                                        <p:attrNameLst>
                                          <p:attrName>style.visibility</p:attrName>
                                        </p:attrNameLst>
                                      </p:cBhvr>
                                      <p:to>
                                        <p:strVal val="visible"/>
                                      </p:to>
                                    </p:set>
                                    <p:animEffect filter="fade" transition="in">
                                      <p:cBhvr>
                                        <p:cTn dur="500"/>
                                        <p:tgtEl>
                                          <p:spTgt spid="1143">
                                            <p:txEl>
                                              <p:pRg end="1" st="1"/>
                                            </p:txEl>
                                          </p:spTgt>
                                        </p:tgtEl>
                                      </p:cBhvr>
                                    </p:animEffect>
                                  </p:childTnLst>
                                </p:cTn>
                              </p:par>
                            </p:childTnLst>
                          </p:cTn>
                        </p:par>
                        <p:par>
                          <p:cTn fill="hold">
                            <p:stCondLst>
                              <p:cond delay="40000"/>
                            </p:stCondLst>
                            <p:childTnLst>
                              <p:par>
                                <p:cTn fill="hold" nodeType="afterEffect" presetClass="entr" presetID="10" presetSubtype="0">
                                  <p:stCondLst>
                                    <p:cond delay="0"/>
                                  </p:stCondLst>
                                  <p:childTnLst>
                                    <p:set>
                                      <p:cBhvr>
                                        <p:cTn dur="1" fill="hold">
                                          <p:stCondLst>
                                            <p:cond delay="0"/>
                                          </p:stCondLst>
                                        </p:cTn>
                                        <p:tgtEl>
                                          <p:spTgt spid="1143">
                                            <p:txEl>
                                              <p:pRg end="2" st="2"/>
                                            </p:txEl>
                                          </p:spTgt>
                                        </p:tgtEl>
                                        <p:attrNameLst>
                                          <p:attrName>style.visibility</p:attrName>
                                        </p:attrNameLst>
                                      </p:cBhvr>
                                      <p:to>
                                        <p:strVal val="visible"/>
                                      </p:to>
                                    </p:set>
                                    <p:animEffect filter="fade" transition="in">
                                      <p:cBhvr>
                                        <p:cTn dur="500"/>
                                        <p:tgtEl>
                                          <p:spTgt spid="1143">
                                            <p:txEl>
                                              <p:pRg end="2" st="2"/>
                                            </p:txEl>
                                          </p:spTgt>
                                        </p:tgtEl>
                                      </p:cBhvr>
                                    </p:animEffect>
                                  </p:childTnLst>
                                </p:cTn>
                              </p:par>
                            </p:childTnLst>
                          </p:cTn>
                        </p:par>
                        <p:par>
                          <p:cTn fill="hold">
                            <p:stCondLst>
                              <p:cond delay="40500"/>
                            </p:stCondLst>
                            <p:childTnLst>
                              <p:par>
                                <p:cTn fill="hold" nodeType="afterEffect" presetClass="entr" presetID="10" presetSubtype="0">
                                  <p:stCondLst>
                                    <p:cond delay="0"/>
                                  </p:stCondLst>
                                  <p:childTnLst>
                                    <p:set>
                                      <p:cBhvr>
                                        <p:cTn dur="1" fill="hold">
                                          <p:stCondLst>
                                            <p:cond delay="0"/>
                                          </p:stCondLst>
                                        </p:cTn>
                                        <p:tgtEl>
                                          <p:spTgt spid="1143">
                                            <p:txEl>
                                              <p:pRg end="3" st="3"/>
                                            </p:txEl>
                                          </p:spTgt>
                                        </p:tgtEl>
                                        <p:attrNameLst>
                                          <p:attrName>style.visibility</p:attrName>
                                        </p:attrNameLst>
                                      </p:cBhvr>
                                      <p:to>
                                        <p:strVal val="visible"/>
                                      </p:to>
                                    </p:set>
                                    <p:animEffect filter="fade" transition="in">
                                      <p:cBhvr>
                                        <p:cTn dur="500"/>
                                        <p:tgtEl>
                                          <p:spTgt spid="1143">
                                            <p:txEl>
                                              <p:pRg end="3" st="3"/>
                                            </p:txEl>
                                          </p:spTgt>
                                        </p:tgtEl>
                                      </p:cBhvr>
                                    </p:animEffect>
                                  </p:childTnLst>
                                </p:cTn>
                              </p:par>
                            </p:childTnLst>
                          </p:cTn>
                        </p:par>
                        <p:par>
                          <p:cTn fill="hold">
                            <p:stCondLst>
                              <p:cond delay="41000"/>
                            </p:stCondLst>
                            <p:childTnLst>
                              <p:par>
                                <p:cTn fill="hold" nodeType="afterEffect" presetClass="entr" presetID="10" presetSubtype="0">
                                  <p:stCondLst>
                                    <p:cond delay="0"/>
                                  </p:stCondLst>
                                  <p:childTnLst>
                                    <p:set>
                                      <p:cBhvr>
                                        <p:cTn dur="1" fill="hold">
                                          <p:stCondLst>
                                            <p:cond delay="0"/>
                                          </p:stCondLst>
                                        </p:cTn>
                                        <p:tgtEl>
                                          <p:spTgt spid="1143">
                                            <p:txEl>
                                              <p:pRg end="4" st="4"/>
                                            </p:txEl>
                                          </p:spTgt>
                                        </p:tgtEl>
                                        <p:attrNameLst>
                                          <p:attrName>style.visibility</p:attrName>
                                        </p:attrNameLst>
                                      </p:cBhvr>
                                      <p:to>
                                        <p:strVal val="visible"/>
                                      </p:to>
                                    </p:set>
                                    <p:animEffect filter="fade" transition="in">
                                      <p:cBhvr>
                                        <p:cTn dur="500"/>
                                        <p:tgtEl>
                                          <p:spTgt spid="1143">
                                            <p:txEl>
                                              <p:pRg end="4" st="4"/>
                                            </p:txEl>
                                          </p:spTgt>
                                        </p:tgtEl>
                                      </p:cBhvr>
                                    </p:animEffect>
                                  </p:childTnLst>
                                </p:cTn>
                              </p:par>
                            </p:childTnLst>
                          </p:cTn>
                        </p:par>
                        <p:par>
                          <p:cTn fill="hold">
                            <p:stCondLst>
                              <p:cond delay="41500"/>
                            </p:stCondLst>
                            <p:childTnLst>
                              <p:par>
                                <p:cTn fill="hold" nodeType="afterEffect" presetClass="entr" presetID="10" presetSubtype="0">
                                  <p:stCondLst>
                                    <p:cond delay="0"/>
                                  </p:stCondLst>
                                  <p:childTnLst>
                                    <p:set>
                                      <p:cBhvr>
                                        <p:cTn dur="1" fill="hold">
                                          <p:stCondLst>
                                            <p:cond delay="0"/>
                                          </p:stCondLst>
                                        </p:cTn>
                                        <p:tgtEl>
                                          <p:spTgt spid="1143">
                                            <p:txEl>
                                              <p:pRg end="5" st="5"/>
                                            </p:txEl>
                                          </p:spTgt>
                                        </p:tgtEl>
                                        <p:attrNameLst>
                                          <p:attrName>style.visibility</p:attrName>
                                        </p:attrNameLst>
                                      </p:cBhvr>
                                      <p:to>
                                        <p:strVal val="visible"/>
                                      </p:to>
                                    </p:set>
                                    <p:animEffect filter="fade" transition="in">
                                      <p:cBhvr>
                                        <p:cTn dur="500"/>
                                        <p:tgtEl>
                                          <p:spTgt spid="1143">
                                            <p:txEl>
                                              <p:pRg end="5" st="5"/>
                                            </p:txEl>
                                          </p:spTgt>
                                        </p:tgtEl>
                                      </p:cBhvr>
                                    </p:animEffect>
                                  </p:childTnLst>
                                </p:cTn>
                              </p:par>
                            </p:childTnLst>
                          </p:cTn>
                        </p:par>
                        <p:par>
                          <p:cTn fill="hold">
                            <p:stCondLst>
                              <p:cond delay="42000"/>
                            </p:stCondLst>
                            <p:childTnLst>
                              <p:par>
                                <p:cTn fill="hold" nodeType="afterEffect" presetClass="entr" presetID="10" presetSubtype="0">
                                  <p:stCondLst>
                                    <p:cond delay="0"/>
                                  </p:stCondLst>
                                  <p:childTnLst>
                                    <p:set>
                                      <p:cBhvr>
                                        <p:cTn dur="1" fill="hold">
                                          <p:stCondLst>
                                            <p:cond delay="0"/>
                                          </p:stCondLst>
                                        </p:cTn>
                                        <p:tgtEl>
                                          <p:spTgt spid="1143">
                                            <p:txEl>
                                              <p:pRg end="6" st="6"/>
                                            </p:txEl>
                                          </p:spTgt>
                                        </p:tgtEl>
                                        <p:attrNameLst>
                                          <p:attrName>style.visibility</p:attrName>
                                        </p:attrNameLst>
                                      </p:cBhvr>
                                      <p:to>
                                        <p:strVal val="visible"/>
                                      </p:to>
                                    </p:set>
                                    <p:animEffect filter="fade" transition="in">
                                      <p:cBhvr>
                                        <p:cTn dur="500"/>
                                        <p:tgtEl>
                                          <p:spTgt spid="1143">
                                            <p:txEl>
                                              <p:pRg end="6" st="6"/>
                                            </p:txEl>
                                          </p:spTgt>
                                        </p:tgtEl>
                                      </p:cBhvr>
                                    </p:animEffect>
                                  </p:childTnLst>
                                </p:cTn>
                              </p:par>
                            </p:childTnLst>
                          </p:cTn>
                        </p:par>
                        <p:par>
                          <p:cTn fill="hold">
                            <p:stCondLst>
                              <p:cond delay="42500"/>
                            </p:stCondLst>
                            <p:childTnLst>
                              <p:par>
                                <p:cTn fill="hold" nodeType="afterEffect" presetClass="entr" presetID="10" presetSubtype="0">
                                  <p:stCondLst>
                                    <p:cond delay="0"/>
                                  </p:stCondLst>
                                  <p:childTnLst>
                                    <p:set>
                                      <p:cBhvr>
                                        <p:cTn dur="1" fill="hold">
                                          <p:stCondLst>
                                            <p:cond delay="0"/>
                                          </p:stCondLst>
                                        </p:cTn>
                                        <p:tgtEl>
                                          <p:spTgt spid="1143">
                                            <p:txEl>
                                              <p:pRg end="7" st="7"/>
                                            </p:txEl>
                                          </p:spTgt>
                                        </p:tgtEl>
                                        <p:attrNameLst>
                                          <p:attrName>style.visibility</p:attrName>
                                        </p:attrNameLst>
                                      </p:cBhvr>
                                      <p:to>
                                        <p:strVal val="visible"/>
                                      </p:to>
                                    </p:set>
                                    <p:animEffect filter="fade" transition="in">
                                      <p:cBhvr>
                                        <p:cTn dur="500"/>
                                        <p:tgtEl>
                                          <p:spTgt spid="1143">
                                            <p:txEl>
                                              <p:pRg end="7" st="7"/>
                                            </p:txEl>
                                          </p:spTgt>
                                        </p:tgtEl>
                                      </p:cBhvr>
                                    </p:animEffect>
                                  </p:childTnLst>
                                </p:cTn>
                              </p:par>
                            </p:childTnLst>
                          </p:cTn>
                        </p:par>
                        <p:par>
                          <p:cTn fill="hold">
                            <p:stCondLst>
                              <p:cond delay="43000"/>
                            </p:stCondLst>
                            <p:childTnLst>
                              <p:par>
                                <p:cTn fill="hold" nodeType="afterEffect" presetClass="entr" presetID="10" presetSubtype="0">
                                  <p:stCondLst>
                                    <p:cond delay="0"/>
                                  </p:stCondLst>
                                  <p:childTnLst>
                                    <p:set>
                                      <p:cBhvr>
                                        <p:cTn dur="1" fill="hold">
                                          <p:stCondLst>
                                            <p:cond delay="0"/>
                                          </p:stCondLst>
                                        </p:cTn>
                                        <p:tgtEl>
                                          <p:spTgt spid="1143">
                                            <p:txEl>
                                              <p:pRg end="8" st="8"/>
                                            </p:txEl>
                                          </p:spTgt>
                                        </p:tgtEl>
                                        <p:attrNameLst>
                                          <p:attrName>style.visibility</p:attrName>
                                        </p:attrNameLst>
                                      </p:cBhvr>
                                      <p:to>
                                        <p:strVal val="visible"/>
                                      </p:to>
                                    </p:set>
                                    <p:animEffect filter="fade" transition="in">
                                      <p:cBhvr>
                                        <p:cTn dur="500"/>
                                        <p:tgtEl>
                                          <p:spTgt spid="1143">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44"/>
                                        </p:tgtEl>
                                        <p:attrNameLst>
                                          <p:attrName>style.visibility</p:attrName>
                                        </p:attrNameLst>
                                      </p:cBhvr>
                                      <p:to>
                                        <p:strVal val="visible"/>
                                      </p:to>
                                    </p:set>
                                    <p:animEffect filter="fade" transition="in">
                                      <p:cBhvr>
                                        <p:cTn dur="500"/>
                                        <p:tgtEl>
                                          <p:spTgt spid="1144"/>
                                        </p:tgtEl>
                                      </p:cBhvr>
                                    </p:animEffect>
                                  </p:childTnLst>
                                </p:cTn>
                              </p:par>
                            </p:childTnLst>
                          </p:cTn>
                        </p:par>
                        <p:par>
                          <p:cTn fill="hold">
                            <p:stCondLst>
                              <p:cond delay="43500"/>
                            </p:stCondLst>
                            <p:childTnLst>
                              <p:par>
                                <p:cTn fill="hold" nodeType="afterEffect" presetClass="entr" presetID="10" presetSubtype="0">
                                  <p:stCondLst>
                                    <p:cond delay="0"/>
                                  </p:stCondLst>
                                  <p:childTnLst>
                                    <p:set>
                                      <p:cBhvr>
                                        <p:cTn dur="1" fill="hold">
                                          <p:stCondLst>
                                            <p:cond delay="0"/>
                                          </p:stCondLst>
                                        </p:cTn>
                                        <p:tgtEl>
                                          <p:spTgt spid="1155">
                                            <p:txEl>
                                              <p:pRg end="0" st="0"/>
                                            </p:txEl>
                                          </p:spTgt>
                                        </p:tgtEl>
                                        <p:attrNameLst>
                                          <p:attrName>style.visibility</p:attrName>
                                        </p:attrNameLst>
                                      </p:cBhvr>
                                      <p:to>
                                        <p:strVal val="visible"/>
                                      </p:to>
                                    </p:set>
                                    <p:animEffect filter="fade" transition="in">
                                      <p:cBhvr>
                                        <p:cTn dur="500"/>
                                        <p:tgtEl>
                                          <p:spTgt spid="1155">
                                            <p:txEl>
                                              <p:pRg end="0" st="0"/>
                                            </p:txEl>
                                          </p:spTgt>
                                        </p:tgtEl>
                                      </p:cBhvr>
                                    </p:animEffect>
                                  </p:childTnLst>
                                </p:cTn>
                              </p:par>
                            </p:childTnLst>
                          </p:cTn>
                        </p:par>
                        <p:par>
                          <p:cTn fill="hold">
                            <p:stCondLst>
                              <p:cond delay="44000"/>
                            </p:stCondLst>
                            <p:childTnLst>
                              <p:par>
                                <p:cTn fill="hold" nodeType="afterEffect" presetClass="entr" presetID="10" presetSubtype="0">
                                  <p:stCondLst>
                                    <p:cond delay="0"/>
                                  </p:stCondLst>
                                  <p:childTnLst>
                                    <p:set>
                                      <p:cBhvr>
                                        <p:cTn dur="1" fill="hold">
                                          <p:stCondLst>
                                            <p:cond delay="0"/>
                                          </p:stCondLst>
                                        </p:cTn>
                                        <p:tgtEl>
                                          <p:spTgt spid="1155">
                                            <p:txEl>
                                              <p:pRg end="1" st="1"/>
                                            </p:txEl>
                                          </p:spTgt>
                                        </p:tgtEl>
                                        <p:attrNameLst>
                                          <p:attrName>style.visibility</p:attrName>
                                        </p:attrNameLst>
                                      </p:cBhvr>
                                      <p:to>
                                        <p:strVal val="visible"/>
                                      </p:to>
                                    </p:set>
                                    <p:animEffect filter="fade" transition="in">
                                      <p:cBhvr>
                                        <p:cTn dur="500"/>
                                        <p:tgtEl>
                                          <p:spTgt spid="1155">
                                            <p:txEl>
                                              <p:pRg end="1" st="1"/>
                                            </p:txEl>
                                          </p:spTgt>
                                        </p:tgtEl>
                                      </p:cBhvr>
                                    </p:animEffect>
                                  </p:childTnLst>
                                </p:cTn>
                              </p:par>
                            </p:childTnLst>
                          </p:cTn>
                        </p:par>
                        <p:par>
                          <p:cTn fill="hold">
                            <p:stCondLst>
                              <p:cond delay="44500"/>
                            </p:stCondLst>
                            <p:childTnLst>
                              <p:par>
                                <p:cTn fill="hold" nodeType="afterEffect" presetClass="entr" presetID="10" presetSubtype="0">
                                  <p:stCondLst>
                                    <p:cond delay="0"/>
                                  </p:stCondLst>
                                  <p:childTnLst>
                                    <p:set>
                                      <p:cBhvr>
                                        <p:cTn dur="1" fill="hold">
                                          <p:stCondLst>
                                            <p:cond delay="0"/>
                                          </p:stCondLst>
                                        </p:cTn>
                                        <p:tgtEl>
                                          <p:spTgt spid="1155">
                                            <p:txEl>
                                              <p:pRg end="2" st="2"/>
                                            </p:txEl>
                                          </p:spTgt>
                                        </p:tgtEl>
                                        <p:attrNameLst>
                                          <p:attrName>style.visibility</p:attrName>
                                        </p:attrNameLst>
                                      </p:cBhvr>
                                      <p:to>
                                        <p:strVal val="visible"/>
                                      </p:to>
                                    </p:set>
                                    <p:animEffect filter="fade" transition="in">
                                      <p:cBhvr>
                                        <p:cTn dur="500"/>
                                        <p:tgtEl>
                                          <p:spTgt spid="1155">
                                            <p:txEl>
                                              <p:pRg end="2" st="2"/>
                                            </p:txEl>
                                          </p:spTgt>
                                        </p:tgtEl>
                                      </p:cBhvr>
                                    </p:animEffect>
                                  </p:childTnLst>
                                </p:cTn>
                              </p:par>
                            </p:childTnLst>
                          </p:cTn>
                        </p:par>
                        <p:par>
                          <p:cTn fill="hold">
                            <p:stCondLst>
                              <p:cond delay="45000"/>
                            </p:stCondLst>
                            <p:childTnLst>
                              <p:par>
                                <p:cTn fill="hold" nodeType="afterEffect" presetClass="entr" presetID="10" presetSubtype="0">
                                  <p:stCondLst>
                                    <p:cond delay="0"/>
                                  </p:stCondLst>
                                  <p:childTnLst>
                                    <p:set>
                                      <p:cBhvr>
                                        <p:cTn dur="1" fill="hold">
                                          <p:stCondLst>
                                            <p:cond delay="0"/>
                                          </p:stCondLst>
                                        </p:cTn>
                                        <p:tgtEl>
                                          <p:spTgt spid="1155">
                                            <p:txEl>
                                              <p:pRg end="3" st="3"/>
                                            </p:txEl>
                                          </p:spTgt>
                                        </p:tgtEl>
                                        <p:attrNameLst>
                                          <p:attrName>style.visibility</p:attrName>
                                        </p:attrNameLst>
                                      </p:cBhvr>
                                      <p:to>
                                        <p:strVal val="visible"/>
                                      </p:to>
                                    </p:set>
                                    <p:animEffect filter="fade" transition="in">
                                      <p:cBhvr>
                                        <p:cTn dur="500"/>
                                        <p:tgtEl>
                                          <p:spTgt spid="1155">
                                            <p:txEl>
                                              <p:pRg end="3" st="3"/>
                                            </p:txEl>
                                          </p:spTgt>
                                        </p:tgtEl>
                                      </p:cBhvr>
                                    </p:animEffect>
                                  </p:childTnLst>
                                </p:cTn>
                              </p:par>
                            </p:childTnLst>
                          </p:cTn>
                        </p:par>
                        <p:par>
                          <p:cTn fill="hold">
                            <p:stCondLst>
                              <p:cond delay="45500"/>
                            </p:stCondLst>
                            <p:childTnLst>
                              <p:par>
                                <p:cTn fill="hold" nodeType="afterEffect" presetClass="entr" presetID="10" presetSubtype="0">
                                  <p:stCondLst>
                                    <p:cond delay="0"/>
                                  </p:stCondLst>
                                  <p:childTnLst>
                                    <p:set>
                                      <p:cBhvr>
                                        <p:cTn dur="1" fill="hold">
                                          <p:stCondLst>
                                            <p:cond delay="0"/>
                                          </p:stCondLst>
                                        </p:cTn>
                                        <p:tgtEl>
                                          <p:spTgt spid="1155">
                                            <p:txEl>
                                              <p:pRg end="4" st="4"/>
                                            </p:txEl>
                                          </p:spTgt>
                                        </p:tgtEl>
                                        <p:attrNameLst>
                                          <p:attrName>style.visibility</p:attrName>
                                        </p:attrNameLst>
                                      </p:cBhvr>
                                      <p:to>
                                        <p:strVal val="visible"/>
                                      </p:to>
                                    </p:set>
                                    <p:animEffect filter="fade" transition="in">
                                      <p:cBhvr>
                                        <p:cTn dur="500"/>
                                        <p:tgtEl>
                                          <p:spTgt spid="1155">
                                            <p:txEl>
                                              <p:pRg end="4" st="4"/>
                                            </p:txEl>
                                          </p:spTgt>
                                        </p:tgtEl>
                                      </p:cBhvr>
                                    </p:animEffect>
                                  </p:childTnLst>
                                </p:cTn>
                              </p:par>
                            </p:childTnLst>
                          </p:cTn>
                        </p:par>
                        <p:par>
                          <p:cTn fill="hold">
                            <p:stCondLst>
                              <p:cond delay="46000"/>
                            </p:stCondLst>
                            <p:childTnLst>
                              <p:par>
                                <p:cTn fill="hold" nodeType="afterEffect" presetClass="entr" presetID="10" presetSubtype="0">
                                  <p:stCondLst>
                                    <p:cond delay="0"/>
                                  </p:stCondLst>
                                  <p:childTnLst>
                                    <p:set>
                                      <p:cBhvr>
                                        <p:cTn dur="1" fill="hold">
                                          <p:stCondLst>
                                            <p:cond delay="0"/>
                                          </p:stCondLst>
                                        </p:cTn>
                                        <p:tgtEl>
                                          <p:spTgt spid="1155">
                                            <p:txEl>
                                              <p:pRg end="5" st="5"/>
                                            </p:txEl>
                                          </p:spTgt>
                                        </p:tgtEl>
                                        <p:attrNameLst>
                                          <p:attrName>style.visibility</p:attrName>
                                        </p:attrNameLst>
                                      </p:cBhvr>
                                      <p:to>
                                        <p:strVal val="visible"/>
                                      </p:to>
                                    </p:set>
                                    <p:animEffect filter="fade" transition="in">
                                      <p:cBhvr>
                                        <p:cTn dur="500"/>
                                        <p:tgtEl>
                                          <p:spTgt spid="1155">
                                            <p:txEl>
                                              <p:pRg end="5" st="5"/>
                                            </p:txEl>
                                          </p:spTgt>
                                        </p:tgtEl>
                                      </p:cBhvr>
                                    </p:animEffect>
                                  </p:childTnLst>
                                </p:cTn>
                              </p:par>
                            </p:childTnLst>
                          </p:cTn>
                        </p:par>
                        <p:par>
                          <p:cTn fill="hold">
                            <p:stCondLst>
                              <p:cond delay="46500"/>
                            </p:stCondLst>
                            <p:childTnLst>
                              <p:par>
                                <p:cTn fill="hold" nodeType="afterEffect" presetClass="entr" presetID="10" presetSubtype="0">
                                  <p:stCondLst>
                                    <p:cond delay="0"/>
                                  </p:stCondLst>
                                  <p:childTnLst>
                                    <p:set>
                                      <p:cBhvr>
                                        <p:cTn dur="1" fill="hold">
                                          <p:stCondLst>
                                            <p:cond delay="0"/>
                                          </p:stCondLst>
                                        </p:cTn>
                                        <p:tgtEl>
                                          <p:spTgt spid="1155">
                                            <p:txEl>
                                              <p:pRg end="6" st="6"/>
                                            </p:txEl>
                                          </p:spTgt>
                                        </p:tgtEl>
                                        <p:attrNameLst>
                                          <p:attrName>style.visibility</p:attrName>
                                        </p:attrNameLst>
                                      </p:cBhvr>
                                      <p:to>
                                        <p:strVal val="visible"/>
                                      </p:to>
                                    </p:set>
                                    <p:animEffect filter="fade" transition="in">
                                      <p:cBhvr>
                                        <p:cTn dur="500"/>
                                        <p:tgtEl>
                                          <p:spTgt spid="1155">
                                            <p:txEl>
                                              <p:pRg end="6" st="6"/>
                                            </p:txEl>
                                          </p:spTgt>
                                        </p:tgtEl>
                                      </p:cBhvr>
                                    </p:animEffect>
                                  </p:childTnLst>
                                </p:cTn>
                              </p:par>
                            </p:childTnLst>
                          </p:cTn>
                        </p:par>
                        <p:par>
                          <p:cTn fill="hold">
                            <p:stCondLst>
                              <p:cond delay="47000"/>
                            </p:stCondLst>
                            <p:childTnLst>
                              <p:par>
                                <p:cTn fill="hold" nodeType="afterEffect" presetClass="entr" presetID="10" presetSubtype="0">
                                  <p:stCondLst>
                                    <p:cond delay="0"/>
                                  </p:stCondLst>
                                  <p:childTnLst>
                                    <p:set>
                                      <p:cBhvr>
                                        <p:cTn dur="1" fill="hold">
                                          <p:stCondLst>
                                            <p:cond delay="0"/>
                                          </p:stCondLst>
                                        </p:cTn>
                                        <p:tgtEl>
                                          <p:spTgt spid="1155">
                                            <p:txEl>
                                              <p:pRg end="7" st="7"/>
                                            </p:txEl>
                                          </p:spTgt>
                                        </p:tgtEl>
                                        <p:attrNameLst>
                                          <p:attrName>style.visibility</p:attrName>
                                        </p:attrNameLst>
                                      </p:cBhvr>
                                      <p:to>
                                        <p:strVal val="visible"/>
                                      </p:to>
                                    </p:set>
                                    <p:animEffect filter="fade" transition="in">
                                      <p:cBhvr>
                                        <p:cTn dur="500"/>
                                        <p:tgtEl>
                                          <p:spTgt spid="1155">
                                            <p:txEl>
                                              <p:pRg end="7" st="7"/>
                                            </p:txEl>
                                          </p:spTgt>
                                        </p:tgtEl>
                                      </p:cBhvr>
                                    </p:animEffect>
                                  </p:childTnLst>
                                </p:cTn>
                              </p:par>
                            </p:childTnLst>
                          </p:cTn>
                        </p:par>
                        <p:par>
                          <p:cTn fill="hold">
                            <p:stCondLst>
                              <p:cond delay="47500"/>
                            </p:stCondLst>
                            <p:childTnLst>
                              <p:par>
                                <p:cTn fill="hold" nodeType="afterEffect" presetClass="entr" presetID="10" presetSubtype="0">
                                  <p:stCondLst>
                                    <p:cond delay="0"/>
                                  </p:stCondLst>
                                  <p:childTnLst>
                                    <p:set>
                                      <p:cBhvr>
                                        <p:cTn dur="1" fill="hold">
                                          <p:stCondLst>
                                            <p:cond delay="0"/>
                                          </p:stCondLst>
                                        </p:cTn>
                                        <p:tgtEl>
                                          <p:spTgt spid="1155">
                                            <p:txEl>
                                              <p:pRg end="8" st="8"/>
                                            </p:txEl>
                                          </p:spTgt>
                                        </p:tgtEl>
                                        <p:attrNameLst>
                                          <p:attrName>style.visibility</p:attrName>
                                        </p:attrNameLst>
                                      </p:cBhvr>
                                      <p:to>
                                        <p:strVal val="visible"/>
                                      </p:to>
                                    </p:set>
                                    <p:animEffect filter="fade" transition="in">
                                      <p:cBhvr>
                                        <p:cTn dur="500"/>
                                        <p:tgtEl>
                                          <p:spTgt spid="1155">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56"/>
                                        </p:tgtEl>
                                        <p:attrNameLst>
                                          <p:attrName>style.visibility</p:attrName>
                                        </p:attrNameLst>
                                      </p:cBhvr>
                                      <p:to>
                                        <p:strVal val="visible"/>
                                      </p:to>
                                    </p:set>
                                    <p:animEffect filter="fade" transition="in">
                                      <p:cBhvr>
                                        <p:cTn dur="500"/>
                                        <p:tgtEl>
                                          <p:spTgt spid="1156"/>
                                        </p:tgtEl>
                                      </p:cBhvr>
                                    </p:animEffect>
                                  </p:childTnLst>
                                </p:cTn>
                              </p:par>
                            </p:childTnLst>
                          </p:cTn>
                        </p:par>
                        <p:par>
                          <p:cTn fill="hold">
                            <p:stCondLst>
                              <p:cond delay="48000"/>
                            </p:stCondLst>
                            <p:childTnLst>
                              <p:par>
                                <p:cTn fill="hold" nodeType="afterEffect" presetClass="entr" presetID="10" presetSubtype="0">
                                  <p:stCondLst>
                                    <p:cond delay="0"/>
                                  </p:stCondLst>
                                  <p:childTnLst>
                                    <p:set>
                                      <p:cBhvr>
                                        <p:cTn dur="1" fill="hold">
                                          <p:stCondLst>
                                            <p:cond delay="0"/>
                                          </p:stCondLst>
                                        </p:cTn>
                                        <p:tgtEl>
                                          <p:spTgt spid="1167">
                                            <p:txEl>
                                              <p:pRg end="0" st="0"/>
                                            </p:txEl>
                                          </p:spTgt>
                                        </p:tgtEl>
                                        <p:attrNameLst>
                                          <p:attrName>style.visibility</p:attrName>
                                        </p:attrNameLst>
                                      </p:cBhvr>
                                      <p:to>
                                        <p:strVal val="visible"/>
                                      </p:to>
                                    </p:set>
                                    <p:animEffect filter="fade" transition="in">
                                      <p:cBhvr>
                                        <p:cTn dur="500"/>
                                        <p:tgtEl>
                                          <p:spTgt spid="1167">
                                            <p:txEl>
                                              <p:pRg end="0" st="0"/>
                                            </p:txEl>
                                          </p:spTgt>
                                        </p:tgtEl>
                                      </p:cBhvr>
                                    </p:animEffect>
                                  </p:childTnLst>
                                </p:cTn>
                              </p:par>
                            </p:childTnLst>
                          </p:cTn>
                        </p:par>
                        <p:par>
                          <p:cTn fill="hold">
                            <p:stCondLst>
                              <p:cond delay="48500"/>
                            </p:stCondLst>
                            <p:childTnLst>
                              <p:par>
                                <p:cTn fill="hold" nodeType="afterEffect" presetClass="entr" presetID="10" presetSubtype="0">
                                  <p:stCondLst>
                                    <p:cond delay="0"/>
                                  </p:stCondLst>
                                  <p:childTnLst>
                                    <p:set>
                                      <p:cBhvr>
                                        <p:cTn dur="1" fill="hold">
                                          <p:stCondLst>
                                            <p:cond delay="0"/>
                                          </p:stCondLst>
                                        </p:cTn>
                                        <p:tgtEl>
                                          <p:spTgt spid="1167">
                                            <p:txEl>
                                              <p:pRg end="1" st="1"/>
                                            </p:txEl>
                                          </p:spTgt>
                                        </p:tgtEl>
                                        <p:attrNameLst>
                                          <p:attrName>style.visibility</p:attrName>
                                        </p:attrNameLst>
                                      </p:cBhvr>
                                      <p:to>
                                        <p:strVal val="visible"/>
                                      </p:to>
                                    </p:set>
                                    <p:animEffect filter="fade" transition="in">
                                      <p:cBhvr>
                                        <p:cTn dur="500"/>
                                        <p:tgtEl>
                                          <p:spTgt spid="1167">
                                            <p:txEl>
                                              <p:pRg end="1" st="1"/>
                                            </p:txEl>
                                          </p:spTgt>
                                        </p:tgtEl>
                                      </p:cBhvr>
                                    </p:animEffect>
                                  </p:childTnLst>
                                </p:cTn>
                              </p:par>
                            </p:childTnLst>
                          </p:cTn>
                        </p:par>
                        <p:par>
                          <p:cTn fill="hold">
                            <p:stCondLst>
                              <p:cond delay="49000"/>
                            </p:stCondLst>
                            <p:childTnLst>
                              <p:par>
                                <p:cTn fill="hold" nodeType="afterEffect" presetClass="entr" presetID="10" presetSubtype="0">
                                  <p:stCondLst>
                                    <p:cond delay="0"/>
                                  </p:stCondLst>
                                  <p:childTnLst>
                                    <p:set>
                                      <p:cBhvr>
                                        <p:cTn dur="1" fill="hold">
                                          <p:stCondLst>
                                            <p:cond delay="0"/>
                                          </p:stCondLst>
                                        </p:cTn>
                                        <p:tgtEl>
                                          <p:spTgt spid="1167">
                                            <p:txEl>
                                              <p:pRg end="2" st="2"/>
                                            </p:txEl>
                                          </p:spTgt>
                                        </p:tgtEl>
                                        <p:attrNameLst>
                                          <p:attrName>style.visibility</p:attrName>
                                        </p:attrNameLst>
                                      </p:cBhvr>
                                      <p:to>
                                        <p:strVal val="visible"/>
                                      </p:to>
                                    </p:set>
                                    <p:animEffect filter="fade" transition="in">
                                      <p:cBhvr>
                                        <p:cTn dur="500"/>
                                        <p:tgtEl>
                                          <p:spTgt spid="1167">
                                            <p:txEl>
                                              <p:pRg end="2" st="2"/>
                                            </p:txEl>
                                          </p:spTgt>
                                        </p:tgtEl>
                                      </p:cBhvr>
                                    </p:animEffect>
                                  </p:childTnLst>
                                </p:cTn>
                              </p:par>
                            </p:childTnLst>
                          </p:cTn>
                        </p:par>
                        <p:par>
                          <p:cTn fill="hold">
                            <p:stCondLst>
                              <p:cond delay="49500"/>
                            </p:stCondLst>
                            <p:childTnLst>
                              <p:par>
                                <p:cTn fill="hold" nodeType="afterEffect" presetClass="entr" presetID="10" presetSubtype="0">
                                  <p:stCondLst>
                                    <p:cond delay="0"/>
                                  </p:stCondLst>
                                  <p:childTnLst>
                                    <p:set>
                                      <p:cBhvr>
                                        <p:cTn dur="1" fill="hold">
                                          <p:stCondLst>
                                            <p:cond delay="0"/>
                                          </p:stCondLst>
                                        </p:cTn>
                                        <p:tgtEl>
                                          <p:spTgt spid="1167">
                                            <p:txEl>
                                              <p:pRg end="3" st="3"/>
                                            </p:txEl>
                                          </p:spTgt>
                                        </p:tgtEl>
                                        <p:attrNameLst>
                                          <p:attrName>style.visibility</p:attrName>
                                        </p:attrNameLst>
                                      </p:cBhvr>
                                      <p:to>
                                        <p:strVal val="visible"/>
                                      </p:to>
                                    </p:set>
                                    <p:animEffect filter="fade" transition="in">
                                      <p:cBhvr>
                                        <p:cTn dur="500"/>
                                        <p:tgtEl>
                                          <p:spTgt spid="1167">
                                            <p:txEl>
                                              <p:pRg end="3" st="3"/>
                                            </p:txEl>
                                          </p:spTgt>
                                        </p:tgtEl>
                                      </p:cBhvr>
                                    </p:animEffect>
                                  </p:childTnLst>
                                </p:cTn>
                              </p:par>
                            </p:childTnLst>
                          </p:cTn>
                        </p:par>
                        <p:par>
                          <p:cTn fill="hold">
                            <p:stCondLst>
                              <p:cond delay="50000"/>
                            </p:stCondLst>
                            <p:childTnLst>
                              <p:par>
                                <p:cTn fill="hold" nodeType="afterEffect" presetClass="entr" presetID="10" presetSubtype="0">
                                  <p:stCondLst>
                                    <p:cond delay="0"/>
                                  </p:stCondLst>
                                  <p:childTnLst>
                                    <p:set>
                                      <p:cBhvr>
                                        <p:cTn dur="1" fill="hold">
                                          <p:stCondLst>
                                            <p:cond delay="0"/>
                                          </p:stCondLst>
                                        </p:cTn>
                                        <p:tgtEl>
                                          <p:spTgt spid="1167">
                                            <p:txEl>
                                              <p:pRg end="4" st="4"/>
                                            </p:txEl>
                                          </p:spTgt>
                                        </p:tgtEl>
                                        <p:attrNameLst>
                                          <p:attrName>style.visibility</p:attrName>
                                        </p:attrNameLst>
                                      </p:cBhvr>
                                      <p:to>
                                        <p:strVal val="visible"/>
                                      </p:to>
                                    </p:set>
                                    <p:animEffect filter="fade" transition="in">
                                      <p:cBhvr>
                                        <p:cTn dur="500"/>
                                        <p:tgtEl>
                                          <p:spTgt spid="1167">
                                            <p:txEl>
                                              <p:pRg end="4" st="4"/>
                                            </p:txEl>
                                          </p:spTgt>
                                        </p:tgtEl>
                                      </p:cBhvr>
                                    </p:animEffect>
                                  </p:childTnLst>
                                </p:cTn>
                              </p:par>
                            </p:childTnLst>
                          </p:cTn>
                        </p:par>
                        <p:par>
                          <p:cTn fill="hold">
                            <p:stCondLst>
                              <p:cond delay="50500"/>
                            </p:stCondLst>
                            <p:childTnLst>
                              <p:par>
                                <p:cTn fill="hold" nodeType="afterEffect" presetClass="entr" presetID="10" presetSubtype="0">
                                  <p:stCondLst>
                                    <p:cond delay="0"/>
                                  </p:stCondLst>
                                  <p:childTnLst>
                                    <p:set>
                                      <p:cBhvr>
                                        <p:cTn dur="1" fill="hold">
                                          <p:stCondLst>
                                            <p:cond delay="0"/>
                                          </p:stCondLst>
                                        </p:cTn>
                                        <p:tgtEl>
                                          <p:spTgt spid="1167">
                                            <p:txEl>
                                              <p:pRg end="5" st="5"/>
                                            </p:txEl>
                                          </p:spTgt>
                                        </p:tgtEl>
                                        <p:attrNameLst>
                                          <p:attrName>style.visibility</p:attrName>
                                        </p:attrNameLst>
                                      </p:cBhvr>
                                      <p:to>
                                        <p:strVal val="visible"/>
                                      </p:to>
                                    </p:set>
                                    <p:animEffect filter="fade" transition="in">
                                      <p:cBhvr>
                                        <p:cTn dur="500"/>
                                        <p:tgtEl>
                                          <p:spTgt spid="1167">
                                            <p:txEl>
                                              <p:pRg end="5" st="5"/>
                                            </p:txEl>
                                          </p:spTgt>
                                        </p:tgtEl>
                                      </p:cBhvr>
                                    </p:animEffect>
                                  </p:childTnLst>
                                </p:cTn>
                              </p:par>
                            </p:childTnLst>
                          </p:cTn>
                        </p:par>
                        <p:par>
                          <p:cTn fill="hold">
                            <p:stCondLst>
                              <p:cond delay="51000"/>
                            </p:stCondLst>
                            <p:childTnLst>
                              <p:par>
                                <p:cTn fill="hold" nodeType="afterEffect" presetClass="entr" presetID="10" presetSubtype="0">
                                  <p:stCondLst>
                                    <p:cond delay="0"/>
                                  </p:stCondLst>
                                  <p:childTnLst>
                                    <p:set>
                                      <p:cBhvr>
                                        <p:cTn dur="1" fill="hold">
                                          <p:stCondLst>
                                            <p:cond delay="0"/>
                                          </p:stCondLst>
                                        </p:cTn>
                                        <p:tgtEl>
                                          <p:spTgt spid="1167">
                                            <p:txEl>
                                              <p:pRg end="6" st="6"/>
                                            </p:txEl>
                                          </p:spTgt>
                                        </p:tgtEl>
                                        <p:attrNameLst>
                                          <p:attrName>style.visibility</p:attrName>
                                        </p:attrNameLst>
                                      </p:cBhvr>
                                      <p:to>
                                        <p:strVal val="visible"/>
                                      </p:to>
                                    </p:set>
                                    <p:animEffect filter="fade" transition="in">
                                      <p:cBhvr>
                                        <p:cTn dur="500"/>
                                        <p:tgtEl>
                                          <p:spTgt spid="1167">
                                            <p:txEl>
                                              <p:pRg end="6" st="6"/>
                                            </p:txEl>
                                          </p:spTgt>
                                        </p:tgtEl>
                                      </p:cBhvr>
                                    </p:animEffect>
                                  </p:childTnLst>
                                </p:cTn>
                              </p:par>
                            </p:childTnLst>
                          </p:cTn>
                        </p:par>
                        <p:par>
                          <p:cTn fill="hold">
                            <p:stCondLst>
                              <p:cond delay="51500"/>
                            </p:stCondLst>
                            <p:childTnLst>
                              <p:par>
                                <p:cTn fill="hold" nodeType="afterEffect" presetClass="entr" presetID="10" presetSubtype="0">
                                  <p:stCondLst>
                                    <p:cond delay="0"/>
                                  </p:stCondLst>
                                  <p:childTnLst>
                                    <p:set>
                                      <p:cBhvr>
                                        <p:cTn dur="1" fill="hold">
                                          <p:stCondLst>
                                            <p:cond delay="0"/>
                                          </p:stCondLst>
                                        </p:cTn>
                                        <p:tgtEl>
                                          <p:spTgt spid="1167">
                                            <p:txEl>
                                              <p:pRg end="7" st="7"/>
                                            </p:txEl>
                                          </p:spTgt>
                                        </p:tgtEl>
                                        <p:attrNameLst>
                                          <p:attrName>style.visibility</p:attrName>
                                        </p:attrNameLst>
                                      </p:cBhvr>
                                      <p:to>
                                        <p:strVal val="visible"/>
                                      </p:to>
                                    </p:set>
                                    <p:animEffect filter="fade" transition="in">
                                      <p:cBhvr>
                                        <p:cTn dur="500"/>
                                        <p:tgtEl>
                                          <p:spTgt spid="1167">
                                            <p:txEl>
                                              <p:pRg end="7" st="7"/>
                                            </p:txEl>
                                          </p:spTgt>
                                        </p:tgtEl>
                                      </p:cBhvr>
                                    </p:animEffect>
                                  </p:childTnLst>
                                </p:cTn>
                              </p:par>
                            </p:childTnLst>
                          </p:cTn>
                        </p:par>
                        <p:par>
                          <p:cTn fill="hold">
                            <p:stCondLst>
                              <p:cond delay="52000"/>
                            </p:stCondLst>
                            <p:childTnLst>
                              <p:par>
                                <p:cTn fill="hold" nodeType="afterEffect" presetClass="entr" presetID="10" presetSubtype="0">
                                  <p:stCondLst>
                                    <p:cond delay="0"/>
                                  </p:stCondLst>
                                  <p:childTnLst>
                                    <p:set>
                                      <p:cBhvr>
                                        <p:cTn dur="1" fill="hold">
                                          <p:stCondLst>
                                            <p:cond delay="0"/>
                                          </p:stCondLst>
                                        </p:cTn>
                                        <p:tgtEl>
                                          <p:spTgt spid="1167">
                                            <p:txEl>
                                              <p:pRg end="8" st="8"/>
                                            </p:txEl>
                                          </p:spTgt>
                                        </p:tgtEl>
                                        <p:attrNameLst>
                                          <p:attrName>style.visibility</p:attrName>
                                        </p:attrNameLst>
                                      </p:cBhvr>
                                      <p:to>
                                        <p:strVal val="visible"/>
                                      </p:to>
                                    </p:set>
                                    <p:animEffect filter="fade" transition="in">
                                      <p:cBhvr>
                                        <p:cTn dur="500"/>
                                        <p:tgtEl>
                                          <p:spTgt spid="1167">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68"/>
                                        </p:tgtEl>
                                        <p:attrNameLst>
                                          <p:attrName>style.visibility</p:attrName>
                                        </p:attrNameLst>
                                      </p:cBhvr>
                                      <p:to>
                                        <p:strVal val="visible"/>
                                      </p:to>
                                    </p:set>
                                    <p:animEffect filter="fade" transition="in">
                                      <p:cBhvr>
                                        <p:cTn dur="500"/>
                                        <p:tgtEl>
                                          <p:spTgt spid="1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story timeline">
  <p:cSld name="History timeline">
    <p:spTree>
      <p:nvGrpSpPr>
        <p:cNvPr id="1179" name="Shape 1179"/>
        <p:cNvGrpSpPr/>
        <p:nvPr/>
      </p:nvGrpSpPr>
      <p:grpSpPr>
        <a:xfrm>
          <a:off x="0" y="0"/>
          <a:ext cx="0" cy="0"/>
          <a:chOff x="0" y="0"/>
          <a:chExt cx="0" cy="0"/>
        </a:xfrm>
      </p:grpSpPr>
      <p:sp>
        <p:nvSpPr>
          <p:cNvPr id="1180" name="Google Shape;1180;p65"/>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1" name="Google Shape;1181;p65"/>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2" name="Google Shape;1182;p65"/>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83" name="Google Shape;1183;p65"/>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4" name="Google Shape;1184;p65"/>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85" name="Google Shape;1185;p65"/>
          <p:cNvSpPr/>
          <p:nvPr/>
        </p:nvSpPr>
        <p:spPr>
          <a:xfrm>
            <a:off x="0" y="5533873"/>
            <a:ext cx="18286413" cy="136071"/>
          </a:xfrm>
          <a:prstGeom prst="rect">
            <a:avLst/>
          </a:prstGeom>
          <a:solidFill>
            <a:srgbClr val="C6C6C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86" name="Google Shape;1186;p65"/>
          <p:cNvSpPr/>
          <p:nvPr/>
        </p:nvSpPr>
        <p:spPr>
          <a:xfrm>
            <a:off x="6508" y="5533873"/>
            <a:ext cx="2871934" cy="13607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87" name="Google Shape;1187;p65"/>
          <p:cNvSpPr/>
          <p:nvPr/>
        </p:nvSpPr>
        <p:spPr>
          <a:xfrm>
            <a:off x="15438931" y="5533871"/>
            <a:ext cx="2847482" cy="13607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88" name="Google Shape;1188;p65"/>
          <p:cNvSpPr/>
          <p:nvPr/>
        </p:nvSpPr>
        <p:spPr>
          <a:xfrm>
            <a:off x="11290994" y="5533871"/>
            <a:ext cx="4160968" cy="13607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89" name="Google Shape;1189;p65"/>
          <p:cNvSpPr/>
          <p:nvPr/>
        </p:nvSpPr>
        <p:spPr>
          <a:xfrm>
            <a:off x="7047864" y="5533871"/>
            <a:ext cx="4160968" cy="1360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90" name="Google Shape;1190;p65"/>
          <p:cNvSpPr/>
          <p:nvPr/>
        </p:nvSpPr>
        <p:spPr>
          <a:xfrm>
            <a:off x="2886896" y="5533872"/>
            <a:ext cx="4160968" cy="13607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91" name="Google Shape;1191;p65"/>
          <p:cNvSpPr/>
          <p:nvPr/>
        </p:nvSpPr>
        <p:spPr>
          <a:xfrm>
            <a:off x="2573641" y="5297107"/>
            <a:ext cx="609600" cy="609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92" name="Google Shape;1192;p65"/>
          <p:cNvSpPr/>
          <p:nvPr/>
        </p:nvSpPr>
        <p:spPr>
          <a:xfrm>
            <a:off x="6743064" y="5297107"/>
            <a:ext cx="609600" cy="609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93" name="Google Shape;1193;p65"/>
          <p:cNvSpPr/>
          <p:nvPr/>
        </p:nvSpPr>
        <p:spPr>
          <a:xfrm>
            <a:off x="10928464" y="5297107"/>
            <a:ext cx="609600" cy="609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94" name="Google Shape;1194;p65"/>
          <p:cNvSpPr/>
          <p:nvPr/>
        </p:nvSpPr>
        <p:spPr>
          <a:xfrm>
            <a:off x="15108578" y="5297107"/>
            <a:ext cx="609600" cy="609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95" name="Google Shape;1195;p65"/>
          <p:cNvSpPr txBox="1"/>
          <p:nvPr>
            <p:ph idx="2" type="body"/>
          </p:nvPr>
        </p:nvSpPr>
        <p:spPr>
          <a:xfrm>
            <a:off x="1656175" y="4534744"/>
            <a:ext cx="2444532"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005671"/>
              </a:buClr>
              <a:buSzPts val="3200"/>
              <a:buNone/>
              <a:defRPr i="1" sz="3200">
                <a:solidFill>
                  <a:srgbClr val="005671"/>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6" name="Google Shape;1196;p65"/>
          <p:cNvSpPr txBox="1"/>
          <p:nvPr>
            <p:ph idx="3" type="body"/>
          </p:nvPr>
        </p:nvSpPr>
        <p:spPr>
          <a:xfrm>
            <a:off x="604304" y="3852575"/>
            <a:ext cx="4548274"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1"/>
              </a:buClr>
              <a:buSzPts val="3200"/>
              <a:buNone/>
              <a:defRPr i="0" sz="32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7" name="Google Shape;1197;p65"/>
          <p:cNvSpPr txBox="1"/>
          <p:nvPr>
            <p:ph idx="4" type="body"/>
          </p:nvPr>
        </p:nvSpPr>
        <p:spPr>
          <a:xfrm>
            <a:off x="604304" y="2428968"/>
            <a:ext cx="4548274" cy="1234562"/>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8" name="Google Shape;1198;p65"/>
          <p:cNvSpPr/>
          <p:nvPr/>
        </p:nvSpPr>
        <p:spPr>
          <a:xfrm>
            <a:off x="1258261" y="3788883"/>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199" name="Google Shape;1199;p65"/>
          <p:cNvSpPr txBox="1"/>
          <p:nvPr>
            <p:ph idx="5" type="body"/>
          </p:nvPr>
        </p:nvSpPr>
        <p:spPr>
          <a:xfrm>
            <a:off x="5825598" y="5961947"/>
            <a:ext cx="2444532"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436117"/>
              </a:buClr>
              <a:buSzPts val="3200"/>
              <a:buNone/>
              <a:defRPr i="1" sz="3200">
                <a:solidFill>
                  <a:srgbClr val="436117"/>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0" name="Google Shape;1200;p65"/>
          <p:cNvSpPr txBox="1"/>
          <p:nvPr>
            <p:ph idx="6" type="body"/>
          </p:nvPr>
        </p:nvSpPr>
        <p:spPr>
          <a:xfrm>
            <a:off x="4773727" y="6629607"/>
            <a:ext cx="4548274"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3"/>
              </a:buClr>
              <a:buSzPts val="3200"/>
              <a:buNone/>
              <a:defRPr i="0" sz="32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1" name="Google Shape;1201;p65"/>
          <p:cNvSpPr/>
          <p:nvPr/>
        </p:nvSpPr>
        <p:spPr>
          <a:xfrm>
            <a:off x="5427684" y="7378712"/>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02" name="Google Shape;1202;p65"/>
          <p:cNvSpPr txBox="1"/>
          <p:nvPr>
            <p:ph idx="7" type="body"/>
          </p:nvPr>
        </p:nvSpPr>
        <p:spPr>
          <a:xfrm>
            <a:off x="4773727" y="7581347"/>
            <a:ext cx="4548274" cy="123456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3" name="Google Shape;1203;p65"/>
          <p:cNvSpPr txBox="1"/>
          <p:nvPr>
            <p:ph idx="8" type="body"/>
          </p:nvPr>
        </p:nvSpPr>
        <p:spPr>
          <a:xfrm>
            <a:off x="10010998" y="4512972"/>
            <a:ext cx="2444532"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A1012E"/>
              </a:buClr>
              <a:buSzPts val="3200"/>
              <a:buNone/>
              <a:defRPr i="1" sz="3200">
                <a:solidFill>
                  <a:srgbClr val="A1012E"/>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4" name="Google Shape;1204;p65"/>
          <p:cNvSpPr txBox="1"/>
          <p:nvPr>
            <p:ph idx="9" type="body"/>
          </p:nvPr>
        </p:nvSpPr>
        <p:spPr>
          <a:xfrm>
            <a:off x="8959127" y="3830803"/>
            <a:ext cx="4548274"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2"/>
              </a:buClr>
              <a:buSzPts val="3200"/>
              <a:buNone/>
              <a:defRPr i="0" sz="32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5" name="Google Shape;1205;p65"/>
          <p:cNvSpPr txBox="1"/>
          <p:nvPr>
            <p:ph idx="13" type="body"/>
          </p:nvPr>
        </p:nvSpPr>
        <p:spPr>
          <a:xfrm>
            <a:off x="8959127" y="2407196"/>
            <a:ext cx="4548274" cy="1234562"/>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6" name="Google Shape;1206;p65"/>
          <p:cNvSpPr/>
          <p:nvPr/>
        </p:nvSpPr>
        <p:spPr>
          <a:xfrm>
            <a:off x="9613084" y="3767111"/>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07" name="Google Shape;1207;p65"/>
          <p:cNvSpPr txBox="1"/>
          <p:nvPr>
            <p:ph idx="14" type="body"/>
          </p:nvPr>
        </p:nvSpPr>
        <p:spPr>
          <a:xfrm>
            <a:off x="14215755" y="5961947"/>
            <a:ext cx="2444532"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5D1679"/>
              </a:buClr>
              <a:buSzPts val="3200"/>
              <a:buNone/>
              <a:defRPr i="1" sz="3200">
                <a:solidFill>
                  <a:srgbClr val="5D1679"/>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8" name="Google Shape;1208;p65"/>
          <p:cNvSpPr txBox="1"/>
          <p:nvPr>
            <p:ph idx="15" type="body"/>
          </p:nvPr>
        </p:nvSpPr>
        <p:spPr>
          <a:xfrm>
            <a:off x="13163884" y="6629607"/>
            <a:ext cx="4548274"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4"/>
              </a:buClr>
              <a:buSzPts val="3200"/>
              <a:buNone/>
              <a:defRPr i="0" sz="32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9" name="Google Shape;1209;p65"/>
          <p:cNvSpPr/>
          <p:nvPr/>
        </p:nvSpPr>
        <p:spPr>
          <a:xfrm>
            <a:off x="13817841" y="7378712"/>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10" name="Google Shape;1210;p65"/>
          <p:cNvSpPr txBox="1"/>
          <p:nvPr>
            <p:ph idx="16" type="body"/>
          </p:nvPr>
        </p:nvSpPr>
        <p:spPr>
          <a:xfrm>
            <a:off x="13163884" y="7581347"/>
            <a:ext cx="4548274" cy="123456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184"/>
                                        </p:tgtEl>
                                        <p:attrNameLst>
                                          <p:attrName>style.visibility</p:attrName>
                                        </p:attrNameLst>
                                      </p:cBhvr>
                                      <p:to>
                                        <p:strVal val="visible"/>
                                      </p:to>
                                    </p:set>
                                    <p:anim calcmode="lin" valueType="num">
                                      <p:cBhvr additive="base">
                                        <p:cTn dur="500"/>
                                        <p:tgtEl>
                                          <p:spTgt spid="118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183">
                                            <p:txEl>
                                              <p:pRg end="0" st="0"/>
                                            </p:txEl>
                                          </p:spTgt>
                                        </p:tgtEl>
                                        <p:attrNameLst>
                                          <p:attrName>style.visibility</p:attrName>
                                        </p:attrNameLst>
                                      </p:cBhvr>
                                      <p:to>
                                        <p:strVal val="visible"/>
                                      </p:to>
                                    </p:set>
                                    <p:animEffect filter="fade" transition="in">
                                      <p:cBhvr>
                                        <p:cTn dur="500"/>
                                        <p:tgtEl>
                                          <p:spTgt spid="118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3">
                                            <p:txEl>
                                              <p:pRg end="1" st="1"/>
                                            </p:txEl>
                                          </p:spTgt>
                                        </p:tgtEl>
                                        <p:attrNameLst>
                                          <p:attrName>style.visibility</p:attrName>
                                        </p:attrNameLst>
                                      </p:cBhvr>
                                      <p:to>
                                        <p:strVal val="visible"/>
                                      </p:to>
                                    </p:set>
                                    <p:animEffect filter="fade" transition="in">
                                      <p:cBhvr>
                                        <p:cTn dur="500"/>
                                        <p:tgtEl>
                                          <p:spTgt spid="118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3">
                                            <p:txEl>
                                              <p:pRg end="2" st="2"/>
                                            </p:txEl>
                                          </p:spTgt>
                                        </p:tgtEl>
                                        <p:attrNameLst>
                                          <p:attrName>style.visibility</p:attrName>
                                        </p:attrNameLst>
                                      </p:cBhvr>
                                      <p:to>
                                        <p:strVal val="visible"/>
                                      </p:to>
                                    </p:set>
                                    <p:animEffect filter="fade" transition="in">
                                      <p:cBhvr>
                                        <p:cTn dur="500"/>
                                        <p:tgtEl>
                                          <p:spTgt spid="118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3">
                                            <p:txEl>
                                              <p:pRg end="3" st="3"/>
                                            </p:txEl>
                                          </p:spTgt>
                                        </p:tgtEl>
                                        <p:attrNameLst>
                                          <p:attrName>style.visibility</p:attrName>
                                        </p:attrNameLst>
                                      </p:cBhvr>
                                      <p:to>
                                        <p:strVal val="visible"/>
                                      </p:to>
                                    </p:set>
                                    <p:animEffect filter="fade" transition="in">
                                      <p:cBhvr>
                                        <p:cTn dur="500"/>
                                        <p:tgtEl>
                                          <p:spTgt spid="118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3">
                                            <p:txEl>
                                              <p:pRg end="4" st="4"/>
                                            </p:txEl>
                                          </p:spTgt>
                                        </p:tgtEl>
                                        <p:attrNameLst>
                                          <p:attrName>style.visibility</p:attrName>
                                        </p:attrNameLst>
                                      </p:cBhvr>
                                      <p:to>
                                        <p:strVal val="visible"/>
                                      </p:to>
                                    </p:set>
                                    <p:animEffect filter="fade" transition="in">
                                      <p:cBhvr>
                                        <p:cTn dur="500"/>
                                        <p:tgtEl>
                                          <p:spTgt spid="118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3">
                                            <p:txEl>
                                              <p:pRg end="5" st="5"/>
                                            </p:txEl>
                                          </p:spTgt>
                                        </p:tgtEl>
                                        <p:attrNameLst>
                                          <p:attrName>style.visibility</p:attrName>
                                        </p:attrNameLst>
                                      </p:cBhvr>
                                      <p:to>
                                        <p:strVal val="visible"/>
                                      </p:to>
                                    </p:set>
                                    <p:animEffect filter="fade" transition="in">
                                      <p:cBhvr>
                                        <p:cTn dur="500"/>
                                        <p:tgtEl>
                                          <p:spTgt spid="118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3">
                                            <p:txEl>
                                              <p:pRg end="6" st="6"/>
                                            </p:txEl>
                                          </p:spTgt>
                                        </p:tgtEl>
                                        <p:attrNameLst>
                                          <p:attrName>style.visibility</p:attrName>
                                        </p:attrNameLst>
                                      </p:cBhvr>
                                      <p:to>
                                        <p:strVal val="visible"/>
                                      </p:to>
                                    </p:set>
                                    <p:animEffect filter="fade" transition="in">
                                      <p:cBhvr>
                                        <p:cTn dur="500"/>
                                        <p:tgtEl>
                                          <p:spTgt spid="118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3">
                                            <p:txEl>
                                              <p:pRg end="7" st="7"/>
                                            </p:txEl>
                                          </p:spTgt>
                                        </p:tgtEl>
                                        <p:attrNameLst>
                                          <p:attrName>style.visibility</p:attrName>
                                        </p:attrNameLst>
                                      </p:cBhvr>
                                      <p:to>
                                        <p:strVal val="visible"/>
                                      </p:to>
                                    </p:set>
                                    <p:animEffect filter="fade" transition="in">
                                      <p:cBhvr>
                                        <p:cTn dur="500"/>
                                        <p:tgtEl>
                                          <p:spTgt spid="118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83">
                                            <p:txEl>
                                              <p:pRg end="8" st="8"/>
                                            </p:txEl>
                                          </p:spTgt>
                                        </p:tgtEl>
                                        <p:attrNameLst>
                                          <p:attrName>style.visibility</p:attrName>
                                        </p:attrNameLst>
                                      </p:cBhvr>
                                      <p:to>
                                        <p:strVal val="visible"/>
                                      </p:to>
                                    </p:set>
                                    <p:animEffect filter="fade" transition="in">
                                      <p:cBhvr>
                                        <p:cTn dur="500"/>
                                        <p:tgtEl>
                                          <p:spTgt spid="1183">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85"/>
                                        </p:tgtEl>
                                        <p:attrNameLst>
                                          <p:attrName>style.visibility</p:attrName>
                                        </p:attrNameLst>
                                      </p:cBhvr>
                                      <p:to>
                                        <p:strVal val="visible"/>
                                      </p:to>
                                    </p:set>
                                    <p:animEffect filter="fade" transition="in">
                                      <p:cBhvr>
                                        <p:cTn dur="500"/>
                                        <p:tgtEl>
                                          <p:spTgt spid="1185"/>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191"/>
                                        </p:tgtEl>
                                        <p:attrNameLst>
                                          <p:attrName>style.visibility</p:attrName>
                                        </p:attrNameLst>
                                      </p:cBhvr>
                                      <p:to>
                                        <p:strVal val="visible"/>
                                      </p:to>
                                    </p:set>
                                    <p:anim calcmode="lin" valueType="num">
                                      <p:cBhvr additive="base">
                                        <p:cTn dur="500"/>
                                        <p:tgtEl>
                                          <p:spTgt spid="1191"/>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86"/>
                                        </p:tgtEl>
                                        <p:attrNameLst>
                                          <p:attrName>style.visibility</p:attrName>
                                        </p:attrNameLst>
                                      </p:cBhvr>
                                      <p:to>
                                        <p:strVal val="visible"/>
                                      </p:to>
                                    </p:set>
                                    <p:animEffect filter="fade" transition="in">
                                      <p:cBhvr>
                                        <p:cTn dur="500"/>
                                        <p:tgtEl>
                                          <p:spTgt spid="1186"/>
                                        </p:tgtEl>
                                      </p:cBhvr>
                                    </p:animEffect>
                                  </p:childTnLst>
                                </p:cTn>
                              </p:par>
                              <p:par>
                                <p:cTn fill="hold" nodeType="withEffect" presetClass="entr" presetID="2" presetSubtype="1">
                                  <p:stCondLst>
                                    <p:cond delay="0"/>
                                  </p:stCondLst>
                                  <p:childTnLst>
                                    <p:set>
                                      <p:cBhvr>
                                        <p:cTn dur="1" fill="hold">
                                          <p:stCondLst>
                                            <p:cond delay="0"/>
                                          </p:stCondLst>
                                        </p:cTn>
                                        <p:tgtEl>
                                          <p:spTgt spid="1195">
                                            <p:txEl>
                                              <p:pRg end="0" st="0"/>
                                            </p:txEl>
                                          </p:spTgt>
                                        </p:tgtEl>
                                        <p:attrNameLst>
                                          <p:attrName>style.visibility</p:attrName>
                                        </p:attrNameLst>
                                      </p:cBhvr>
                                      <p:to>
                                        <p:strVal val="visible"/>
                                      </p:to>
                                    </p:set>
                                    <p:anim calcmode="lin" valueType="num">
                                      <p:cBhvr additive="base">
                                        <p:cTn dur="500"/>
                                        <p:tgtEl>
                                          <p:spTgt spid="119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5">
                                            <p:txEl>
                                              <p:pRg end="1" st="1"/>
                                            </p:txEl>
                                          </p:spTgt>
                                        </p:tgtEl>
                                        <p:attrNameLst>
                                          <p:attrName>style.visibility</p:attrName>
                                        </p:attrNameLst>
                                      </p:cBhvr>
                                      <p:to>
                                        <p:strVal val="visible"/>
                                      </p:to>
                                    </p:set>
                                    <p:anim calcmode="lin" valueType="num">
                                      <p:cBhvr additive="base">
                                        <p:cTn dur="500"/>
                                        <p:tgtEl>
                                          <p:spTgt spid="119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5">
                                            <p:txEl>
                                              <p:pRg end="2" st="2"/>
                                            </p:txEl>
                                          </p:spTgt>
                                        </p:tgtEl>
                                        <p:attrNameLst>
                                          <p:attrName>style.visibility</p:attrName>
                                        </p:attrNameLst>
                                      </p:cBhvr>
                                      <p:to>
                                        <p:strVal val="visible"/>
                                      </p:to>
                                    </p:set>
                                    <p:anim calcmode="lin" valueType="num">
                                      <p:cBhvr additive="base">
                                        <p:cTn dur="500"/>
                                        <p:tgtEl>
                                          <p:spTgt spid="119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5">
                                            <p:txEl>
                                              <p:pRg end="3" st="3"/>
                                            </p:txEl>
                                          </p:spTgt>
                                        </p:tgtEl>
                                        <p:attrNameLst>
                                          <p:attrName>style.visibility</p:attrName>
                                        </p:attrNameLst>
                                      </p:cBhvr>
                                      <p:to>
                                        <p:strVal val="visible"/>
                                      </p:to>
                                    </p:set>
                                    <p:anim calcmode="lin" valueType="num">
                                      <p:cBhvr additive="base">
                                        <p:cTn dur="500"/>
                                        <p:tgtEl>
                                          <p:spTgt spid="119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5">
                                            <p:txEl>
                                              <p:pRg end="4" st="4"/>
                                            </p:txEl>
                                          </p:spTgt>
                                        </p:tgtEl>
                                        <p:attrNameLst>
                                          <p:attrName>style.visibility</p:attrName>
                                        </p:attrNameLst>
                                      </p:cBhvr>
                                      <p:to>
                                        <p:strVal val="visible"/>
                                      </p:to>
                                    </p:set>
                                    <p:anim calcmode="lin" valueType="num">
                                      <p:cBhvr additive="base">
                                        <p:cTn dur="500"/>
                                        <p:tgtEl>
                                          <p:spTgt spid="119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5">
                                            <p:txEl>
                                              <p:pRg end="5" st="5"/>
                                            </p:txEl>
                                          </p:spTgt>
                                        </p:tgtEl>
                                        <p:attrNameLst>
                                          <p:attrName>style.visibility</p:attrName>
                                        </p:attrNameLst>
                                      </p:cBhvr>
                                      <p:to>
                                        <p:strVal val="visible"/>
                                      </p:to>
                                    </p:set>
                                    <p:anim calcmode="lin" valueType="num">
                                      <p:cBhvr additive="base">
                                        <p:cTn dur="500"/>
                                        <p:tgtEl>
                                          <p:spTgt spid="119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5">
                                            <p:txEl>
                                              <p:pRg end="6" st="6"/>
                                            </p:txEl>
                                          </p:spTgt>
                                        </p:tgtEl>
                                        <p:attrNameLst>
                                          <p:attrName>style.visibility</p:attrName>
                                        </p:attrNameLst>
                                      </p:cBhvr>
                                      <p:to>
                                        <p:strVal val="visible"/>
                                      </p:to>
                                    </p:set>
                                    <p:anim calcmode="lin" valueType="num">
                                      <p:cBhvr additive="base">
                                        <p:cTn dur="500"/>
                                        <p:tgtEl>
                                          <p:spTgt spid="119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5">
                                            <p:txEl>
                                              <p:pRg end="7" st="7"/>
                                            </p:txEl>
                                          </p:spTgt>
                                        </p:tgtEl>
                                        <p:attrNameLst>
                                          <p:attrName>style.visibility</p:attrName>
                                        </p:attrNameLst>
                                      </p:cBhvr>
                                      <p:to>
                                        <p:strVal val="visible"/>
                                      </p:to>
                                    </p:set>
                                    <p:anim calcmode="lin" valueType="num">
                                      <p:cBhvr additive="base">
                                        <p:cTn dur="500"/>
                                        <p:tgtEl>
                                          <p:spTgt spid="119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5">
                                            <p:txEl>
                                              <p:pRg end="8" st="8"/>
                                            </p:txEl>
                                          </p:spTgt>
                                        </p:tgtEl>
                                        <p:attrNameLst>
                                          <p:attrName>style.visibility</p:attrName>
                                        </p:attrNameLst>
                                      </p:cBhvr>
                                      <p:to>
                                        <p:strVal val="visible"/>
                                      </p:to>
                                    </p:set>
                                    <p:anim calcmode="lin" valueType="num">
                                      <p:cBhvr additive="base">
                                        <p:cTn dur="500"/>
                                        <p:tgtEl>
                                          <p:spTgt spid="1195">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1">
                                  <p:stCondLst>
                                    <p:cond delay="0"/>
                                  </p:stCondLst>
                                  <p:childTnLst>
                                    <p:set>
                                      <p:cBhvr>
                                        <p:cTn dur="1" fill="hold">
                                          <p:stCondLst>
                                            <p:cond delay="0"/>
                                          </p:stCondLst>
                                        </p:cTn>
                                        <p:tgtEl>
                                          <p:spTgt spid="1196">
                                            <p:txEl>
                                              <p:pRg end="0" st="0"/>
                                            </p:txEl>
                                          </p:spTgt>
                                        </p:tgtEl>
                                        <p:attrNameLst>
                                          <p:attrName>style.visibility</p:attrName>
                                        </p:attrNameLst>
                                      </p:cBhvr>
                                      <p:to>
                                        <p:strVal val="visible"/>
                                      </p:to>
                                    </p:set>
                                    <p:anim calcmode="lin" valueType="num">
                                      <p:cBhvr additive="base">
                                        <p:cTn dur="500"/>
                                        <p:tgtEl>
                                          <p:spTgt spid="119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1">
                                  <p:stCondLst>
                                    <p:cond delay="0"/>
                                  </p:stCondLst>
                                  <p:childTnLst>
                                    <p:set>
                                      <p:cBhvr>
                                        <p:cTn dur="1" fill="hold">
                                          <p:stCondLst>
                                            <p:cond delay="0"/>
                                          </p:stCondLst>
                                        </p:cTn>
                                        <p:tgtEl>
                                          <p:spTgt spid="1196">
                                            <p:txEl>
                                              <p:pRg end="1" st="1"/>
                                            </p:txEl>
                                          </p:spTgt>
                                        </p:tgtEl>
                                        <p:attrNameLst>
                                          <p:attrName>style.visibility</p:attrName>
                                        </p:attrNameLst>
                                      </p:cBhvr>
                                      <p:to>
                                        <p:strVal val="visible"/>
                                      </p:to>
                                    </p:set>
                                    <p:anim calcmode="lin" valueType="num">
                                      <p:cBhvr additive="base">
                                        <p:cTn dur="500"/>
                                        <p:tgtEl>
                                          <p:spTgt spid="119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1">
                                  <p:stCondLst>
                                    <p:cond delay="0"/>
                                  </p:stCondLst>
                                  <p:childTnLst>
                                    <p:set>
                                      <p:cBhvr>
                                        <p:cTn dur="1" fill="hold">
                                          <p:stCondLst>
                                            <p:cond delay="0"/>
                                          </p:stCondLst>
                                        </p:cTn>
                                        <p:tgtEl>
                                          <p:spTgt spid="1196">
                                            <p:txEl>
                                              <p:pRg end="2" st="2"/>
                                            </p:txEl>
                                          </p:spTgt>
                                        </p:tgtEl>
                                        <p:attrNameLst>
                                          <p:attrName>style.visibility</p:attrName>
                                        </p:attrNameLst>
                                      </p:cBhvr>
                                      <p:to>
                                        <p:strVal val="visible"/>
                                      </p:to>
                                    </p:set>
                                    <p:anim calcmode="lin" valueType="num">
                                      <p:cBhvr additive="base">
                                        <p:cTn dur="500"/>
                                        <p:tgtEl>
                                          <p:spTgt spid="119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2" presetSubtype="1">
                                  <p:stCondLst>
                                    <p:cond delay="0"/>
                                  </p:stCondLst>
                                  <p:childTnLst>
                                    <p:set>
                                      <p:cBhvr>
                                        <p:cTn dur="1" fill="hold">
                                          <p:stCondLst>
                                            <p:cond delay="0"/>
                                          </p:stCondLst>
                                        </p:cTn>
                                        <p:tgtEl>
                                          <p:spTgt spid="1196">
                                            <p:txEl>
                                              <p:pRg end="3" st="3"/>
                                            </p:txEl>
                                          </p:spTgt>
                                        </p:tgtEl>
                                        <p:attrNameLst>
                                          <p:attrName>style.visibility</p:attrName>
                                        </p:attrNameLst>
                                      </p:cBhvr>
                                      <p:to>
                                        <p:strVal val="visible"/>
                                      </p:to>
                                    </p:set>
                                    <p:anim calcmode="lin" valueType="num">
                                      <p:cBhvr additive="base">
                                        <p:cTn dur="500"/>
                                        <p:tgtEl>
                                          <p:spTgt spid="1196">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1">
                                  <p:stCondLst>
                                    <p:cond delay="0"/>
                                  </p:stCondLst>
                                  <p:childTnLst>
                                    <p:set>
                                      <p:cBhvr>
                                        <p:cTn dur="1" fill="hold">
                                          <p:stCondLst>
                                            <p:cond delay="0"/>
                                          </p:stCondLst>
                                        </p:cTn>
                                        <p:tgtEl>
                                          <p:spTgt spid="1196">
                                            <p:txEl>
                                              <p:pRg end="4" st="4"/>
                                            </p:txEl>
                                          </p:spTgt>
                                        </p:tgtEl>
                                        <p:attrNameLst>
                                          <p:attrName>style.visibility</p:attrName>
                                        </p:attrNameLst>
                                      </p:cBhvr>
                                      <p:to>
                                        <p:strVal val="visible"/>
                                      </p:to>
                                    </p:set>
                                    <p:anim calcmode="lin" valueType="num">
                                      <p:cBhvr additive="base">
                                        <p:cTn dur="500"/>
                                        <p:tgtEl>
                                          <p:spTgt spid="1196">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00"/>
                            </p:stCondLst>
                            <p:childTnLst>
                              <p:par>
                                <p:cTn fill="hold" nodeType="afterEffect" presetClass="entr" presetID="2" presetSubtype="1">
                                  <p:stCondLst>
                                    <p:cond delay="0"/>
                                  </p:stCondLst>
                                  <p:childTnLst>
                                    <p:set>
                                      <p:cBhvr>
                                        <p:cTn dur="1" fill="hold">
                                          <p:stCondLst>
                                            <p:cond delay="0"/>
                                          </p:stCondLst>
                                        </p:cTn>
                                        <p:tgtEl>
                                          <p:spTgt spid="1196">
                                            <p:txEl>
                                              <p:pRg end="5" st="5"/>
                                            </p:txEl>
                                          </p:spTgt>
                                        </p:tgtEl>
                                        <p:attrNameLst>
                                          <p:attrName>style.visibility</p:attrName>
                                        </p:attrNameLst>
                                      </p:cBhvr>
                                      <p:to>
                                        <p:strVal val="visible"/>
                                      </p:to>
                                    </p:set>
                                    <p:anim calcmode="lin" valueType="num">
                                      <p:cBhvr additive="base">
                                        <p:cTn dur="500"/>
                                        <p:tgtEl>
                                          <p:spTgt spid="1196">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1">
                                  <p:stCondLst>
                                    <p:cond delay="0"/>
                                  </p:stCondLst>
                                  <p:childTnLst>
                                    <p:set>
                                      <p:cBhvr>
                                        <p:cTn dur="1" fill="hold">
                                          <p:stCondLst>
                                            <p:cond delay="0"/>
                                          </p:stCondLst>
                                        </p:cTn>
                                        <p:tgtEl>
                                          <p:spTgt spid="1196">
                                            <p:txEl>
                                              <p:pRg end="6" st="6"/>
                                            </p:txEl>
                                          </p:spTgt>
                                        </p:tgtEl>
                                        <p:attrNameLst>
                                          <p:attrName>style.visibility</p:attrName>
                                        </p:attrNameLst>
                                      </p:cBhvr>
                                      <p:to>
                                        <p:strVal val="visible"/>
                                      </p:to>
                                    </p:set>
                                    <p:anim calcmode="lin" valueType="num">
                                      <p:cBhvr additive="base">
                                        <p:cTn dur="500"/>
                                        <p:tgtEl>
                                          <p:spTgt spid="1196">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500"/>
                            </p:stCondLst>
                            <p:childTnLst>
                              <p:par>
                                <p:cTn fill="hold" nodeType="afterEffect" presetClass="entr" presetID="2" presetSubtype="1">
                                  <p:stCondLst>
                                    <p:cond delay="0"/>
                                  </p:stCondLst>
                                  <p:childTnLst>
                                    <p:set>
                                      <p:cBhvr>
                                        <p:cTn dur="1" fill="hold">
                                          <p:stCondLst>
                                            <p:cond delay="0"/>
                                          </p:stCondLst>
                                        </p:cTn>
                                        <p:tgtEl>
                                          <p:spTgt spid="1196">
                                            <p:txEl>
                                              <p:pRg end="7" st="7"/>
                                            </p:txEl>
                                          </p:spTgt>
                                        </p:tgtEl>
                                        <p:attrNameLst>
                                          <p:attrName>style.visibility</p:attrName>
                                        </p:attrNameLst>
                                      </p:cBhvr>
                                      <p:to>
                                        <p:strVal val="visible"/>
                                      </p:to>
                                    </p:set>
                                    <p:anim calcmode="lin" valueType="num">
                                      <p:cBhvr additive="base">
                                        <p:cTn dur="500"/>
                                        <p:tgtEl>
                                          <p:spTgt spid="1196">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1">
                                  <p:stCondLst>
                                    <p:cond delay="0"/>
                                  </p:stCondLst>
                                  <p:childTnLst>
                                    <p:set>
                                      <p:cBhvr>
                                        <p:cTn dur="1" fill="hold">
                                          <p:stCondLst>
                                            <p:cond delay="0"/>
                                          </p:stCondLst>
                                        </p:cTn>
                                        <p:tgtEl>
                                          <p:spTgt spid="1196">
                                            <p:txEl>
                                              <p:pRg end="8" st="8"/>
                                            </p:txEl>
                                          </p:spTgt>
                                        </p:tgtEl>
                                        <p:attrNameLst>
                                          <p:attrName>style.visibility</p:attrName>
                                        </p:attrNameLst>
                                      </p:cBhvr>
                                      <p:to>
                                        <p:strVal val="visible"/>
                                      </p:to>
                                    </p:set>
                                    <p:anim calcmode="lin" valueType="num">
                                      <p:cBhvr additive="base">
                                        <p:cTn dur="500"/>
                                        <p:tgtEl>
                                          <p:spTgt spid="1196">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8"/>
                                        </p:tgtEl>
                                        <p:attrNameLst>
                                          <p:attrName>style.visibility</p:attrName>
                                        </p:attrNameLst>
                                      </p:cBhvr>
                                      <p:to>
                                        <p:strVal val="visible"/>
                                      </p:to>
                                    </p:set>
                                    <p:anim calcmode="lin" valueType="num">
                                      <p:cBhvr additive="base">
                                        <p:cTn dur="500"/>
                                        <p:tgtEl>
                                          <p:spTgt spid="11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7">
                                            <p:txEl>
                                              <p:pRg end="0" st="0"/>
                                            </p:txEl>
                                          </p:spTgt>
                                        </p:tgtEl>
                                        <p:attrNameLst>
                                          <p:attrName>style.visibility</p:attrName>
                                        </p:attrNameLst>
                                      </p:cBhvr>
                                      <p:to>
                                        <p:strVal val="visible"/>
                                      </p:to>
                                    </p:set>
                                    <p:anim calcmode="lin" valueType="num">
                                      <p:cBhvr additive="base">
                                        <p:cTn dur="500"/>
                                        <p:tgtEl>
                                          <p:spTgt spid="119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7">
                                            <p:txEl>
                                              <p:pRg end="1" st="1"/>
                                            </p:txEl>
                                          </p:spTgt>
                                        </p:tgtEl>
                                        <p:attrNameLst>
                                          <p:attrName>style.visibility</p:attrName>
                                        </p:attrNameLst>
                                      </p:cBhvr>
                                      <p:to>
                                        <p:strVal val="visible"/>
                                      </p:to>
                                    </p:set>
                                    <p:anim calcmode="lin" valueType="num">
                                      <p:cBhvr additive="base">
                                        <p:cTn dur="500"/>
                                        <p:tgtEl>
                                          <p:spTgt spid="119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7">
                                            <p:txEl>
                                              <p:pRg end="2" st="2"/>
                                            </p:txEl>
                                          </p:spTgt>
                                        </p:tgtEl>
                                        <p:attrNameLst>
                                          <p:attrName>style.visibility</p:attrName>
                                        </p:attrNameLst>
                                      </p:cBhvr>
                                      <p:to>
                                        <p:strVal val="visible"/>
                                      </p:to>
                                    </p:set>
                                    <p:anim calcmode="lin" valueType="num">
                                      <p:cBhvr additive="base">
                                        <p:cTn dur="500"/>
                                        <p:tgtEl>
                                          <p:spTgt spid="119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7">
                                            <p:txEl>
                                              <p:pRg end="3" st="3"/>
                                            </p:txEl>
                                          </p:spTgt>
                                        </p:tgtEl>
                                        <p:attrNameLst>
                                          <p:attrName>style.visibility</p:attrName>
                                        </p:attrNameLst>
                                      </p:cBhvr>
                                      <p:to>
                                        <p:strVal val="visible"/>
                                      </p:to>
                                    </p:set>
                                    <p:anim calcmode="lin" valueType="num">
                                      <p:cBhvr additive="base">
                                        <p:cTn dur="500"/>
                                        <p:tgtEl>
                                          <p:spTgt spid="119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7">
                                            <p:txEl>
                                              <p:pRg end="4" st="4"/>
                                            </p:txEl>
                                          </p:spTgt>
                                        </p:tgtEl>
                                        <p:attrNameLst>
                                          <p:attrName>style.visibility</p:attrName>
                                        </p:attrNameLst>
                                      </p:cBhvr>
                                      <p:to>
                                        <p:strVal val="visible"/>
                                      </p:to>
                                    </p:set>
                                    <p:anim calcmode="lin" valueType="num">
                                      <p:cBhvr additive="base">
                                        <p:cTn dur="500"/>
                                        <p:tgtEl>
                                          <p:spTgt spid="119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7">
                                            <p:txEl>
                                              <p:pRg end="5" st="5"/>
                                            </p:txEl>
                                          </p:spTgt>
                                        </p:tgtEl>
                                        <p:attrNameLst>
                                          <p:attrName>style.visibility</p:attrName>
                                        </p:attrNameLst>
                                      </p:cBhvr>
                                      <p:to>
                                        <p:strVal val="visible"/>
                                      </p:to>
                                    </p:set>
                                    <p:anim calcmode="lin" valueType="num">
                                      <p:cBhvr additive="base">
                                        <p:cTn dur="500"/>
                                        <p:tgtEl>
                                          <p:spTgt spid="119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7">
                                            <p:txEl>
                                              <p:pRg end="6" st="6"/>
                                            </p:txEl>
                                          </p:spTgt>
                                        </p:tgtEl>
                                        <p:attrNameLst>
                                          <p:attrName>style.visibility</p:attrName>
                                        </p:attrNameLst>
                                      </p:cBhvr>
                                      <p:to>
                                        <p:strVal val="visible"/>
                                      </p:to>
                                    </p:set>
                                    <p:anim calcmode="lin" valueType="num">
                                      <p:cBhvr additive="base">
                                        <p:cTn dur="500"/>
                                        <p:tgtEl>
                                          <p:spTgt spid="119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7">
                                            <p:txEl>
                                              <p:pRg end="7" st="7"/>
                                            </p:txEl>
                                          </p:spTgt>
                                        </p:tgtEl>
                                        <p:attrNameLst>
                                          <p:attrName>style.visibility</p:attrName>
                                        </p:attrNameLst>
                                      </p:cBhvr>
                                      <p:to>
                                        <p:strVal val="visible"/>
                                      </p:to>
                                    </p:set>
                                    <p:anim calcmode="lin" valueType="num">
                                      <p:cBhvr additive="base">
                                        <p:cTn dur="500"/>
                                        <p:tgtEl>
                                          <p:spTgt spid="119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197">
                                            <p:txEl>
                                              <p:pRg end="8" st="8"/>
                                            </p:txEl>
                                          </p:spTgt>
                                        </p:tgtEl>
                                        <p:attrNameLst>
                                          <p:attrName>style.visibility</p:attrName>
                                        </p:attrNameLst>
                                      </p:cBhvr>
                                      <p:to>
                                        <p:strVal val="visible"/>
                                      </p:to>
                                    </p:set>
                                    <p:anim calcmode="lin" valueType="num">
                                      <p:cBhvr additive="base">
                                        <p:cTn dur="500"/>
                                        <p:tgtEl>
                                          <p:spTgt spid="1197">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500"/>
                            </p:stCondLst>
                            <p:childTnLst>
                              <p:par>
                                <p:cTn fill="hold" nodeType="afterEffect" presetClass="entr" presetID="2" presetSubtype="8">
                                  <p:stCondLst>
                                    <p:cond delay="500"/>
                                  </p:stCondLst>
                                  <p:childTnLst>
                                    <p:set>
                                      <p:cBhvr>
                                        <p:cTn dur="1" fill="hold">
                                          <p:stCondLst>
                                            <p:cond delay="0"/>
                                          </p:stCondLst>
                                        </p:cTn>
                                        <p:tgtEl>
                                          <p:spTgt spid="1192"/>
                                        </p:tgtEl>
                                        <p:attrNameLst>
                                          <p:attrName>style.visibility</p:attrName>
                                        </p:attrNameLst>
                                      </p:cBhvr>
                                      <p:to>
                                        <p:strVal val="visible"/>
                                      </p:to>
                                    </p:set>
                                    <p:anim calcmode="lin" valueType="num">
                                      <p:cBhvr additive="base">
                                        <p:cTn dur="500"/>
                                        <p:tgtEl>
                                          <p:spTgt spid="1192"/>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190"/>
                                        </p:tgtEl>
                                        <p:attrNameLst>
                                          <p:attrName>style.visibility</p:attrName>
                                        </p:attrNameLst>
                                      </p:cBhvr>
                                      <p:to>
                                        <p:strVal val="visible"/>
                                      </p:to>
                                    </p:set>
                                    <p:animEffect filter="fade" transition="in">
                                      <p:cBhvr>
                                        <p:cTn dur="500"/>
                                        <p:tgtEl>
                                          <p:spTgt spid="1190"/>
                                        </p:tgtEl>
                                      </p:cBhvr>
                                    </p:animEffect>
                                  </p:childTnLst>
                                </p:cTn>
                              </p:par>
                              <p:par>
                                <p:cTn fill="hold" nodeType="withEffect" presetClass="entr" presetID="2" presetSubtype="4">
                                  <p:stCondLst>
                                    <p:cond delay="500"/>
                                  </p:stCondLst>
                                  <p:childTnLst>
                                    <p:set>
                                      <p:cBhvr>
                                        <p:cTn dur="1" fill="hold">
                                          <p:stCondLst>
                                            <p:cond delay="0"/>
                                          </p:stCondLst>
                                        </p:cTn>
                                        <p:tgtEl>
                                          <p:spTgt spid="1199">
                                            <p:txEl>
                                              <p:pRg end="0" st="0"/>
                                            </p:txEl>
                                          </p:spTgt>
                                        </p:tgtEl>
                                        <p:attrNameLst>
                                          <p:attrName>style.visibility</p:attrName>
                                        </p:attrNameLst>
                                      </p:cBhvr>
                                      <p:to>
                                        <p:strVal val="visible"/>
                                      </p:to>
                                    </p:set>
                                    <p:anim calcmode="lin" valueType="num">
                                      <p:cBhvr additive="base">
                                        <p:cTn dur="500"/>
                                        <p:tgtEl>
                                          <p:spTgt spid="119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199">
                                            <p:txEl>
                                              <p:pRg end="1" st="1"/>
                                            </p:txEl>
                                          </p:spTgt>
                                        </p:tgtEl>
                                        <p:attrNameLst>
                                          <p:attrName>style.visibility</p:attrName>
                                        </p:attrNameLst>
                                      </p:cBhvr>
                                      <p:to>
                                        <p:strVal val="visible"/>
                                      </p:to>
                                    </p:set>
                                    <p:anim calcmode="lin" valueType="num">
                                      <p:cBhvr additive="base">
                                        <p:cTn dur="500"/>
                                        <p:tgtEl>
                                          <p:spTgt spid="1199">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199">
                                            <p:txEl>
                                              <p:pRg end="2" st="2"/>
                                            </p:txEl>
                                          </p:spTgt>
                                        </p:tgtEl>
                                        <p:attrNameLst>
                                          <p:attrName>style.visibility</p:attrName>
                                        </p:attrNameLst>
                                      </p:cBhvr>
                                      <p:to>
                                        <p:strVal val="visible"/>
                                      </p:to>
                                    </p:set>
                                    <p:anim calcmode="lin" valueType="num">
                                      <p:cBhvr additive="base">
                                        <p:cTn dur="500"/>
                                        <p:tgtEl>
                                          <p:spTgt spid="1199">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199">
                                            <p:txEl>
                                              <p:pRg end="3" st="3"/>
                                            </p:txEl>
                                          </p:spTgt>
                                        </p:tgtEl>
                                        <p:attrNameLst>
                                          <p:attrName>style.visibility</p:attrName>
                                        </p:attrNameLst>
                                      </p:cBhvr>
                                      <p:to>
                                        <p:strVal val="visible"/>
                                      </p:to>
                                    </p:set>
                                    <p:anim calcmode="lin" valueType="num">
                                      <p:cBhvr additive="base">
                                        <p:cTn dur="500"/>
                                        <p:tgtEl>
                                          <p:spTgt spid="1199">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199">
                                            <p:txEl>
                                              <p:pRg end="4" st="4"/>
                                            </p:txEl>
                                          </p:spTgt>
                                        </p:tgtEl>
                                        <p:attrNameLst>
                                          <p:attrName>style.visibility</p:attrName>
                                        </p:attrNameLst>
                                      </p:cBhvr>
                                      <p:to>
                                        <p:strVal val="visible"/>
                                      </p:to>
                                    </p:set>
                                    <p:anim calcmode="lin" valueType="num">
                                      <p:cBhvr additive="base">
                                        <p:cTn dur="500"/>
                                        <p:tgtEl>
                                          <p:spTgt spid="1199">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199">
                                            <p:txEl>
                                              <p:pRg end="5" st="5"/>
                                            </p:txEl>
                                          </p:spTgt>
                                        </p:tgtEl>
                                        <p:attrNameLst>
                                          <p:attrName>style.visibility</p:attrName>
                                        </p:attrNameLst>
                                      </p:cBhvr>
                                      <p:to>
                                        <p:strVal val="visible"/>
                                      </p:to>
                                    </p:set>
                                    <p:anim calcmode="lin" valueType="num">
                                      <p:cBhvr additive="base">
                                        <p:cTn dur="500"/>
                                        <p:tgtEl>
                                          <p:spTgt spid="1199">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199">
                                            <p:txEl>
                                              <p:pRg end="6" st="6"/>
                                            </p:txEl>
                                          </p:spTgt>
                                        </p:tgtEl>
                                        <p:attrNameLst>
                                          <p:attrName>style.visibility</p:attrName>
                                        </p:attrNameLst>
                                      </p:cBhvr>
                                      <p:to>
                                        <p:strVal val="visible"/>
                                      </p:to>
                                    </p:set>
                                    <p:anim calcmode="lin" valueType="num">
                                      <p:cBhvr additive="base">
                                        <p:cTn dur="500"/>
                                        <p:tgtEl>
                                          <p:spTgt spid="1199">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199">
                                            <p:txEl>
                                              <p:pRg end="7" st="7"/>
                                            </p:txEl>
                                          </p:spTgt>
                                        </p:tgtEl>
                                        <p:attrNameLst>
                                          <p:attrName>style.visibility</p:attrName>
                                        </p:attrNameLst>
                                      </p:cBhvr>
                                      <p:to>
                                        <p:strVal val="visible"/>
                                      </p:to>
                                    </p:set>
                                    <p:anim calcmode="lin" valueType="num">
                                      <p:cBhvr additive="base">
                                        <p:cTn dur="500"/>
                                        <p:tgtEl>
                                          <p:spTgt spid="1199">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199">
                                            <p:txEl>
                                              <p:pRg end="8" st="8"/>
                                            </p:txEl>
                                          </p:spTgt>
                                        </p:tgtEl>
                                        <p:attrNameLst>
                                          <p:attrName>style.visibility</p:attrName>
                                        </p:attrNameLst>
                                      </p:cBhvr>
                                      <p:to>
                                        <p:strVal val="visible"/>
                                      </p:to>
                                    </p:set>
                                    <p:anim calcmode="lin" valueType="num">
                                      <p:cBhvr additive="base">
                                        <p:cTn dur="500"/>
                                        <p:tgtEl>
                                          <p:spTgt spid="1199">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2" presetSubtype="4">
                                  <p:stCondLst>
                                    <p:cond delay="0"/>
                                  </p:stCondLst>
                                  <p:childTnLst>
                                    <p:set>
                                      <p:cBhvr>
                                        <p:cTn dur="1" fill="hold">
                                          <p:stCondLst>
                                            <p:cond delay="0"/>
                                          </p:stCondLst>
                                        </p:cTn>
                                        <p:tgtEl>
                                          <p:spTgt spid="1200">
                                            <p:txEl>
                                              <p:pRg end="0" st="0"/>
                                            </p:txEl>
                                          </p:spTgt>
                                        </p:tgtEl>
                                        <p:attrNameLst>
                                          <p:attrName>style.visibility</p:attrName>
                                        </p:attrNameLst>
                                      </p:cBhvr>
                                      <p:to>
                                        <p:strVal val="visible"/>
                                      </p:to>
                                    </p:set>
                                    <p:anim calcmode="lin" valueType="num">
                                      <p:cBhvr additive="base">
                                        <p:cTn dur="500"/>
                                        <p:tgtEl>
                                          <p:spTgt spid="120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1200">
                                            <p:txEl>
                                              <p:pRg end="1" st="1"/>
                                            </p:txEl>
                                          </p:spTgt>
                                        </p:tgtEl>
                                        <p:attrNameLst>
                                          <p:attrName>style.visibility</p:attrName>
                                        </p:attrNameLst>
                                      </p:cBhvr>
                                      <p:to>
                                        <p:strVal val="visible"/>
                                      </p:to>
                                    </p:set>
                                    <p:anim calcmode="lin" valueType="num">
                                      <p:cBhvr additive="base">
                                        <p:cTn dur="500"/>
                                        <p:tgtEl>
                                          <p:spTgt spid="120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500"/>
                            </p:stCondLst>
                            <p:childTnLst>
                              <p:par>
                                <p:cTn fill="hold" nodeType="afterEffect" presetClass="entr" presetID="2" presetSubtype="4">
                                  <p:stCondLst>
                                    <p:cond delay="0"/>
                                  </p:stCondLst>
                                  <p:childTnLst>
                                    <p:set>
                                      <p:cBhvr>
                                        <p:cTn dur="1" fill="hold">
                                          <p:stCondLst>
                                            <p:cond delay="0"/>
                                          </p:stCondLst>
                                        </p:cTn>
                                        <p:tgtEl>
                                          <p:spTgt spid="1200">
                                            <p:txEl>
                                              <p:pRg end="2" st="2"/>
                                            </p:txEl>
                                          </p:spTgt>
                                        </p:tgtEl>
                                        <p:attrNameLst>
                                          <p:attrName>style.visibility</p:attrName>
                                        </p:attrNameLst>
                                      </p:cBhvr>
                                      <p:to>
                                        <p:strVal val="visible"/>
                                      </p:to>
                                    </p:set>
                                    <p:anim calcmode="lin" valueType="num">
                                      <p:cBhvr additive="base">
                                        <p:cTn dur="500"/>
                                        <p:tgtEl>
                                          <p:spTgt spid="120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4">
                                  <p:stCondLst>
                                    <p:cond delay="0"/>
                                  </p:stCondLst>
                                  <p:childTnLst>
                                    <p:set>
                                      <p:cBhvr>
                                        <p:cTn dur="1" fill="hold">
                                          <p:stCondLst>
                                            <p:cond delay="0"/>
                                          </p:stCondLst>
                                        </p:cTn>
                                        <p:tgtEl>
                                          <p:spTgt spid="1200">
                                            <p:txEl>
                                              <p:pRg end="3" st="3"/>
                                            </p:txEl>
                                          </p:spTgt>
                                        </p:tgtEl>
                                        <p:attrNameLst>
                                          <p:attrName>style.visibility</p:attrName>
                                        </p:attrNameLst>
                                      </p:cBhvr>
                                      <p:to>
                                        <p:strVal val="visible"/>
                                      </p:to>
                                    </p:set>
                                    <p:anim calcmode="lin" valueType="num">
                                      <p:cBhvr additive="base">
                                        <p:cTn dur="500"/>
                                        <p:tgtEl>
                                          <p:spTgt spid="1200">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500"/>
                            </p:stCondLst>
                            <p:childTnLst>
                              <p:par>
                                <p:cTn fill="hold" nodeType="afterEffect" presetClass="entr" presetID="2" presetSubtype="4">
                                  <p:stCondLst>
                                    <p:cond delay="0"/>
                                  </p:stCondLst>
                                  <p:childTnLst>
                                    <p:set>
                                      <p:cBhvr>
                                        <p:cTn dur="1" fill="hold">
                                          <p:stCondLst>
                                            <p:cond delay="0"/>
                                          </p:stCondLst>
                                        </p:cTn>
                                        <p:tgtEl>
                                          <p:spTgt spid="1200">
                                            <p:txEl>
                                              <p:pRg end="4" st="4"/>
                                            </p:txEl>
                                          </p:spTgt>
                                        </p:tgtEl>
                                        <p:attrNameLst>
                                          <p:attrName>style.visibility</p:attrName>
                                        </p:attrNameLst>
                                      </p:cBhvr>
                                      <p:to>
                                        <p:strVal val="visible"/>
                                      </p:to>
                                    </p:set>
                                    <p:anim calcmode="lin" valueType="num">
                                      <p:cBhvr additive="base">
                                        <p:cTn dur="500"/>
                                        <p:tgtEl>
                                          <p:spTgt spid="1200">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0"/>
                            </p:stCondLst>
                            <p:childTnLst>
                              <p:par>
                                <p:cTn fill="hold" nodeType="afterEffect" presetClass="entr" presetID="2" presetSubtype="4">
                                  <p:stCondLst>
                                    <p:cond delay="0"/>
                                  </p:stCondLst>
                                  <p:childTnLst>
                                    <p:set>
                                      <p:cBhvr>
                                        <p:cTn dur="1" fill="hold">
                                          <p:stCondLst>
                                            <p:cond delay="0"/>
                                          </p:stCondLst>
                                        </p:cTn>
                                        <p:tgtEl>
                                          <p:spTgt spid="1200">
                                            <p:txEl>
                                              <p:pRg end="5" st="5"/>
                                            </p:txEl>
                                          </p:spTgt>
                                        </p:tgtEl>
                                        <p:attrNameLst>
                                          <p:attrName>style.visibility</p:attrName>
                                        </p:attrNameLst>
                                      </p:cBhvr>
                                      <p:to>
                                        <p:strVal val="visible"/>
                                      </p:to>
                                    </p:set>
                                    <p:anim calcmode="lin" valueType="num">
                                      <p:cBhvr additive="base">
                                        <p:cTn dur="500"/>
                                        <p:tgtEl>
                                          <p:spTgt spid="1200">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4">
                                  <p:stCondLst>
                                    <p:cond delay="0"/>
                                  </p:stCondLst>
                                  <p:childTnLst>
                                    <p:set>
                                      <p:cBhvr>
                                        <p:cTn dur="1" fill="hold">
                                          <p:stCondLst>
                                            <p:cond delay="0"/>
                                          </p:stCondLst>
                                        </p:cTn>
                                        <p:tgtEl>
                                          <p:spTgt spid="1200">
                                            <p:txEl>
                                              <p:pRg end="6" st="6"/>
                                            </p:txEl>
                                          </p:spTgt>
                                        </p:tgtEl>
                                        <p:attrNameLst>
                                          <p:attrName>style.visibility</p:attrName>
                                        </p:attrNameLst>
                                      </p:cBhvr>
                                      <p:to>
                                        <p:strVal val="visible"/>
                                      </p:to>
                                    </p:set>
                                    <p:anim calcmode="lin" valueType="num">
                                      <p:cBhvr additive="base">
                                        <p:cTn dur="500"/>
                                        <p:tgtEl>
                                          <p:spTgt spid="1200">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ntr" presetID="2" presetSubtype="4">
                                  <p:stCondLst>
                                    <p:cond delay="0"/>
                                  </p:stCondLst>
                                  <p:childTnLst>
                                    <p:set>
                                      <p:cBhvr>
                                        <p:cTn dur="1" fill="hold">
                                          <p:stCondLst>
                                            <p:cond delay="0"/>
                                          </p:stCondLst>
                                        </p:cTn>
                                        <p:tgtEl>
                                          <p:spTgt spid="1200">
                                            <p:txEl>
                                              <p:pRg end="7" st="7"/>
                                            </p:txEl>
                                          </p:spTgt>
                                        </p:tgtEl>
                                        <p:attrNameLst>
                                          <p:attrName>style.visibility</p:attrName>
                                        </p:attrNameLst>
                                      </p:cBhvr>
                                      <p:to>
                                        <p:strVal val="visible"/>
                                      </p:to>
                                    </p:set>
                                    <p:anim calcmode="lin" valueType="num">
                                      <p:cBhvr additive="base">
                                        <p:cTn dur="500"/>
                                        <p:tgtEl>
                                          <p:spTgt spid="1200">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2" presetSubtype="4">
                                  <p:stCondLst>
                                    <p:cond delay="0"/>
                                  </p:stCondLst>
                                  <p:childTnLst>
                                    <p:set>
                                      <p:cBhvr>
                                        <p:cTn dur="1" fill="hold">
                                          <p:stCondLst>
                                            <p:cond delay="0"/>
                                          </p:stCondLst>
                                        </p:cTn>
                                        <p:tgtEl>
                                          <p:spTgt spid="1200">
                                            <p:txEl>
                                              <p:pRg end="8" st="8"/>
                                            </p:txEl>
                                          </p:spTgt>
                                        </p:tgtEl>
                                        <p:attrNameLst>
                                          <p:attrName>style.visibility</p:attrName>
                                        </p:attrNameLst>
                                      </p:cBhvr>
                                      <p:to>
                                        <p:strVal val="visible"/>
                                      </p:to>
                                    </p:set>
                                    <p:anim calcmode="lin" valueType="num">
                                      <p:cBhvr additive="base">
                                        <p:cTn dur="500"/>
                                        <p:tgtEl>
                                          <p:spTgt spid="120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1"/>
                                        </p:tgtEl>
                                        <p:attrNameLst>
                                          <p:attrName>style.visibility</p:attrName>
                                        </p:attrNameLst>
                                      </p:cBhvr>
                                      <p:to>
                                        <p:strVal val="visible"/>
                                      </p:to>
                                    </p:set>
                                    <p:anim calcmode="lin" valueType="num">
                                      <p:cBhvr additive="base">
                                        <p:cTn dur="500"/>
                                        <p:tgtEl>
                                          <p:spTgt spid="12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2">
                                            <p:txEl>
                                              <p:pRg end="0" st="0"/>
                                            </p:txEl>
                                          </p:spTgt>
                                        </p:tgtEl>
                                        <p:attrNameLst>
                                          <p:attrName>style.visibility</p:attrName>
                                        </p:attrNameLst>
                                      </p:cBhvr>
                                      <p:to>
                                        <p:strVal val="visible"/>
                                      </p:to>
                                    </p:set>
                                    <p:anim calcmode="lin" valueType="num">
                                      <p:cBhvr additive="base">
                                        <p:cTn dur="500"/>
                                        <p:tgtEl>
                                          <p:spTgt spid="120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2">
                                            <p:txEl>
                                              <p:pRg end="1" st="1"/>
                                            </p:txEl>
                                          </p:spTgt>
                                        </p:tgtEl>
                                        <p:attrNameLst>
                                          <p:attrName>style.visibility</p:attrName>
                                        </p:attrNameLst>
                                      </p:cBhvr>
                                      <p:to>
                                        <p:strVal val="visible"/>
                                      </p:to>
                                    </p:set>
                                    <p:anim calcmode="lin" valueType="num">
                                      <p:cBhvr additive="base">
                                        <p:cTn dur="500"/>
                                        <p:tgtEl>
                                          <p:spTgt spid="120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2">
                                            <p:txEl>
                                              <p:pRg end="2" st="2"/>
                                            </p:txEl>
                                          </p:spTgt>
                                        </p:tgtEl>
                                        <p:attrNameLst>
                                          <p:attrName>style.visibility</p:attrName>
                                        </p:attrNameLst>
                                      </p:cBhvr>
                                      <p:to>
                                        <p:strVal val="visible"/>
                                      </p:to>
                                    </p:set>
                                    <p:anim calcmode="lin" valueType="num">
                                      <p:cBhvr additive="base">
                                        <p:cTn dur="500"/>
                                        <p:tgtEl>
                                          <p:spTgt spid="120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2">
                                            <p:txEl>
                                              <p:pRg end="3" st="3"/>
                                            </p:txEl>
                                          </p:spTgt>
                                        </p:tgtEl>
                                        <p:attrNameLst>
                                          <p:attrName>style.visibility</p:attrName>
                                        </p:attrNameLst>
                                      </p:cBhvr>
                                      <p:to>
                                        <p:strVal val="visible"/>
                                      </p:to>
                                    </p:set>
                                    <p:anim calcmode="lin" valueType="num">
                                      <p:cBhvr additive="base">
                                        <p:cTn dur="500"/>
                                        <p:tgtEl>
                                          <p:spTgt spid="120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2">
                                            <p:txEl>
                                              <p:pRg end="4" st="4"/>
                                            </p:txEl>
                                          </p:spTgt>
                                        </p:tgtEl>
                                        <p:attrNameLst>
                                          <p:attrName>style.visibility</p:attrName>
                                        </p:attrNameLst>
                                      </p:cBhvr>
                                      <p:to>
                                        <p:strVal val="visible"/>
                                      </p:to>
                                    </p:set>
                                    <p:anim calcmode="lin" valueType="num">
                                      <p:cBhvr additive="base">
                                        <p:cTn dur="500"/>
                                        <p:tgtEl>
                                          <p:spTgt spid="1202">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2">
                                            <p:txEl>
                                              <p:pRg end="5" st="5"/>
                                            </p:txEl>
                                          </p:spTgt>
                                        </p:tgtEl>
                                        <p:attrNameLst>
                                          <p:attrName>style.visibility</p:attrName>
                                        </p:attrNameLst>
                                      </p:cBhvr>
                                      <p:to>
                                        <p:strVal val="visible"/>
                                      </p:to>
                                    </p:set>
                                    <p:anim calcmode="lin" valueType="num">
                                      <p:cBhvr additive="base">
                                        <p:cTn dur="500"/>
                                        <p:tgtEl>
                                          <p:spTgt spid="1202">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2">
                                            <p:txEl>
                                              <p:pRg end="6" st="6"/>
                                            </p:txEl>
                                          </p:spTgt>
                                        </p:tgtEl>
                                        <p:attrNameLst>
                                          <p:attrName>style.visibility</p:attrName>
                                        </p:attrNameLst>
                                      </p:cBhvr>
                                      <p:to>
                                        <p:strVal val="visible"/>
                                      </p:to>
                                    </p:set>
                                    <p:anim calcmode="lin" valueType="num">
                                      <p:cBhvr additive="base">
                                        <p:cTn dur="500"/>
                                        <p:tgtEl>
                                          <p:spTgt spid="1202">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2">
                                            <p:txEl>
                                              <p:pRg end="7" st="7"/>
                                            </p:txEl>
                                          </p:spTgt>
                                        </p:tgtEl>
                                        <p:attrNameLst>
                                          <p:attrName>style.visibility</p:attrName>
                                        </p:attrNameLst>
                                      </p:cBhvr>
                                      <p:to>
                                        <p:strVal val="visible"/>
                                      </p:to>
                                    </p:set>
                                    <p:anim calcmode="lin" valueType="num">
                                      <p:cBhvr additive="base">
                                        <p:cTn dur="500"/>
                                        <p:tgtEl>
                                          <p:spTgt spid="1202">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2">
                                            <p:txEl>
                                              <p:pRg end="8" st="8"/>
                                            </p:txEl>
                                          </p:spTgt>
                                        </p:tgtEl>
                                        <p:attrNameLst>
                                          <p:attrName>style.visibility</p:attrName>
                                        </p:attrNameLst>
                                      </p:cBhvr>
                                      <p:to>
                                        <p:strVal val="visible"/>
                                      </p:to>
                                    </p:set>
                                    <p:anim calcmode="lin" valueType="num">
                                      <p:cBhvr additive="base">
                                        <p:cTn dur="500"/>
                                        <p:tgtEl>
                                          <p:spTgt spid="1202">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000"/>
                            </p:stCondLst>
                            <p:childTnLst>
                              <p:par>
                                <p:cTn fill="hold" nodeType="afterEffect" presetClass="entr" presetID="2" presetSubtype="8">
                                  <p:stCondLst>
                                    <p:cond delay="500"/>
                                  </p:stCondLst>
                                  <p:childTnLst>
                                    <p:set>
                                      <p:cBhvr>
                                        <p:cTn dur="1" fill="hold">
                                          <p:stCondLst>
                                            <p:cond delay="0"/>
                                          </p:stCondLst>
                                        </p:cTn>
                                        <p:tgtEl>
                                          <p:spTgt spid="1193"/>
                                        </p:tgtEl>
                                        <p:attrNameLst>
                                          <p:attrName>style.visibility</p:attrName>
                                        </p:attrNameLst>
                                      </p:cBhvr>
                                      <p:to>
                                        <p:strVal val="visible"/>
                                      </p:to>
                                    </p:set>
                                    <p:anim calcmode="lin" valueType="num">
                                      <p:cBhvr additive="base">
                                        <p:cTn dur="500"/>
                                        <p:tgtEl>
                                          <p:spTgt spid="1193"/>
                                        </p:tgtEl>
                                        <p:attrNameLst>
                                          <p:attrName>ppt_x</p:attrName>
                                        </p:attrNameLst>
                                      </p:cBhvr>
                                      <p:tavLst>
                                        <p:tav fmla="" tm="0">
                                          <p:val>
                                            <p:strVal val="#ppt_x-1"/>
                                          </p:val>
                                        </p:tav>
                                        <p:tav fmla="" tm="100000">
                                          <p:val>
                                            <p:strVal val="#ppt_x"/>
                                          </p:val>
                                        </p:tav>
                                      </p:tavLst>
                                    </p:anim>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1189"/>
                                        </p:tgtEl>
                                        <p:attrNameLst>
                                          <p:attrName>style.visibility</p:attrName>
                                        </p:attrNameLst>
                                      </p:cBhvr>
                                      <p:to>
                                        <p:strVal val="visible"/>
                                      </p:to>
                                    </p:set>
                                    <p:animEffect filter="fade" transition="in">
                                      <p:cBhvr>
                                        <p:cTn dur="500"/>
                                        <p:tgtEl>
                                          <p:spTgt spid="1189"/>
                                        </p:tgtEl>
                                      </p:cBhvr>
                                    </p:animEffect>
                                  </p:childTnLst>
                                </p:cTn>
                              </p:par>
                              <p:par>
                                <p:cTn fill="hold" nodeType="withEffect" presetClass="entr" presetID="2" presetSubtype="1">
                                  <p:stCondLst>
                                    <p:cond delay="500"/>
                                  </p:stCondLst>
                                  <p:childTnLst>
                                    <p:set>
                                      <p:cBhvr>
                                        <p:cTn dur="1" fill="hold">
                                          <p:stCondLst>
                                            <p:cond delay="0"/>
                                          </p:stCondLst>
                                        </p:cTn>
                                        <p:tgtEl>
                                          <p:spTgt spid="1203">
                                            <p:txEl>
                                              <p:pRg end="0" st="0"/>
                                            </p:txEl>
                                          </p:spTgt>
                                        </p:tgtEl>
                                        <p:attrNameLst>
                                          <p:attrName>style.visibility</p:attrName>
                                        </p:attrNameLst>
                                      </p:cBhvr>
                                      <p:to>
                                        <p:strVal val="visible"/>
                                      </p:to>
                                    </p:set>
                                    <p:anim calcmode="lin" valueType="num">
                                      <p:cBhvr additive="base">
                                        <p:cTn dur="500"/>
                                        <p:tgtEl>
                                          <p:spTgt spid="120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1203">
                                            <p:txEl>
                                              <p:pRg end="1" st="1"/>
                                            </p:txEl>
                                          </p:spTgt>
                                        </p:tgtEl>
                                        <p:attrNameLst>
                                          <p:attrName>style.visibility</p:attrName>
                                        </p:attrNameLst>
                                      </p:cBhvr>
                                      <p:to>
                                        <p:strVal val="visible"/>
                                      </p:to>
                                    </p:set>
                                    <p:anim calcmode="lin" valueType="num">
                                      <p:cBhvr additive="base">
                                        <p:cTn dur="500"/>
                                        <p:tgtEl>
                                          <p:spTgt spid="120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1203">
                                            <p:txEl>
                                              <p:pRg end="2" st="2"/>
                                            </p:txEl>
                                          </p:spTgt>
                                        </p:tgtEl>
                                        <p:attrNameLst>
                                          <p:attrName>style.visibility</p:attrName>
                                        </p:attrNameLst>
                                      </p:cBhvr>
                                      <p:to>
                                        <p:strVal val="visible"/>
                                      </p:to>
                                    </p:set>
                                    <p:anim calcmode="lin" valueType="num">
                                      <p:cBhvr additive="base">
                                        <p:cTn dur="500"/>
                                        <p:tgtEl>
                                          <p:spTgt spid="120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1203">
                                            <p:txEl>
                                              <p:pRg end="3" st="3"/>
                                            </p:txEl>
                                          </p:spTgt>
                                        </p:tgtEl>
                                        <p:attrNameLst>
                                          <p:attrName>style.visibility</p:attrName>
                                        </p:attrNameLst>
                                      </p:cBhvr>
                                      <p:to>
                                        <p:strVal val="visible"/>
                                      </p:to>
                                    </p:set>
                                    <p:anim calcmode="lin" valueType="num">
                                      <p:cBhvr additive="base">
                                        <p:cTn dur="500"/>
                                        <p:tgtEl>
                                          <p:spTgt spid="120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1203">
                                            <p:txEl>
                                              <p:pRg end="4" st="4"/>
                                            </p:txEl>
                                          </p:spTgt>
                                        </p:tgtEl>
                                        <p:attrNameLst>
                                          <p:attrName>style.visibility</p:attrName>
                                        </p:attrNameLst>
                                      </p:cBhvr>
                                      <p:to>
                                        <p:strVal val="visible"/>
                                      </p:to>
                                    </p:set>
                                    <p:anim calcmode="lin" valueType="num">
                                      <p:cBhvr additive="base">
                                        <p:cTn dur="500"/>
                                        <p:tgtEl>
                                          <p:spTgt spid="120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1203">
                                            <p:txEl>
                                              <p:pRg end="5" st="5"/>
                                            </p:txEl>
                                          </p:spTgt>
                                        </p:tgtEl>
                                        <p:attrNameLst>
                                          <p:attrName>style.visibility</p:attrName>
                                        </p:attrNameLst>
                                      </p:cBhvr>
                                      <p:to>
                                        <p:strVal val="visible"/>
                                      </p:to>
                                    </p:set>
                                    <p:anim calcmode="lin" valueType="num">
                                      <p:cBhvr additive="base">
                                        <p:cTn dur="500"/>
                                        <p:tgtEl>
                                          <p:spTgt spid="120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1203">
                                            <p:txEl>
                                              <p:pRg end="6" st="6"/>
                                            </p:txEl>
                                          </p:spTgt>
                                        </p:tgtEl>
                                        <p:attrNameLst>
                                          <p:attrName>style.visibility</p:attrName>
                                        </p:attrNameLst>
                                      </p:cBhvr>
                                      <p:to>
                                        <p:strVal val="visible"/>
                                      </p:to>
                                    </p:set>
                                    <p:anim calcmode="lin" valueType="num">
                                      <p:cBhvr additive="base">
                                        <p:cTn dur="500"/>
                                        <p:tgtEl>
                                          <p:spTgt spid="120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1203">
                                            <p:txEl>
                                              <p:pRg end="7" st="7"/>
                                            </p:txEl>
                                          </p:spTgt>
                                        </p:tgtEl>
                                        <p:attrNameLst>
                                          <p:attrName>style.visibility</p:attrName>
                                        </p:attrNameLst>
                                      </p:cBhvr>
                                      <p:to>
                                        <p:strVal val="visible"/>
                                      </p:to>
                                    </p:set>
                                    <p:anim calcmode="lin" valueType="num">
                                      <p:cBhvr additive="base">
                                        <p:cTn dur="500"/>
                                        <p:tgtEl>
                                          <p:spTgt spid="120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500"/>
                                  </p:stCondLst>
                                  <p:childTnLst>
                                    <p:set>
                                      <p:cBhvr>
                                        <p:cTn dur="1" fill="hold">
                                          <p:stCondLst>
                                            <p:cond delay="0"/>
                                          </p:stCondLst>
                                        </p:cTn>
                                        <p:tgtEl>
                                          <p:spTgt spid="1203">
                                            <p:txEl>
                                              <p:pRg end="8" st="8"/>
                                            </p:txEl>
                                          </p:spTgt>
                                        </p:tgtEl>
                                        <p:attrNameLst>
                                          <p:attrName>style.visibility</p:attrName>
                                        </p:attrNameLst>
                                      </p:cBhvr>
                                      <p:to>
                                        <p:strVal val="visible"/>
                                      </p:to>
                                    </p:set>
                                    <p:anim calcmode="lin" valueType="num">
                                      <p:cBhvr additive="base">
                                        <p:cTn dur="500"/>
                                        <p:tgtEl>
                                          <p:spTgt spid="1203">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000"/>
                            </p:stCondLst>
                            <p:childTnLst>
                              <p:par>
                                <p:cTn fill="hold" nodeType="afterEffect" presetClass="entr" presetID="2" presetSubtype="1">
                                  <p:stCondLst>
                                    <p:cond delay="0"/>
                                  </p:stCondLst>
                                  <p:childTnLst>
                                    <p:set>
                                      <p:cBhvr>
                                        <p:cTn dur="1" fill="hold">
                                          <p:stCondLst>
                                            <p:cond delay="0"/>
                                          </p:stCondLst>
                                        </p:cTn>
                                        <p:tgtEl>
                                          <p:spTgt spid="1204">
                                            <p:txEl>
                                              <p:pRg end="0" st="0"/>
                                            </p:txEl>
                                          </p:spTgt>
                                        </p:tgtEl>
                                        <p:attrNameLst>
                                          <p:attrName>style.visibility</p:attrName>
                                        </p:attrNameLst>
                                      </p:cBhvr>
                                      <p:to>
                                        <p:strVal val="visible"/>
                                      </p:to>
                                    </p:set>
                                    <p:anim calcmode="lin" valueType="num">
                                      <p:cBhvr additive="base">
                                        <p:cTn dur="500"/>
                                        <p:tgtEl>
                                          <p:spTgt spid="120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500"/>
                            </p:stCondLst>
                            <p:childTnLst>
                              <p:par>
                                <p:cTn fill="hold" nodeType="afterEffect" presetClass="entr" presetID="2" presetSubtype="1">
                                  <p:stCondLst>
                                    <p:cond delay="0"/>
                                  </p:stCondLst>
                                  <p:childTnLst>
                                    <p:set>
                                      <p:cBhvr>
                                        <p:cTn dur="1" fill="hold">
                                          <p:stCondLst>
                                            <p:cond delay="0"/>
                                          </p:stCondLst>
                                        </p:cTn>
                                        <p:tgtEl>
                                          <p:spTgt spid="1204">
                                            <p:txEl>
                                              <p:pRg end="1" st="1"/>
                                            </p:txEl>
                                          </p:spTgt>
                                        </p:tgtEl>
                                        <p:attrNameLst>
                                          <p:attrName>style.visibility</p:attrName>
                                        </p:attrNameLst>
                                      </p:cBhvr>
                                      <p:to>
                                        <p:strVal val="visible"/>
                                      </p:to>
                                    </p:set>
                                    <p:anim calcmode="lin" valueType="num">
                                      <p:cBhvr additive="base">
                                        <p:cTn dur="500"/>
                                        <p:tgtEl>
                                          <p:spTgt spid="120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000"/>
                            </p:stCondLst>
                            <p:childTnLst>
                              <p:par>
                                <p:cTn fill="hold" nodeType="afterEffect" presetClass="entr" presetID="2" presetSubtype="1">
                                  <p:stCondLst>
                                    <p:cond delay="0"/>
                                  </p:stCondLst>
                                  <p:childTnLst>
                                    <p:set>
                                      <p:cBhvr>
                                        <p:cTn dur="1" fill="hold">
                                          <p:stCondLst>
                                            <p:cond delay="0"/>
                                          </p:stCondLst>
                                        </p:cTn>
                                        <p:tgtEl>
                                          <p:spTgt spid="1204">
                                            <p:txEl>
                                              <p:pRg end="2" st="2"/>
                                            </p:txEl>
                                          </p:spTgt>
                                        </p:tgtEl>
                                        <p:attrNameLst>
                                          <p:attrName>style.visibility</p:attrName>
                                        </p:attrNameLst>
                                      </p:cBhvr>
                                      <p:to>
                                        <p:strVal val="visible"/>
                                      </p:to>
                                    </p:set>
                                    <p:anim calcmode="lin" valueType="num">
                                      <p:cBhvr additive="base">
                                        <p:cTn dur="500"/>
                                        <p:tgtEl>
                                          <p:spTgt spid="120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500"/>
                            </p:stCondLst>
                            <p:childTnLst>
                              <p:par>
                                <p:cTn fill="hold" nodeType="afterEffect" presetClass="entr" presetID="2" presetSubtype="1">
                                  <p:stCondLst>
                                    <p:cond delay="0"/>
                                  </p:stCondLst>
                                  <p:childTnLst>
                                    <p:set>
                                      <p:cBhvr>
                                        <p:cTn dur="1" fill="hold">
                                          <p:stCondLst>
                                            <p:cond delay="0"/>
                                          </p:stCondLst>
                                        </p:cTn>
                                        <p:tgtEl>
                                          <p:spTgt spid="1204">
                                            <p:txEl>
                                              <p:pRg end="3" st="3"/>
                                            </p:txEl>
                                          </p:spTgt>
                                        </p:tgtEl>
                                        <p:attrNameLst>
                                          <p:attrName>style.visibility</p:attrName>
                                        </p:attrNameLst>
                                      </p:cBhvr>
                                      <p:to>
                                        <p:strVal val="visible"/>
                                      </p:to>
                                    </p:set>
                                    <p:anim calcmode="lin" valueType="num">
                                      <p:cBhvr additive="base">
                                        <p:cTn dur="500"/>
                                        <p:tgtEl>
                                          <p:spTgt spid="1204">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0"/>
                            </p:stCondLst>
                            <p:childTnLst>
                              <p:par>
                                <p:cTn fill="hold" nodeType="afterEffect" presetClass="entr" presetID="2" presetSubtype="1">
                                  <p:stCondLst>
                                    <p:cond delay="0"/>
                                  </p:stCondLst>
                                  <p:childTnLst>
                                    <p:set>
                                      <p:cBhvr>
                                        <p:cTn dur="1" fill="hold">
                                          <p:stCondLst>
                                            <p:cond delay="0"/>
                                          </p:stCondLst>
                                        </p:cTn>
                                        <p:tgtEl>
                                          <p:spTgt spid="1204">
                                            <p:txEl>
                                              <p:pRg end="4" st="4"/>
                                            </p:txEl>
                                          </p:spTgt>
                                        </p:tgtEl>
                                        <p:attrNameLst>
                                          <p:attrName>style.visibility</p:attrName>
                                        </p:attrNameLst>
                                      </p:cBhvr>
                                      <p:to>
                                        <p:strVal val="visible"/>
                                      </p:to>
                                    </p:set>
                                    <p:anim calcmode="lin" valueType="num">
                                      <p:cBhvr additive="base">
                                        <p:cTn dur="500"/>
                                        <p:tgtEl>
                                          <p:spTgt spid="1204">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500"/>
                            </p:stCondLst>
                            <p:childTnLst>
                              <p:par>
                                <p:cTn fill="hold" nodeType="afterEffect" presetClass="entr" presetID="2" presetSubtype="1">
                                  <p:stCondLst>
                                    <p:cond delay="0"/>
                                  </p:stCondLst>
                                  <p:childTnLst>
                                    <p:set>
                                      <p:cBhvr>
                                        <p:cTn dur="1" fill="hold">
                                          <p:stCondLst>
                                            <p:cond delay="0"/>
                                          </p:stCondLst>
                                        </p:cTn>
                                        <p:tgtEl>
                                          <p:spTgt spid="1204">
                                            <p:txEl>
                                              <p:pRg end="5" st="5"/>
                                            </p:txEl>
                                          </p:spTgt>
                                        </p:tgtEl>
                                        <p:attrNameLst>
                                          <p:attrName>style.visibility</p:attrName>
                                        </p:attrNameLst>
                                      </p:cBhvr>
                                      <p:to>
                                        <p:strVal val="visible"/>
                                      </p:to>
                                    </p:set>
                                    <p:anim calcmode="lin" valueType="num">
                                      <p:cBhvr additive="base">
                                        <p:cTn dur="500"/>
                                        <p:tgtEl>
                                          <p:spTgt spid="1204">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000"/>
                            </p:stCondLst>
                            <p:childTnLst>
                              <p:par>
                                <p:cTn fill="hold" nodeType="afterEffect" presetClass="entr" presetID="2" presetSubtype="1">
                                  <p:stCondLst>
                                    <p:cond delay="0"/>
                                  </p:stCondLst>
                                  <p:childTnLst>
                                    <p:set>
                                      <p:cBhvr>
                                        <p:cTn dur="1" fill="hold">
                                          <p:stCondLst>
                                            <p:cond delay="0"/>
                                          </p:stCondLst>
                                        </p:cTn>
                                        <p:tgtEl>
                                          <p:spTgt spid="1204">
                                            <p:txEl>
                                              <p:pRg end="6" st="6"/>
                                            </p:txEl>
                                          </p:spTgt>
                                        </p:tgtEl>
                                        <p:attrNameLst>
                                          <p:attrName>style.visibility</p:attrName>
                                        </p:attrNameLst>
                                      </p:cBhvr>
                                      <p:to>
                                        <p:strVal val="visible"/>
                                      </p:to>
                                    </p:set>
                                    <p:anim calcmode="lin" valueType="num">
                                      <p:cBhvr additive="base">
                                        <p:cTn dur="500"/>
                                        <p:tgtEl>
                                          <p:spTgt spid="1204">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500"/>
                            </p:stCondLst>
                            <p:childTnLst>
                              <p:par>
                                <p:cTn fill="hold" nodeType="afterEffect" presetClass="entr" presetID="2" presetSubtype="1">
                                  <p:stCondLst>
                                    <p:cond delay="0"/>
                                  </p:stCondLst>
                                  <p:childTnLst>
                                    <p:set>
                                      <p:cBhvr>
                                        <p:cTn dur="1" fill="hold">
                                          <p:stCondLst>
                                            <p:cond delay="0"/>
                                          </p:stCondLst>
                                        </p:cTn>
                                        <p:tgtEl>
                                          <p:spTgt spid="1204">
                                            <p:txEl>
                                              <p:pRg end="7" st="7"/>
                                            </p:txEl>
                                          </p:spTgt>
                                        </p:tgtEl>
                                        <p:attrNameLst>
                                          <p:attrName>style.visibility</p:attrName>
                                        </p:attrNameLst>
                                      </p:cBhvr>
                                      <p:to>
                                        <p:strVal val="visible"/>
                                      </p:to>
                                    </p:set>
                                    <p:anim calcmode="lin" valueType="num">
                                      <p:cBhvr additive="base">
                                        <p:cTn dur="500"/>
                                        <p:tgtEl>
                                          <p:spTgt spid="1204">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000"/>
                            </p:stCondLst>
                            <p:childTnLst>
                              <p:par>
                                <p:cTn fill="hold" nodeType="afterEffect" presetClass="entr" presetID="2" presetSubtype="1">
                                  <p:stCondLst>
                                    <p:cond delay="0"/>
                                  </p:stCondLst>
                                  <p:childTnLst>
                                    <p:set>
                                      <p:cBhvr>
                                        <p:cTn dur="1" fill="hold">
                                          <p:stCondLst>
                                            <p:cond delay="0"/>
                                          </p:stCondLst>
                                        </p:cTn>
                                        <p:tgtEl>
                                          <p:spTgt spid="1204">
                                            <p:txEl>
                                              <p:pRg end="8" st="8"/>
                                            </p:txEl>
                                          </p:spTgt>
                                        </p:tgtEl>
                                        <p:attrNameLst>
                                          <p:attrName>style.visibility</p:attrName>
                                        </p:attrNameLst>
                                      </p:cBhvr>
                                      <p:to>
                                        <p:strVal val="visible"/>
                                      </p:to>
                                    </p:set>
                                    <p:anim calcmode="lin" valueType="num">
                                      <p:cBhvr additive="base">
                                        <p:cTn dur="500"/>
                                        <p:tgtEl>
                                          <p:spTgt spid="1204">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06"/>
                                        </p:tgtEl>
                                        <p:attrNameLst>
                                          <p:attrName>style.visibility</p:attrName>
                                        </p:attrNameLst>
                                      </p:cBhvr>
                                      <p:to>
                                        <p:strVal val="visible"/>
                                      </p:to>
                                    </p:set>
                                    <p:anim calcmode="lin" valueType="num">
                                      <p:cBhvr additive="base">
                                        <p:cTn dur="500"/>
                                        <p:tgtEl>
                                          <p:spTgt spid="120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05">
                                            <p:txEl>
                                              <p:pRg end="0" st="0"/>
                                            </p:txEl>
                                          </p:spTgt>
                                        </p:tgtEl>
                                        <p:attrNameLst>
                                          <p:attrName>style.visibility</p:attrName>
                                        </p:attrNameLst>
                                      </p:cBhvr>
                                      <p:to>
                                        <p:strVal val="visible"/>
                                      </p:to>
                                    </p:set>
                                    <p:anim calcmode="lin" valueType="num">
                                      <p:cBhvr additive="base">
                                        <p:cTn dur="500"/>
                                        <p:tgtEl>
                                          <p:spTgt spid="120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05">
                                            <p:txEl>
                                              <p:pRg end="1" st="1"/>
                                            </p:txEl>
                                          </p:spTgt>
                                        </p:tgtEl>
                                        <p:attrNameLst>
                                          <p:attrName>style.visibility</p:attrName>
                                        </p:attrNameLst>
                                      </p:cBhvr>
                                      <p:to>
                                        <p:strVal val="visible"/>
                                      </p:to>
                                    </p:set>
                                    <p:anim calcmode="lin" valueType="num">
                                      <p:cBhvr additive="base">
                                        <p:cTn dur="500"/>
                                        <p:tgtEl>
                                          <p:spTgt spid="120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05">
                                            <p:txEl>
                                              <p:pRg end="2" st="2"/>
                                            </p:txEl>
                                          </p:spTgt>
                                        </p:tgtEl>
                                        <p:attrNameLst>
                                          <p:attrName>style.visibility</p:attrName>
                                        </p:attrNameLst>
                                      </p:cBhvr>
                                      <p:to>
                                        <p:strVal val="visible"/>
                                      </p:to>
                                    </p:set>
                                    <p:anim calcmode="lin" valueType="num">
                                      <p:cBhvr additive="base">
                                        <p:cTn dur="500"/>
                                        <p:tgtEl>
                                          <p:spTgt spid="120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05">
                                            <p:txEl>
                                              <p:pRg end="3" st="3"/>
                                            </p:txEl>
                                          </p:spTgt>
                                        </p:tgtEl>
                                        <p:attrNameLst>
                                          <p:attrName>style.visibility</p:attrName>
                                        </p:attrNameLst>
                                      </p:cBhvr>
                                      <p:to>
                                        <p:strVal val="visible"/>
                                      </p:to>
                                    </p:set>
                                    <p:anim calcmode="lin" valueType="num">
                                      <p:cBhvr additive="base">
                                        <p:cTn dur="500"/>
                                        <p:tgtEl>
                                          <p:spTgt spid="120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05">
                                            <p:txEl>
                                              <p:pRg end="4" st="4"/>
                                            </p:txEl>
                                          </p:spTgt>
                                        </p:tgtEl>
                                        <p:attrNameLst>
                                          <p:attrName>style.visibility</p:attrName>
                                        </p:attrNameLst>
                                      </p:cBhvr>
                                      <p:to>
                                        <p:strVal val="visible"/>
                                      </p:to>
                                    </p:set>
                                    <p:anim calcmode="lin" valueType="num">
                                      <p:cBhvr additive="base">
                                        <p:cTn dur="500"/>
                                        <p:tgtEl>
                                          <p:spTgt spid="120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05">
                                            <p:txEl>
                                              <p:pRg end="5" st="5"/>
                                            </p:txEl>
                                          </p:spTgt>
                                        </p:tgtEl>
                                        <p:attrNameLst>
                                          <p:attrName>style.visibility</p:attrName>
                                        </p:attrNameLst>
                                      </p:cBhvr>
                                      <p:to>
                                        <p:strVal val="visible"/>
                                      </p:to>
                                    </p:set>
                                    <p:anim calcmode="lin" valueType="num">
                                      <p:cBhvr additive="base">
                                        <p:cTn dur="500"/>
                                        <p:tgtEl>
                                          <p:spTgt spid="120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05">
                                            <p:txEl>
                                              <p:pRg end="6" st="6"/>
                                            </p:txEl>
                                          </p:spTgt>
                                        </p:tgtEl>
                                        <p:attrNameLst>
                                          <p:attrName>style.visibility</p:attrName>
                                        </p:attrNameLst>
                                      </p:cBhvr>
                                      <p:to>
                                        <p:strVal val="visible"/>
                                      </p:to>
                                    </p:set>
                                    <p:anim calcmode="lin" valueType="num">
                                      <p:cBhvr additive="base">
                                        <p:cTn dur="500"/>
                                        <p:tgtEl>
                                          <p:spTgt spid="120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05">
                                            <p:txEl>
                                              <p:pRg end="7" st="7"/>
                                            </p:txEl>
                                          </p:spTgt>
                                        </p:tgtEl>
                                        <p:attrNameLst>
                                          <p:attrName>style.visibility</p:attrName>
                                        </p:attrNameLst>
                                      </p:cBhvr>
                                      <p:to>
                                        <p:strVal val="visible"/>
                                      </p:to>
                                    </p:set>
                                    <p:anim calcmode="lin" valueType="num">
                                      <p:cBhvr additive="base">
                                        <p:cTn dur="500"/>
                                        <p:tgtEl>
                                          <p:spTgt spid="120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205">
                                            <p:txEl>
                                              <p:pRg end="8" st="8"/>
                                            </p:txEl>
                                          </p:spTgt>
                                        </p:tgtEl>
                                        <p:attrNameLst>
                                          <p:attrName>style.visibility</p:attrName>
                                        </p:attrNameLst>
                                      </p:cBhvr>
                                      <p:to>
                                        <p:strVal val="visible"/>
                                      </p:to>
                                    </p:set>
                                    <p:anim calcmode="lin" valueType="num">
                                      <p:cBhvr additive="base">
                                        <p:cTn dur="500"/>
                                        <p:tgtEl>
                                          <p:spTgt spid="1205">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500"/>
                            </p:stCondLst>
                            <p:childTnLst>
                              <p:par>
                                <p:cTn fill="hold" nodeType="afterEffect" presetClass="entr" presetID="2" presetSubtype="8">
                                  <p:stCondLst>
                                    <p:cond delay="500"/>
                                  </p:stCondLst>
                                  <p:childTnLst>
                                    <p:set>
                                      <p:cBhvr>
                                        <p:cTn dur="1" fill="hold">
                                          <p:stCondLst>
                                            <p:cond delay="0"/>
                                          </p:stCondLst>
                                        </p:cTn>
                                        <p:tgtEl>
                                          <p:spTgt spid="1194"/>
                                        </p:tgtEl>
                                        <p:attrNameLst>
                                          <p:attrName>style.visibility</p:attrName>
                                        </p:attrNameLst>
                                      </p:cBhvr>
                                      <p:to>
                                        <p:strVal val="visible"/>
                                      </p:to>
                                    </p:set>
                                    <p:anim calcmode="lin" valueType="num">
                                      <p:cBhvr additive="base">
                                        <p:cTn dur="500"/>
                                        <p:tgtEl>
                                          <p:spTgt spid="1194"/>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1188"/>
                                        </p:tgtEl>
                                        <p:attrNameLst>
                                          <p:attrName>style.visibility</p:attrName>
                                        </p:attrNameLst>
                                      </p:cBhvr>
                                      <p:to>
                                        <p:strVal val="visible"/>
                                      </p:to>
                                    </p:set>
                                    <p:animEffect filter="fade" transition="in">
                                      <p:cBhvr>
                                        <p:cTn dur="500"/>
                                        <p:tgtEl>
                                          <p:spTgt spid="1188"/>
                                        </p:tgtEl>
                                      </p:cBhvr>
                                    </p:animEffect>
                                  </p:childTnLst>
                                </p:cTn>
                              </p:par>
                              <p:par>
                                <p:cTn fill="hold" nodeType="withEffect" presetClass="entr" presetID="2" presetSubtype="4">
                                  <p:stCondLst>
                                    <p:cond delay="500"/>
                                  </p:stCondLst>
                                  <p:childTnLst>
                                    <p:set>
                                      <p:cBhvr>
                                        <p:cTn dur="1" fill="hold">
                                          <p:stCondLst>
                                            <p:cond delay="0"/>
                                          </p:stCondLst>
                                        </p:cTn>
                                        <p:tgtEl>
                                          <p:spTgt spid="1207">
                                            <p:txEl>
                                              <p:pRg end="0" st="0"/>
                                            </p:txEl>
                                          </p:spTgt>
                                        </p:tgtEl>
                                        <p:attrNameLst>
                                          <p:attrName>style.visibility</p:attrName>
                                        </p:attrNameLst>
                                      </p:cBhvr>
                                      <p:to>
                                        <p:strVal val="visible"/>
                                      </p:to>
                                    </p:set>
                                    <p:anim calcmode="lin" valueType="num">
                                      <p:cBhvr additive="base">
                                        <p:cTn dur="500"/>
                                        <p:tgtEl>
                                          <p:spTgt spid="120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207">
                                            <p:txEl>
                                              <p:pRg end="1" st="1"/>
                                            </p:txEl>
                                          </p:spTgt>
                                        </p:tgtEl>
                                        <p:attrNameLst>
                                          <p:attrName>style.visibility</p:attrName>
                                        </p:attrNameLst>
                                      </p:cBhvr>
                                      <p:to>
                                        <p:strVal val="visible"/>
                                      </p:to>
                                    </p:set>
                                    <p:anim calcmode="lin" valueType="num">
                                      <p:cBhvr additive="base">
                                        <p:cTn dur="500"/>
                                        <p:tgtEl>
                                          <p:spTgt spid="120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207">
                                            <p:txEl>
                                              <p:pRg end="2" st="2"/>
                                            </p:txEl>
                                          </p:spTgt>
                                        </p:tgtEl>
                                        <p:attrNameLst>
                                          <p:attrName>style.visibility</p:attrName>
                                        </p:attrNameLst>
                                      </p:cBhvr>
                                      <p:to>
                                        <p:strVal val="visible"/>
                                      </p:to>
                                    </p:set>
                                    <p:anim calcmode="lin" valueType="num">
                                      <p:cBhvr additive="base">
                                        <p:cTn dur="500"/>
                                        <p:tgtEl>
                                          <p:spTgt spid="120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207">
                                            <p:txEl>
                                              <p:pRg end="3" st="3"/>
                                            </p:txEl>
                                          </p:spTgt>
                                        </p:tgtEl>
                                        <p:attrNameLst>
                                          <p:attrName>style.visibility</p:attrName>
                                        </p:attrNameLst>
                                      </p:cBhvr>
                                      <p:to>
                                        <p:strVal val="visible"/>
                                      </p:to>
                                    </p:set>
                                    <p:anim calcmode="lin" valueType="num">
                                      <p:cBhvr additive="base">
                                        <p:cTn dur="500"/>
                                        <p:tgtEl>
                                          <p:spTgt spid="120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207">
                                            <p:txEl>
                                              <p:pRg end="4" st="4"/>
                                            </p:txEl>
                                          </p:spTgt>
                                        </p:tgtEl>
                                        <p:attrNameLst>
                                          <p:attrName>style.visibility</p:attrName>
                                        </p:attrNameLst>
                                      </p:cBhvr>
                                      <p:to>
                                        <p:strVal val="visible"/>
                                      </p:to>
                                    </p:set>
                                    <p:anim calcmode="lin" valueType="num">
                                      <p:cBhvr additive="base">
                                        <p:cTn dur="500"/>
                                        <p:tgtEl>
                                          <p:spTgt spid="120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207">
                                            <p:txEl>
                                              <p:pRg end="5" st="5"/>
                                            </p:txEl>
                                          </p:spTgt>
                                        </p:tgtEl>
                                        <p:attrNameLst>
                                          <p:attrName>style.visibility</p:attrName>
                                        </p:attrNameLst>
                                      </p:cBhvr>
                                      <p:to>
                                        <p:strVal val="visible"/>
                                      </p:to>
                                    </p:set>
                                    <p:anim calcmode="lin" valueType="num">
                                      <p:cBhvr additive="base">
                                        <p:cTn dur="500"/>
                                        <p:tgtEl>
                                          <p:spTgt spid="120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207">
                                            <p:txEl>
                                              <p:pRg end="6" st="6"/>
                                            </p:txEl>
                                          </p:spTgt>
                                        </p:tgtEl>
                                        <p:attrNameLst>
                                          <p:attrName>style.visibility</p:attrName>
                                        </p:attrNameLst>
                                      </p:cBhvr>
                                      <p:to>
                                        <p:strVal val="visible"/>
                                      </p:to>
                                    </p:set>
                                    <p:anim calcmode="lin" valueType="num">
                                      <p:cBhvr additive="base">
                                        <p:cTn dur="500"/>
                                        <p:tgtEl>
                                          <p:spTgt spid="120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207">
                                            <p:txEl>
                                              <p:pRg end="7" st="7"/>
                                            </p:txEl>
                                          </p:spTgt>
                                        </p:tgtEl>
                                        <p:attrNameLst>
                                          <p:attrName>style.visibility</p:attrName>
                                        </p:attrNameLst>
                                      </p:cBhvr>
                                      <p:to>
                                        <p:strVal val="visible"/>
                                      </p:to>
                                    </p:set>
                                    <p:anim calcmode="lin" valueType="num">
                                      <p:cBhvr additive="base">
                                        <p:cTn dur="500"/>
                                        <p:tgtEl>
                                          <p:spTgt spid="120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207">
                                            <p:txEl>
                                              <p:pRg end="8" st="8"/>
                                            </p:txEl>
                                          </p:spTgt>
                                        </p:tgtEl>
                                        <p:attrNameLst>
                                          <p:attrName>style.visibility</p:attrName>
                                        </p:attrNameLst>
                                      </p:cBhvr>
                                      <p:to>
                                        <p:strVal val="visible"/>
                                      </p:to>
                                    </p:set>
                                    <p:anim calcmode="lin" valueType="num">
                                      <p:cBhvr additive="base">
                                        <p:cTn dur="500"/>
                                        <p:tgtEl>
                                          <p:spTgt spid="1207">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500"/>
                            </p:stCondLst>
                            <p:childTnLst>
                              <p:par>
                                <p:cTn fill="hold" nodeType="afterEffect" presetClass="entr" presetID="2" presetSubtype="4">
                                  <p:stCondLst>
                                    <p:cond delay="0"/>
                                  </p:stCondLst>
                                  <p:childTnLst>
                                    <p:set>
                                      <p:cBhvr>
                                        <p:cTn dur="1" fill="hold">
                                          <p:stCondLst>
                                            <p:cond delay="0"/>
                                          </p:stCondLst>
                                        </p:cTn>
                                        <p:tgtEl>
                                          <p:spTgt spid="1208">
                                            <p:txEl>
                                              <p:pRg end="0" st="0"/>
                                            </p:txEl>
                                          </p:spTgt>
                                        </p:tgtEl>
                                        <p:attrNameLst>
                                          <p:attrName>style.visibility</p:attrName>
                                        </p:attrNameLst>
                                      </p:cBhvr>
                                      <p:to>
                                        <p:strVal val="visible"/>
                                      </p:to>
                                    </p:set>
                                    <p:anim calcmode="lin" valueType="num">
                                      <p:cBhvr additive="base">
                                        <p:cTn dur="500"/>
                                        <p:tgtEl>
                                          <p:spTgt spid="120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000"/>
                            </p:stCondLst>
                            <p:childTnLst>
                              <p:par>
                                <p:cTn fill="hold" nodeType="afterEffect" presetClass="entr" presetID="2" presetSubtype="4">
                                  <p:stCondLst>
                                    <p:cond delay="0"/>
                                  </p:stCondLst>
                                  <p:childTnLst>
                                    <p:set>
                                      <p:cBhvr>
                                        <p:cTn dur="1" fill="hold">
                                          <p:stCondLst>
                                            <p:cond delay="0"/>
                                          </p:stCondLst>
                                        </p:cTn>
                                        <p:tgtEl>
                                          <p:spTgt spid="1208">
                                            <p:txEl>
                                              <p:pRg end="1" st="1"/>
                                            </p:txEl>
                                          </p:spTgt>
                                        </p:tgtEl>
                                        <p:attrNameLst>
                                          <p:attrName>style.visibility</p:attrName>
                                        </p:attrNameLst>
                                      </p:cBhvr>
                                      <p:to>
                                        <p:strVal val="visible"/>
                                      </p:to>
                                    </p:set>
                                    <p:anim calcmode="lin" valueType="num">
                                      <p:cBhvr additive="base">
                                        <p:cTn dur="500"/>
                                        <p:tgtEl>
                                          <p:spTgt spid="120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500"/>
                            </p:stCondLst>
                            <p:childTnLst>
                              <p:par>
                                <p:cTn fill="hold" nodeType="afterEffect" presetClass="entr" presetID="2" presetSubtype="4">
                                  <p:stCondLst>
                                    <p:cond delay="0"/>
                                  </p:stCondLst>
                                  <p:childTnLst>
                                    <p:set>
                                      <p:cBhvr>
                                        <p:cTn dur="1" fill="hold">
                                          <p:stCondLst>
                                            <p:cond delay="0"/>
                                          </p:stCondLst>
                                        </p:cTn>
                                        <p:tgtEl>
                                          <p:spTgt spid="1208">
                                            <p:txEl>
                                              <p:pRg end="2" st="2"/>
                                            </p:txEl>
                                          </p:spTgt>
                                        </p:tgtEl>
                                        <p:attrNameLst>
                                          <p:attrName>style.visibility</p:attrName>
                                        </p:attrNameLst>
                                      </p:cBhvr>
                                      <p:to>
                                        <p:strVal val="visible"/>
                                      </p:to>
                                    </p:set>
                                    <p:anim calcmode="lin" valueType="num">
                                      <p:cBhvr additive="base">
                                        <p:cTn dur="500"/>
                                        <p:tgtEl>
                                          <p:spTgt spid="120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0"/>
                            </p:stCondLst>
                            <p:childTnLst>
                              <p:par>
                                <p:cTn fill="hold" nodeType="afterEffect" presetClass="entr" presetID="2" presetSubtype="4">
                                  <p:stCondLst>
                                    <p:cond delay="0"/>
                                  </p:stCondLst>
                                  <p:childTnLst>
                                    <p:set>
                                      <p:cBhvr>
                                        <p:cTn dur="1" fill="hold">
                                          <p:stCondLst>
                                            <p:cond delay="0"/>
                                          </p:stCondLst>
                                        </p:cTn>
                                        <p:tgtEl>
                                          <p:spTgt spid="1208">
                                            <p:txEl>
                                              <p:pRg end="3" st="3"/>
                                            </p:txEl>
                                          </p:spTgt>
                                        </p:tgtEl>
                                        <p:attrNameLst>
                                          <p:attrName>style.visibility</p:attrName>
                                        </p:attrNameLst>
                                      </p:cBhvr>
                                      <p:to>
                                        <p:strVal val="visible"/>
                                      </p:to>
                                    </p:set>
                                    <p:anim calcmode="lin" valueType="num">
                                      <p:cBhvr additive="base">
                                        <p:cTn dur="500"/>
                                        <p:tgtEl>
                                          <p:spTgt spid="1208">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500"/>
                            </p:stCondLst>
                            <p:childTnLst>
                              <p:par>
                                <p:cTn fill="hold" nodeType="afterEffect" presetClass="entr" presetID="2" presetSubtype="4">
                                  <p:stCondLst>
                                    <p:cond delay="0"/>
                                  </p:stCondLst>
                                  <p:childTnLst>
                                    <p:set>
                                      <p:cBhvr>
                                        <p:cTn dur="1" fill="hold">
                                          <p:stCondLst>
                                            <p:cond delay="0"/>
                                          </p:stCondLst>
                                        </p:cTn>
                                        <p:tgtEl>
                                          <p:spTgt spid="1208">
                                            <p:txEl>
                                              <p:pRg end="4" st="4"/>
                                            </p:txEl>
                                          </p:spTgt>
                                        </p:tgtEl>
                                        <p:attrNameLst>
                                          <p:attrName>style.visibility</p:attrName>
                                        </p:attrNameLst>
                                      </p:cBhvr>
                                      <p:to>
                                        <p:strVal val="visible"/>
                                      </p:to>
                                    </p:set>
                                    <p:anim calcmode="lin" valueType="num">
                                      <p:cBhvr additive="base">
                                        <p:cTn dur="500"/>
                                        <p:tgtEl>
                                          <p:spTgt spid="1208">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000"/>
                            </p:stCondLst>
                            <p:childTnLst>
                              <p:par>
                                <p:cTn fill="hold" nodeType="afterEffect" presetClass="entr" presetID="2" presetSubtype="4">
                                  <p:stCondLst>
                                    <p:cond delay="0"/>
                                  </p:stCondLst>
                                  <p:childTnLst>
                                    <p:set>
                                      <p:cBhvr>
                                        <p:cTn dur="1" fill="hold">
                                          <p:stCondLst>
                                            <p:cond delay="0"/>
                                          </p:stCondLst>
                                        </p:cTn>
                                        <p:tgtEl>
                                          <p:spTgt spid="1208">
                                            <p:txEl>
                                              <p:pRg end="5" st="5"/>
                                            </p:txEl>
                                          </p:spTgt>
                                        </p:tgtEl>
                                        <p:attrNameLst>
                                          <p:attrName>style.visibility</p:attrName>
                                        </p:attrNameLst>
                                      </p:cBhvr>
                                      <p:to>
                                        <p:strVal val="visible"/>
                                      </p:to>
                                    </p:set>
                                    <p:anim calcmode="lin" valueType="num">
                                      <p:cBhvr additive="base">
                                        <p:cTn dur="500"/>
                                        <p:tgtEl>
                                          <p:spTgt spid="1208">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500"/>
                            </p:stCondLst>
                            <p:childTnLst>
                              <p:par>
                                <p:cTn fill="hold" nodeType="afterEffect" presetClass="entr" presetID="2" presetSubtype="4">
                                  <p:stCondLst>
                                    <p:cond delay="0"/>
                                  </p:stCondLst>
                                  <p:childTnLst>
                                    <p:set>
                                      <p:cBhvr>
                                        <p:cTn dur="1" fill="hold">
                                          <p:stCondLst>
                                            <p:cond delay="0"/>
                                          </p:stCondLst>
                                        </p:cTn>
                                        <p:tgtEl>
                                          <p:spTgt spid="1208">
                                            <p:txEl>
                                              <p:pRg end="6" st="6"/>
                                            </p:txEl>
                                          </p:spTgt>
                                        </p:tgtEl>
                                        <p:attrNameLst>
                                          <p:attrName>style.visibility</p:attrName>
                                        </p:attrNameLst>
                                      </p:cBhvr>
                                      <p:to>
                                        <p:strVal val="visible"/>
                                      </p:to>
                                    </p:set>
                                    <p:anim calcmode="lin" valueType="num">
                                      <p:cBhvr additive="base">
                                        <p:cTn dur="500"/>
                                        <p:tgtEl>
                                          <p:spTgt spid="1208">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000"/>
                            </p:stCondLst>
                            <p:childTnLst>
                              <p:par>
                                <p:cTn fill="hold" nodeType="afterEffect" presetClass="entr" presetID="2" presetSubtype="4">
                                  <p:stCondLst>
                                    <p:cond delay="0"/>
                                  </p:stCondLst>
                                  <p:childTnLst>
                                    <p:set>
                                      <p:cBhvr>
                                        <p:cTn dur="1" fill="hold">
                                          <p:stCondLst>
                                            <p:cond delay="0"/>
                                          </p:stCondLst>
                                        </p:cTn>
                                        <p:tgtEl>
                                          <p:spTgt spid="1208">
                                            <p:txEl>
                                              <p:pRg end="7" st="7"/>
                                            </p:txEl>
                                          </p:spTgt>
                                        </p:tgtEl>
                                        <p:attrNameLst>
                                          <p:attrName>style.visibility</p:attrName>
                                        </p:attrNameLst>
                                      </p:cBhvr>
                                      <p:to>
                                        <p:strVal val="visible"/>
                                      </p:to>
                                    </p:set>
                                    <p:anim calcmode="lin" valueType="num">
                                      <p:cBhvr additive="base">
                                        <p:cTn dur="500"/>
                                        <p:tgtEl>
                                          <p:spTgt spid="1208">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0"/>
                            </p:stCondLst>
                            <p:childTnLst>
                              <p:par>
                                <p:cTn fill="hold" nodeType="afterEffect" presetClass="entr" presetID="2" presetSubtype="4">
                                  <p:stCondLst>
                                    <p:cond delay="0"/>
                                  </p:stCondLst>
                                  <p:childTnLst>
                                    <p:set>
                                      <p:cBhvr>
                                        <p:cTn dur="1" fill="hold">
                                          <p:stCondLst>
                                            <p:cond delay="0"/>
                                          </p:stCondLst>
                                        </p:cTn>
                                        <p:tgtEl>
                                          <p:spTgt spid="1208">
                                            <p:txEl>
                                              <p:pRg end="8" st="8"/>
                                            </p:txEl>
                                          </p:spTgt>
                                        </p:tgtEl>
                                        <p:attrNameLst>
                                          <p:attrName>style.visibility</p:attrName>
                                        </p:attrNameLst>
                                      </p:cBhvr>
                                      <p:to>
                                        <p:strVal val="visible"/>
                                      </p:to>
                                    </p:set>
                                    <p:anim calcmode="lin" valueType="num">
                                      <p:cBhvr additive="base">
                                        <p:cTn dur="500"/>
                                        <p:tgtEl>
                                          <p:spTgt spid="120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9"/>
                                        </p:tgtEl>
                                        <p:attrNameLst>
                                          <p:attrName>style.visibility</p:attrName>
                                        </p:attrNameLst>
                                      </p:cBhvr>
                                      <p:to>
                                        <p:strVal val="visible"/>
                                      </p:to>
                                    </p:set>
                                    <p:anim calcmode="lin" valueType="num">
                                      <p:cBhvr additive="base">
                                        <p:cTn dur="500"/>
                                        <p:tgtEl>
                                          <p:spTgt spid="12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10">
                                            <p:txEl>
                                              <p:pRg end="0" st="0"/>
                                            </p:txEl>
                                          </p:spTgt>
                                        </p:tgtEl>
                                        <p:attrNameLst>
                                          <p:attrName>style.visibility</p:attrName>
                                        </p:attrNameLst>
                                      </p:cBhvr>
                                      <p:to>
                                        <p:strVal val="visible"/>
                                      </p:to>
                                    </p:set>
                                    <p:anim calcmode="lin" valueType="num">
                                      <p:cBhvr additive="base">
                                        <p:cTn dur="500"/>
                                        <p:tgtEl>
                                          <p:spTgt spid="121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10">
                                            <p:txEl>
                                              <p:pRg end="1" st="1"/>
                                            </p:txEl>
                                          </p:spTgt>
                                        </p:tgtEl>
                                        <p:attrNameLst>
                                          <p:attrName>style.visibility</p:attrName>
                                        </p:attrNameLst>
                                      </p:cBhvr>
                                      <p:to>
                                        <p:strVal val="visible"/>
                                      </p:to>
                                    </p:set>
                                    <p:anim calcmode="lin" valueType="num">
                                      <p:cBhvr additive="base">
                                        <p:cTn dur="500"/>
                                        <p:tgtEl>
                                          <p:spTgt spid="121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10">
                                            <p:txEl>
                                              <p:pRg end="2" st="2"/>
                                            </p:txEl>
                                          </p:spTgt>
                                        </p:tgtEl>
                                        <p:attrNameLst>
                                          <p:attrName>style.visibility</p:attrName>
                                        </p:attrNameLst>
                                      </p:cBhvr>
                                      <p:to>
                                        <p:strVal val="visible"/>
                                      </p:to>
                                    </p:set>
                                    <p:anim calcmode="lin" valueType="num">
                                      <p:cBhvr additive="base">
                                        <p:cTn dur="500"/>
                                        <p:tgtEl>
                                          <p:spTgt spid="121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10">
                                            <p:txEl>
                                              <p:pRg end="3" st="3"/>
                                            </p:txEl>
                                          </p:spTgt>
                                        </p:tgtEl>
                                        <p:attrNameLst>
                                          <p:attrName>style.visibility</p:attrName>
                                        </p:attrNameLst>
                                      </p:cBhvr>
                                      <p:to>
                                        <p:strVal val="visible"/>
                                      </p:to>
                                    </p:set>
                                    <p:anim calcmode="lin" valueType="num">
                                      <p:cBhvr additive="base">
                                        <p:cTn dur="500"/>
                                        <p:tgtEl>
                                          <p:spTgt spid="121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10">
                                            <p:txEl>
                                              <p:pRg end="4" st="4"/>
                                            </p:txEl>
                                          </p:spTgt>
                                        </p:tgtEl>
                                        <p:attrNameLst>
                                          <p:attrName>style.visibility</p:attrName>
                                        </p:attrNameLst>
                                      </p:cBhvr>
                                      <p:to>
                                        <p:strVal val="visible"/>
                                      </p:to>
                                    </p:set>
                                    <p:anim calcmode="lin" valueType="num">
                                      <p:cBhvr additive="base">
                                        <p:cTn dur="500"/>
                                        <p:tgtEl>
                                          <p:spTgt spid="121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10">
                                            <p:txEl>
                                              <p:pRg end="5" st="5"/>
                                            </p:txEl>
                                          </p:spTgt>
                                        </p:tgtEl>
                                        <p:attrNameLst>
                                          <p:attrName>style.visibility</p:attrName>
                                        </p:attrNameLst>
                                      </p:cBhvr>
                                      <p:to>
                                        <p:strVal val="visible"/>
                                      </p:to>
                                    </p:set>
                                    <p:anim calcmode="lin" valueType="num">
                                      <p:cBhvr additive="base">
                                        <p:cTn dur="500"/>
                                        <p:tgtEl>
                                          <p:spTgt spid="121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10">
                                            <p:txEl>
                                              <p:pRg end="6" st="6"/>
                                            </p:txEl>
                                          </p:spTgt>
                                        </p:tgtEl>
                                        <p:attrNameLst>
                                          <p:attrName>style.visibility</p:attrName>
                                        </p:attrNameLst>
                                      </p:cBhvr>
                                      <p:to>
                                        <p:strVal val="visible"/>
                                      </p:to>
                                    </p:set>
                                    <p:anim calcmode="lin" valueType="num">
                                      <p:cBhvr additive="base">
                                        <p:cTn dur="500"/>
                                        <p:tgtEl>
                                          <p:spTgt spid="121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10">
                                            <p:txEl>
                                              <p:pRg end="7" st="7"/>
                                            </p:txEl>
                                          </p:spTgt>
                                        </p:tgtEl>
                                        <p:attrNameLst>
                                          <p:attrName>style.visibility</p:attrName>
                                        </p:attrNameLst>
                                      </p:cBhvr>
                                      <p:to>
                                        <p:strVal val="visible"/>
                                      </p:to>
                                    </p:set>
                                    <p:anim calcmode="lin" valueType="num">
                                      <p:cBhvr additive="base">
                                        <p:cTn dur="500"/>
                                        <p:tgtEl>
                                          <p:spTgt spid="121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10">
                                            <p:txEl>
                                              <p:pRg end="8" st="8"/>
                                            </p:txEl>
                                          </p:spTgt>
                                        </p:tgtEl>
                                        <p:attrNameLst>
                                          <p:attrName>style.visibility</p:attrName>
                                        </p:attrNameLst>
                                      </p:cBhvr>
                                      <p:to>
                                        <p:strVal val="visible"/>
                                      </p:to>
                                    </p:set>
                                    <p:anim calcmode="lin" valueType="num">
                                      <p:cBhvr additive="base">
                                        <p:cTn dur="500"/>
                                        <p:tgtEl>
                                          <p:spTgt spid="1210">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1187"/>
                                        </p:tgtEl>
                                        <p:attrNameLst>
                                          <p:attrName>style.visibility</p:attrName>
                                        </p:attrNameLst>
                                      </p:cBhvr>
                                      <p:to>
                                        <p:strVal val="visible"/>
                                      </p:to>
                                    </p:set>
                                    <p:animEffect filter="fade" transition="in">
                                      <p:cBhvr>
                                        <p:cTn dur="500"/>
                                        <p:tgtEl>
                                          <p:spTgt spid="1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History timeline">
  <p:cSld name="1_History timeline">
    <p:spTree>
      <p:nvGrpSpPr>
        <p:cNvPr id="1211" name="Shape 1211"/>
        <p:cNvGrpSpPr/>
        <p:nvPr/>
      </p:nvGrpSpPr>
      <p:grpSpPr>
        <a:xfrm>
          <a:off x="0" y="0"/>
          <a:ext cx="0" cy="0"/>
          <a:chOff x="0" y="0"/>
          <a:chExt cx="0" cy="0"/>
        </a:xfrm>
      </p:grpSpPr>
      <p:sp>
        <p:nvSpPr>
          <p:cNvPr id="1212" name="Google Shape;1212;p66"/>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3" name="Google Shape;1213;p66"/>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4" name="Google Shape;1214;p66"/>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15" name="Google Shape;1215;p66"/>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6" name="Google Shape;1216;p66"/>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17" name="Google Shape;1217;p66"/>
          <p:cNvSpPr/>
          <p:nvPr/>
        </p:nvSpPr>
        <p:spPr>
          <a:xfrm rot="4617169">
            <a:off x="588794" y="5409182"/>
            <a:ext cx="1060678" cy="1079542"/>
          </a:xfrm>
          <a:custGeom>
            <a:rect b="b" l="l" r="r" t="t"/>
            <a:pathLst>
              <a:path extrusionOk="0" h="1079542" w="1060678">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218" name="Google Shape;1218;p66"/>
          <p:cNvSpPr/>
          <p:nvPr/>
        </p:nvSpPr>
        <p:spPr>
          <a:xfrm>
            <a:off x="0" y="5922288"/>
            <a:ext cx="627360"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19" name="Google Shape;1219;p66"/>
          <p:cNvSpPr/>
          <p:nvPr/>
        </p:nvSpPr>
        <p:spPr>
          <a:xfrm rot="5400000">
            <a:off x="188522" y="4473913"/>
            <a:ext cx="1906939"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20" name="Google Shape;1220;p66"/>
          <p:cNvSpPr/>
          <p:nvPr/>
        </p:nvSpPr>
        <p:spPr>
          <a:xfrm>
            <a:off x="1014991" y="3416303"/>
            <a:ext cx="254000" cy="25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21" name="Google Shape;1221;p66"/>
          <p:cNvSpPr/>
          <p:nvPr/>
        </p:nvSpPr>
        <p:spPr>
          <a:xfrm flipH="1" rot="10800000">
            <a:off x="908574" y="5735600"/>
            <a:ext cx="419097" cy="41909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22" name="Google Shape;1222;p66"/>
          <p:cNvSpPr/>
          <p:nvPr/>
        </p:nvSpPr>
        <p:spPr>
          <a:xfrm flipH="1" rot="10800000">
            <a:off x="1327671" y="5922288"/>
            <a:ext cx="2545830" cy="457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23" name="Google Shape;1223;p66"/>
          <p:cNvSpPr/>
          <p:nvPr/>
        </p:nvSpPr>
        <p:spPr>
          <a:xfrm flipH="1" rot="6182831">
            <a:off x="3836818" y="5396259"/>
            <a:ext cx="1060678" cy="1079542"/>
          </a:xfrm>
          <a:custGeom>
            <a:rect b="b" l="l" r="r" t="t"/>
            <a:pathLst>
              <a:path extrusionOk="0" h="1079542" w="1060678">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224" name="Google Shape;1224;p66"/>
          <p:cNvSpPr/>
          <p:nvPr/>
        </p:nvSpPr>
        <p:spPr>
          <a:xfrm flipH="1" rot="5400000">
            <a:off x="3436546" y="7365351"/>
            <a:ext cx="1906939" cy="457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25" name="Google Shape;1225;p66"/>
          <p:cNvSpPr/>
          <p:nvPr/>
        </p:nvSpPr>
        <p:spPr>
          <a:xfrm flipH="1" rot="10800000">
            <a:off x="4263015" y="8214680"/>
            <a:ext cx="254000" cy="254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26" name="Google Shape;1226;p66"/>
          <p:cNvSpPr/>
          <p:nvPr/>
        </p:nvSpPr>
        <p:spPr>
          <a:xfrm>
            <a:off x="4161415" y="5734608"/>
            <a:ext cx="419097" cy="41909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27" name="Google Shape;1227;p66"/>
          <p:cNvSpPr/>
          <p:nvPr/>
        </p:nvSpPr>
        <p:spPr>
          <a:xfrm>
            <a:off x="4580512" y="5921298"/>
            <a:ext cx="2545830"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28" name="Google Shape;1228;p66"/>
          <p:cNvSpPr/>
          <p:nvPr/>
        </p:nvSpPr>
        <p:spPr>
          <a:xfrm rot="4617169">
            <a:off x="7089659" y="5413504"/>
            <a:ext cx="1060678" cy="1079542"/>
          </a:xfrm>
          <a:custGeom>
            <a:rect b="b" l="l" r="r" t="t"/>
            <a:pathLst>
              <a:path extrusionOk="0" h="1079542" w="1060678">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229" name="Google Shape;1229;p66"/>
          <p:cNvSpPr/>
          <p:nvPr/>
        </p:nvSpPr>
        <p:spPr>
          <a:xfrm rot="5400000">
            <a:off x="6689387" y="4478235"/>
            <a:ext cx="1906939"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30" name="Google Shape;1230;p66"/>
          <p:cNvSpPr/>
          <p:nvPr/>
        </p:nvSpPr>
        <p:spPr>
          <a:xfrm>
            <a:off x="7515856" y="3420625"/>
            <a:ext cx="254000" cy="254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31" name="Google Shape;1231;p66"/>
          <p:cNvSpPr/>
          <p:nvPr/>
        </p:nvSpPr>
        <p:spPr>
          <a:xfrm flipH="1" rot="10800000">
            <a:off x="7420581" y="5735600"/>
            <a:ext cx="419097" cy="41909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32" name="Google Shape;1232;p66"/>
          <p:cNvSpPr/>
          <p:nvPr/>
        </p:nvSpPr>
        <p:spPr>
          <a:xfrm flipH="1" rot="10800000">
            <a:off x="7839678" y="5922288"/>
            <a:ext cx="2545830"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33" name="Google Shape;1233;p66"/>
          <p:cNvSpPr/>
          <p:nvPr/>
        </p:nvSpPr>
        <p:spPr>
          <a:xfrm flipH="1" rot="6182831">
            <a:off x="10348825" y="5396259"/>
            <a:ext cx="1060678" cy="1079542"/>
          </a:xfrm>
          <a:custGeom>
            <a:rect b="b" l="l" r="r" t="t"/>
            <a:pathLst>
              <a:path extrusionOk="0" h="1079542" w="1060678">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234" name="Google Shape;1234;p66"/>
          <p:cNvSpPr/>
          <p:nvPr/>
        </p:nvSpPr>
        <p:spPr>
          <a:xfrm flipH="1" rot="5400000">
            <a:off x="9948553" y="7365351"/>
            <a:ext cx="1906939"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35" name="Google Shape;1235;p66"/>
          <p:cNvSpPr/>
          <p:nvPr/>
        </p:nvSpPr>
        <p:spPr>
          <a:xfrm flipH="1" rot="10800000">
            <a:off x="10775022" y="8214680"/>
            <a:ext cx="254000" cy="2540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36" name="Google Shape;1236;p66"/>
          <p:cNvSpPr/>
          <p:nvPr/>
        </p:nvSpPr>
        <p:spPr>
          <a:xfrm>
            <a:off x="10673422" y="5734608"/>
            <a:ext cx="419097" cy="41909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37" name="Google Shape;1237;p66"/>
          <p:cNvSpPr/>
          <p:nvPr/>
        </p:nvSpPr>
        <p:spPr>
          <a:xfrm>
            <a:off x="11092519" y="5921298"/>
            <a:ext cx="2545830" cy="4571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38" name="Google Shape;1238;p66"/>
          <p:cNvSpPr/>
          <p:nvPr/>
        </p:nvSpPr>
        <p:spPr>
          <a:xfrm rot="4617169">
            <a:off x="13601666" y="5413504"/>
            <a:ext cx="1060678" cy="1079542"/>
          </a:xfrm>
          <a:custGeom>
            <a:rect b="b" l="l" r="r" t="t"/>
            <a:pathLst>
              <a:path extrusionOk="0" h="1079542" w="1060678">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239" name="Google Shape;1239;p66"/>
          <p:cNvSpPr/>
          <p:nvPr/>
        </p:nvSpPr>
        <p:spPr>
          <a:xfrm rot="5400000">
            <a:off x="13201394" y="4478235"/>
            <a:ext cx="1906939" cy="4571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40" name="Google Shape;1240;p66"/>
          <p:cNvSpPr/>
          <p:nvPr/>
        </p:nvSpPr>
        <p:spPr>
          <a:xfrm>
            <a:off x="14027863" y="3420625"/>
            <a:ext cx="254000" cy="2540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41" name="Google Shape;1241;p66"/>
          <p:cNvSpPr/>
          <p:nvPr/>
        </p:nvSpPr>
        <p:spPr>
          <a:xfrm flipH="1" rot="10800000">
            <a:off x="13928052" y="5735600"/>
            <a:ext cx="419097" cy="419097"/>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242" name="Google Shape;1242;p66"/>
          <p:cNvSpPr txBox="1"/>
          <p:nvPr>
            <p:ph idx="2" type="body"/>
          </p:nvPr>
        </p:nvSpPr>
        <p:spPr>
          <a:xfrm>
            <a:off x="1327671" y="3270347"/>
            <a:ext cx="3678319" cy="720080"/>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1"/>
              </a:buClr>
              <a:buSzPts val="2800"/>
              <a:buNone/>
              <a:defRPr i="0" sz="28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3" name="Google Shape;1243;p66"/>
          <p:cNvSpPr txBox="1"/>
          <p:nvPr>
            <p:ph idx="3" type="body"/>
          </p:nvPr>
        </p:nvSpPr>
        <p:spPr>
          <a:xfrm>
            <a:off x="1334401" y="4025991"/>
            <a:ext cx="3678319" cy="123456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4" name="Google Shape;1244;p66"/>
          <p:cNvSpPr/>
          <p:nvPr/>
        </p:nvSpPr>
        <p:spPr>
          <a:xfrm>
            <a:off x="1477604" y="3928583"/>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45" name="Google Shape;1245;p66"/>
          <p:cNvSpPr txBox="1"/>
          <p:nvPr>
            <p:ph idx="4" type="body"/>
          </p:nvPr>
        </p:nvSpPr>
        <p:spPr>
          <a:xfrm>
            <a:off x="291646" y="2688817"/>
            <a:ext cx="1746409"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005671"/>
              </a:buClr>
              <a:buSzPts val="3200"/>
              <a:buNone/>
              <a:defRPr i="1" sz="3200">
                <a:solidFill>
                  <a:srgbClr val="005671"/>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6" name="Google Shape;1246;p66"/>
          <p:cNvSpPr txBox="1"/>
          <p:nvPr>
            <p:ph idx="5" type="body"/>
          </p:nvPr>
        </p:nvSpPr>
        <p:spPr>
          <a:xfrm>
            <a:off x="7814278" y="3270347"/>
            <a:ext cx="3678319" cy="720080"/>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2"/>
              </a:buClr>
              <a:buSzPts val="2800"/>
              <a:buNone/>
              <a:defRPr i="0"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7" name="Google Shape;1247;p66"/>
          <p:cNvSpPr txBox="1"/>
          <p:nvPr>
            <p:ph idx="6" type="body"/>
          </p:nvPr>
        </p:nvSpPr>
        <p:spPr>
          <a:xfrm>
            <a:off x="7821008" y="4025991"/>
            <a:ext cx="3678319" cy="123456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8" name="Google Shape;1248;p66"/>
          <p:cNvSpPr/>
          <p:nvPr/>
        </p:nvSpPr>
        <p:spPr>
          <a:xfrm>
            <a:off x="7964211" y="3928583"/>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49" name="Google Shape;1249;p66"/>
          <p:cNvSpPr txBox="1"/>
          <p:nvPr>
            <p:ph idx="7" type="body"/>
          </p:nvPr>
        </p:nvSpPr>
        <p:spPr>
          <a:xfrm>
            <a:off x="6778253" y="2688817"/>
            <a:ext cx="1746409"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A1012E"/>
              </a:buClr>
              <a:buSzPts val="3200"/>
              <a:buNone/>
              <a:defRPr i="1" sz="3200">
                <a:solidFill>
                  <a:srgbClr val="A1012E"/>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0" name="Google Shape;1250;p66"/>
          <p:cNvSpPr txBox="1"/>
          <p:nvPr>
            <p:ph idx="8" type="body"/>
          </p:nvPr>
        </p:nvSpPr>
        <p:spPr>
          <a:xfrm>
            <a:off x="14324839" y="3270347"/>
            <a:ext cx="3678319" cy="720080"/>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5"/>
              </a:buClr>
              <a:buSzPts val="2800"/>
              <a:buNone/>
              <a:defRPr i="0" sz="28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1" name="Google Shape;1251;p66"/>
          <p:cNvSpPr txBox="1"/>
          <p:nvPr>
            <p:ph idx="9" type="body"/>
          </p:nvPr>
        </p:nvSpPr>
        <p:spPr>
          <a:xfrm>
            <a:off x="14331569" y="4025991"/>
            <a:ext cx="3678319" cy="123456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2" name="Google Shape;1252;p66"/>
          <p:cNvSpPr/>
          <p:nvPr/>
        </p:nvSpPr>
        <p:spPr>
          <a:xfrm>
            <a:off x="14474772" y="3928583"/>
            <a:ext cx="3240360" cy="7200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53" name="Google Shape;1253;p66"/>
          <p:cNvSpPr txBox="1"/>
          <p:nvPr>
            <p:ph idx="13" type="body"/>
          </p:nvPr>
        </p:nvSpPr>
        <p:spPr>
          <a:xfrm>
            <a:off x="13288814" y="2688817"/>
            <a:ext cx="1746409"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895400"/>
              </a:buClr>
              <a:buSzPts val="3200"/>
              <a:buNone/>
              <a:defRPr i="1" sz="3200">
                <a:solidFill>
                  <a:srgbClr val="895400"/>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4" name="Google Shape;1254;p66"/>
          <p:cNvSpPr txBox="1"/>
          <p:nvPr>
            <p:ph idx="14" type="body"/>
          </p:nvPr>
        </p:nvSpPr>
        <p:spPr>
          <a:xfrm>
            <a:off x="4580512" y="6632566"/>
            <a:ext cx="3678319" cy="720080"/>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3"/>
              </a:buClr>
              <a:buSzPts val="2800"/>
              <a:buNone/>
              <a:defRPr i="0"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5" name="Google Shape;1255;p66"/>
          <p:cNvSpPr txBox="1"/>
          <p:nvPr>
            <p:ph idx="15" type="body"/>
          </p:nvPr>
        </p:nvSpPr>
        <p:spPr>
          <a:xfrm>
            <a:off x="4587242" y="7388210"/>
            <a:ext cx="3678319" cy="123456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6" name="Google Shape;1256;p66"/>
          <p:cNvSpPr/>
          <p:nvPr/>
        </p:nvSpPr>
        <p:spPr>
          <a:xfrm>
            <a:off x="4730445" y="7290802"/>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57" name="Google Shape;1257;p66"/>
          <p:cNvSpPr txBox="1"/>
          <p:nvPr>
            <p:ph idx="16" type="body"/>
          </p:nvPr>
        </p:nvSpPr>
        <p:spPr>
          <a:xfrm>
            <a:off x="3519087" y="8462885"/>
            <a:ext cx="1746409"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436117"/>
              </a:buClr>
              <a:buSzPts val="3200"/>
              <a:buNone/>
              <a:defRPr i="1" sz="3200">
                <a:solidFill>
                  <a:srgbClr val="436117"/>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8" name="Google Shape;1258;p66"/>
          <p:cNvSpPr txBox="1"/>
          <p:nvPr>
            <p:ph idx="17" type="body"/>
          </p:nvPr>
        </p:nvSpPr>
        <p:spPr>
          <a:xfrm>
            <a:off x="11096241" y="6632566"/>
            <a:ext cx="3678319" cy="720080"/>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4"/>
              </a:buClr>
              <a:buSzPts val="2800"/>
              <a:buNone/>
              <a:defRPr i="0" sz="28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9" name="Google Shape;1259;p66"/>
          <p:cNvSpPr txBox="1"/>
          <p:nvPr>
            <p:ph idx="18" type="body"/>
          </p:nvPr>
        </p:nvSpPr>
        <p:spPr>
          <a:xfrm>
            <a:off x="11102971" y="7388210"/>
            <a:ext cx="3678319" cy="123456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0" name="Google Shape;1260;p66"/>
          <p:cNvSpPr/>
          <p:nvPr/>
        </p:nvSpPr>
        <p:spPr>
          <a:xfrm>
            <a:off x="11246174" y="7290802"/>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61" name="Google Shape;1261;p66"/>
          <p:cNvSpPr txBox="1"/>
          <p:nvPr>
            <p:ph idx="19" type="body"/>
          </p:nvPr>
        </p:nvSpPr>
        <p:spPr>
          <a:xfrm>
            <a:off x="10034816" y="8462885"/>
            <a:ext cx="1746409"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rgbClr val="5D1679"/>
              </a:buClr>
              <a:buSzPts val="3200"/>
              <a:buNone/>
              <a:defRPr i="1" sz="3200">
                <a:solidFill>
                  <a:srgbClr val="5D1679"/>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2" name="Google Shape;1262;p66"/>
          <p:cNvSpPr/>
          <p:nvPr/>
        </p:nvSpPr>
        <p:spPr>
          <a:xfrm flipH="1" rot="10800000">
            <a:off x="14347147" y="5922286"/>
            <a:ext cx="3939266" cy="4572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216"/>
                                        </p:tgtEl>
                                        <p:attrNameLst>
                                          <p:attrName>style.visibility</p:attrName>
                                        </p:attrNameLst>
                                      </p:cBhvr>
                                      <p:to>
                                        <p:strVal val="visible"/>
                                      </p:to>
                                    </p:set>
                                    <p:anim calcmode="lin" valueType="num">
                                      <p:cBhvr additive="base">
                                        <p:cTn dur="500"/>
                                        <p:tgtEl>
                                          <p:spTgt spid="121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215">
                                            <p:txEl>
                                              <p:pRg end="0" st="0"/>
                                            </p:txEl>
                                          </p:spTgt>
                                        </p:tgtEl>
                                        <p:attrNameLst>
                                          <p:attrName>style.visibility</p:attrName>
                                        </p:attrNameLst>
                                      </p:cBhvr>
                                      <p:to>
                                        <p:strVal val="visible"/>
                                      </p:to>
                                    </p:set>
                                    <p:animEffect filter="fade" transition="in">
                                      <p:cBhvr>
                                        <p:cTn dur="500"/>
                                        <p:tgtEl>
                                          <p:spTgt spid="121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5">
                                            <p:txEl>
                                              <p:pRg end="1" st="1"/>
                                            </p:txEl>
                                          </p:spTgt>
                                        </p:tgtEl>
                                        <p:attrNameLst>
                                          <p:attrName>style.visibility</p:attrName>
                                        </p:attrNameLst>
                                      </p:cBhvr>
                                      <p:to>
                                        <p:strVal val="visible"/>
                                      </p:to>
                                    </p:set>
                                    <p:animEffect filter="fade" transition="in">
                                      <p:cBhvr>
                                        <p:cTn dur="500"/>
                                        <p:tgtEl>
                                          <p:spTgt spid="121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5">
                                            <p:txEl>
                                              <p:pRg end="2" st="2"/>
                                            </p:txEl>
                                          </p:spTgt>
                                        </p:tgtEl>
                                        <p:attrNameLst>
                                          <p:attrName>style.visibility</p:attrName>
                                        </p:attrNameLst>
                                      </p:cBhvr>
                                      <p:to>
                                        <p:strVal val="visible"/>
                                      </p:to>
                                    </p:set>
                                    <p:animEffect filter="fade" transition="in">
                                      <p:cBhvr>
                                        <p:cTn dur="500"/>
                                        <p:tgtEl>
                                          <p:spTgt spid="121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5">
                                            <p:txEl>
                                              <p:pRg end="3" st="3"/>
                                            </p:txEl>
                                          </p:spTgt>
                                        </p:tgtEl>
                                        <p:attrNameLst>
                                          <p:attrName>style.visibility</p:attrName>
                                        </p:attrNameLst>
                                      </p:cBhvr>
                                      <p:to>
                                        <p:strVal val="visible"/>
                                      </p:to>
                                    </p:set>
                                    <p:animEffect filter="fade" transition="in">
                                      <p:cBhvr>
                                        <p:cTn dur="500"/>
                                        <p:tgtEl>
                                          <p:spTgt spid="121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5">
                                            <p:txEl>
                                              <p:pRg end="4" st="4"/>
                                            </p:txEl>
                                          </p:spTgt>
                                        </p:tgtEl>
                                        <p:attrNameLst>
                                          <p:attrName>style.visibility</p:attrName>
                                        </p:attrNameLst>
                                      </p:cBhvr>
                                      <p:to>
                                        <p:strVal val="visible"/>
                                      </p:to>
                                    </p:set>
                                    <p:animEffect filter="fade" transition="in">
                                      <p:cBhvr>
                                        <p:cTn dur="500"/>
                                        <p:tgtEl>
                                          <p:spTgt spid="121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5">
                                            <p:txEl>
                                              <p:pRg end="5" st="5"/>
                                            </p:txEl>
                                          </p:spTgt>
                                        </p:tgtEl>
                                        <p:attrNameLst>
                                          <p:attrName>style.visibility</p:attrName>
                                        </p:attrNameLst>
                                      </p:cBhvr>
                                      <p:to>
                                        <p:strVal val="visible"/>
                                      </p:to>
                                    </p:set>
                                    <p:animEffect filter="fade" transition="in">
                                      <p:cBhvr>
                                        <p:cTn dur="500"/>
                                        <p:tgtEl>
                                          <p:spTgt spid="121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5">
                                            <p:txEl>
                                              <p:pRg end="6" st="6"/>
                                            </p:txEl>
                                          </p:spTgt>
                                        </p:tgtEl>
                                        <p:attrNameLst>
                                          <p:attrName>style.visibility</p:attrName>
                                        </p:attrNameLst>
                                      </p:cBhvr>
                                      <p:to>
                                        <p:strVal val="visible"/>
                                      </p:to>
                                    </p:set>
                                    <p:animEffect filter="fade" transition="in">
                                      <p:cBhvr>
                                        <p:cTn dur="500"/>
                                        <p:tgtEl>
                                          <p:spTgt spid="121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5">
                                            <p:txEl>
                                              <p:pRg end="7" st="7"/>
                                            </p:txEl>
                                          </p:spTgt>
                                        </p:tgtEl>
                                        <p:attrNameLst>
                                          <p:attrName>style.visibility</p:attrName>
                                        </p:attrNameLst>
                                      </p:cBhvr>
                                      <p:to>
                                        <p:strVal val="visible"/>
                                      </p:to>
                                    </p:set>
                                    <p:animEffect filter="fade" transition="in">
                                      <p:cBhvr>
                                        <p:cTn dur="500"/>
                                        <p:tgtEl>
                                          <p:spTgt spid="121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5">
                                            <p:txEl>
                                              <p:pRg end="8" st="8"/>
                                            </p:txEl>
                                          </p:spTgt>
                                        </p:tgtEl>
                                        <p:attrNameLst>
                                          <p:attrName>style.visibility</p:attrName>
                                        </p:attrNameLst>
                                      </p:cBhvr>
                                      <p:to>
                                        <p:strVal val="visible"/>
                                      </p:to>
                                    </p:set>
                                    <p:animEffect filter="fade" transition="in">
                                      <p:cBhvr>
                                        <p:cTn dur="500"/>
                                        <p:tgtEl>
                                          <p:spTgt spid="1215">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18"/>
                                        </p:tgtEl>
                                        <p:attrNameLst>
                                          <p:attrName>style.visibility</p:attrName>
                                        </p:attrNameLst>
                                      </p:cBhvr>
                                      <p:to>
                                        <p:strVal val="visible"/>
                                      </p:to>
                                    </p:set>
                                    <p:animEffect filter="fade" transition="in">
                                      <p:cBhvr>
                                        <p:cTn dur="500"/>
                                        <p:tgtEl>
                                          <p:spTgt spid="121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7"/>
                                        </p:tgtEl>
                                        <p:attrNameLst>
                                          <p:attrName>style.visibility</p:attrName>
                                        </p:attrNameLst>
                                      </p:cBhvr>
                                      <p:to>
                                        <p:strVal val="visible"/>
                                      </p:to>
                                    </p:set>
                                    <p:animEffect filter="fade" transition="in">
                                      <p:cBhvr>
                                        <p:cTn dur="500"/>
                                        <p:tgtEl>
                                          <p:spTgt spid="121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19"/>
                                        </p:tgtEl>
                                        <p:attrNameLst>
                                          <p:attrName>style.visibility</p:attrName>
                                        </p:attrNameLst>
                                      </p:cBhvr>
                                      <p:to>
                                        <p:strVal val="visible"/>
                                      </p:to>
                                    </p:set>
                                    <p:animEffect filter="fade" transition="in">
                                      <p:cBhvr>
                                        <p:cTn dur="500"/>
                                        <p:tgtEl>
                                          <p:spTgt spid="121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20"/>
                                        </p:tgtEl>
                                        <p:attrNameLst>
                                          <p:attrName>style.visibility</p:attrName>
                                        </p:attrNameLst>
                                      </p:cBhvr>
                                      <p:to>
                                        <p:strVal val="visible"/>
                                      </p:to>
                                    </p:set>
                                    <p:animEffect filter="fade" transition="in">
                                      <p:cBhvr>
                                        <p:cTn dur="500"/>
                                        <p:tgtEl>
                                          <p:spTgt spid="122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45">
                                            <p:txEl>
                                              <p:pRg end="0" st="0"/>
                                            </p:txEl>
                                          </p:spTgt>
                                        </p:tgtEl>
                                        <p:attrNameLst>
                                          <p:attrName>style.visibility</p:attrName>
                                        </p:attrNameLst>
                                      </p:cBhvr>
                                      <p:to>
                                        <p:strVal val="visible"/>
                                      </p:to>
                                    </p:set>
                                    <p:animEffect filter="fade" transition="in">
                                      <p:cBhvr>
                                        <p:cTn dur="500"/>
                                        <p:tgtEl>
                                          <p:spTgt spid="1245">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45">
                                            <p:txEl>
                                              <p:pRg end="1" st="1"/>
                                            </p:txEl>
                                          </p:spTgt>
                                        </p:tgtEl>
                                        <p:attrNameLst>
                                          <p:attrName>style.visibility</p:attrName>
                                        </p:attrNameLst>
                                      </p:cBhvr>
                                      <p:to>
                                        <p:strVal val="visible"/>
                                      </p:to>
                                    </p:set>
                                    <p:animEffect filter="fade" transition="in">
                                      <p:cBhvr>
                                        <p:cTn dur="500"/>
                                        <p:tgtEl>
                                          <p:spTgt spid="1245">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245">
                                            <p:txEl>
                                              <p:pRg end="2" st="2"/>
                                            </p:txEl>
                                          </p:spTgt>
                                        </p:tgtEl>
                                        <p:attrNameLst>
                                          <p:attrName>style.visibility</p:attrName>
                                        </p:attrNameLst>
                                      </p:cBhvr>
                                      <p:to>
                                        <p:strVal val="visible"/>
                                      </p:to>
                                    </p:set>
                                    <p:animEffect filter="fade" transition="in">
                                      <p:cBhvr>
                                        <p:cTn dur="500"/>
                                        <p:tgtEl>
                                          <p:spTgt spid="1245">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45">
                                            <p:txEl>
                                              <p:pRg end="3" st="3"/>
                                            </p:txEl>
                                          </p:spTgt>
                                        </p:tgtEl>
                                        <p:attrNameLst>
                                          <p:attrName>style.visibility</p:attrName>
                                        </p:attrNameLst>
                                      </p:cBhvr>
                                      <p:to>
                                        <p:strVal val="visible"/>
                                      </p:to>
                                    </p:set>
                                    <p:animEffect filter="fade" transition="in">
                                      <p:cBhvr>
                                        <p:cTn dur="500"/>
                                        <p:tgtEl>
                                          <p:spTgt spid="1245">
                                            <p:txEl>
                                              <p:pRg end="3" st="3"/>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245">
                                            <p:txEl>
                                              <p:pRg end="4" st="4"/>
                                            </p:txEl>
                                          </p:spTgt>
                                        </p:tgtEl>
                                        <p:attrNameLst>
                                          <p:attrName>style.visibility</p:attrName>
                                        </p:attrNameLst>
                                      </p:cBhvr>
                                      <p:to>
                                        <p:strVal val="visible"/>
                                      </p:to>
                                    </p:set>
                                    <p:animEffect filter="fade" transition="in">
                                      <p:cBhvr>
                                        <p:cTn dur="500"/>
                                        <p:tgtEl>
                                          <p:spTgt spid="1245">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45">
                                            <p:txEl>
                                              <p:pRg end="5" st="5"/>
                                            </p:txEl>
                                          </p:spTgt>
                                        </p:tgtEl>
                                        <p:attrNameLst>
                                          <p:attrName>style.visibility</p:attrName>
                                        </p:attrNameLst>
                                      </p:cBhvr>
                                      <p:to>
                                        <p:strVal val="visible"/>
                                      </p:to>
                                    </p:set>
                                    <p:animEffect filter="fade" transition="in">
                                      <p:cBhvr>
                                        <p:cTn dur="500"/>
                                        <p:tgtEl>
                                          <p:spTgt spid="1245">
                                            <p:txEl>
                                              <p:pRg end="5" st="5"/>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245">
                                            <p:txEl>
                                              <p:pRg end="6" st="6"/>
                                            </p:txEl>
                                          </p:spTgt>
                                        </p:tgtEl>
                                        <p:attrNameLst>
                                          <p:attrName>style.visibility</p:attrName>
                                        </p:attrNameLst>
                                      </p:cBhvr>
                                      <p:to>
                                        <p:strVal val="visible"/>
                                      </p:to>
                                    </p:set>
                                    <p:animEffect filter="fade" transition="in">
                                      <p:cBhvr>
                                        <p:cTn dur="500"/>
                                        <p:tgtEl>
                                          <p:spTgt spid="1245">
                                            <p:txEl>
                                              <p:pRg end="6" st="6"/>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245">
                                            <p:txEl>
                                              <p:pRg end="7" st="7"/>
                                            </p:txEl>
                                          </p:spTgt>
                                        </p:tgtEl>
                                        <p:attrNameLst>
                                          <p:attrName>style.visibility</p:attrName>
                                        </p:attrNameLst>
                                      </p:cBhvr>
                                      <p:to>
                                        <p:strVal val="visible"/>
                                      </p:to>
                                    </p:set>
                                    <p:animEffect filter="fade" transition="in">
                                      <p:cBhvr>
                                        <p:cTn dur="500"/>
                                        <p:tgtEl>
                                          <p:spTgt spid="1245">
                                            <p:txEl>
                                              <p:pRg end="7" st="7"/>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245">
                                            <p:txEl>
                                              <p:pRg end="8" st="8"/>
                                            </p:txEl>
                                          </p:spTgt>
                                        </p:tgtEl>
                                        <p:attrNameLst>
                                          <p:attrName>style.visibility</p:attrName>
                                        </p:attrNameLst>
                                      </p:cBhvr>
                                      <p:to>
                                        <p:strVal val="visible"/>
                                      </p:to>
                                    </p:set>
                                    <p:animEffect filter="fade" transition="in">
                                      <p:cBhvr>
                                        <p:cTn dur="500"/>
                                        <p:tgtEl>
                                          <p:spTgt spid="1245">
                                            <p:txEl>
                                              <p:pRg end="8" st="8"/>
                                            </p:txEl>
                                          </p:spTgt>
                                        </p:tgtEl>
                                      </p:cBhvr>
                                    </p:animEffect>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1242">
                                            <p:txEl>
                                              <p:pRg end="0" st="0"/>
                                            </p:txEl>
                                          </p:spTgt>
                                        </p:tgtEl>
                                        <p:attrNameLst>
                                          <p:attrName>style.visibility</p:attrName>
                                        </p:attrNameLst>
                                      </p:cBhvr>
                                      <p:to>
                                        <p:strVal val="visible"/>
                                      </p:to>
                                    </p:set>
                                    <p:anim calcmode="lin" valueType="num">
                                      <p:cBhvr additive="base">
                                        <p:cTn dur="750"/>
                                        <p:tgtEl>
                                          <p:spTgt spid="124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750"/>
                            </p:stCondLst>
                            <p:childTnLst>
                              <p:par>
                                <p:cTn fill="hold" nodeType="afterEffect" presetClass="entr" presetID="2" presetSubtype="2">
                                  <p:stCondLst>
                                    <p:cond delay="0"/>
                                  </p:stCondLst>
                                  <p:childTnLst>
                                    <p:set>
                                      <p:cBhvr>
                                        <p:cTn dur="1" fill="hold">
                                          <p:stCondLst>
                                            <p:cond delay="0"/>
                                          </p:stCondLst>
                                        </p:cTn>
                                        <p:tgtEl>
                                          <p:spTgt spid="1242">
                                            <p:txEl>
                                              <p:pRg end="1" st="1"/>
                                            </p:txEl>
                                          </p:spTgt>
                                        </p:tgtEl>
                                        <p:attrNameLst>
                                          <p:attrName>style.visibility</p:attrName>
                                        </p:attrNameLst>
                                      </p:cBhvr>
                                      <p:to>
                                        <p:strVal val="visible"/>
                                      </p:to>
                                    </p:set>
                                    <p:anim calcmode="lin" valueType="num">
                                      <p:cBhvr additive="base">
                                        <p:cTn dur="750"/>
                                        <p:tgtEl>
                                          <p:spTgt spid="124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0"/>
                                  </p:stCondLst>
                                  <p:childTnLst>
                                    <p:set>
                                      <p:cBhvr>
                                        <p:cTn dur="1" fill="hold">
                                          <p:stCondLst>
                                            <p:cond delay="0"/>
                                          </p:stCondLst>
                                        </p:cTn>
                                        <p:tgtEl>
                                          <p:spTgt spid="1242">
                                            <p:txEl>
                                              <p:pRg end="2" st="2"/>
                                            </p:txEl>
                                          </p:spTgt>
                                        </p:tgtEl>
                                        <p:attrNameLst>
                                          <p:attrName>style.visibility</p:attrName>
                                        </p:attrNameLst>
                                      </p:cBhvr>
                                      <p:to>
                                        <p:strVal val="visible"/>
                                      </p:to>
                                    </p:set>
                                    <p:anim calcmode="lin" valueType="num">
                                      <p:cBhvr additive="base">
                                        <p:cTn dur="750"/>
                                        <p:tgtEl>
                                          <p:spTgt spid="124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250"/>
                            </p:stCondLst>
                            <p:childTnLst>
                              <p:par>
                                <p:cTn fill="hold" nodeType="afterEffect" presetClass="entr" presetID="2" presetSubtype="2">
                                  <p:stCondLst>
                                    <p:cond delay="0"/>
                                  </p:stCondLst>
                                  <p:childTnLst>
                                    <p:set>
                                      <p:cBhvr>
                                        <p:cTn dur="1" fill="hold">
                                          <p:stCondLst>
                                            <p:cond delay="0"/>
                                          </p:stCondLst>
                                        </p:cTn>
                                        <p:tgtEl>
                                          <p:spTgt spid="1242">
                                            <p:txEl>
                                              <p:pRg end="3" st="3"/>
                                            </p:txEl>
                                          </p:spTgt>
                                        </p:tgtEl>
                                        <p:attrNameLst>
                                          <p:attrName>style.visibility</p:attrName>
                                        </p:attrNameLst>
                                      </p:cBhvr>
                                      <p:to>
                                        <p:strVal val="visible"/>
                                      </p:to>
                                    </p:set>
                                    <p:anim calcmode="lin" valueType="num">
                                      <p:cBhvr additive="base">
                                        <p:cTn dur="750"/>
                                        <p:tgtEl>
                                          <p:spTgt spid="124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0"/>
                                  </p:stCondLst>
                                  <p:childTnLst>
                                    <p:set>
                                      <p:cBhvr>
                                        <p:cTn dur="1" fill="hold">
                                          <p:stCondLst>
                                            <p:cond delay="0"/>
                                          </p:stCondLst>
                                        </p:cTn>
                                        <p:tgtEl>
                                          <p:spTgt spid="1242">
                                            <p:txEl>
                                              <p:pRg end="4" st="4"/>
                                            </p:txEl>
                                          </p:spTgt>
                                        </p:tgtEl>
                                        <p:attrNameLst>
                                          <p:attrName>style.visibility</p:attrName>
                                        </p:attrNameLst>
                                      </p:cBhvr>
                                      <p:to>
                                        <p:strVal val="visible"/>
                                      </p:to>
                                    </p:set>
                                    <p:anim calcmode="lin" valueType="num">
                                      <p:cBhvr additive="base">
                                        <p:cTn dur="750"/>
                                        <p:tgtEl>
                                          <p:spTgt spid="124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750"/>
                            </p:stCondLst>
                            <p:childTnLst>
                              <p:par>
                                <p:cTn fill="hold" nodeType="afterEffect" presetClass="entr" presetID="2" presetSubtype="2">
                                  <p:stCondLst>
                                    <p:cond delay="0"/>
                                  </p:stCondLst>
                                  <p:childTnLst>
                                    <p:set>
                                      <p:cBhvr>
                                        <p:cTn dur="1" fill="hold">
                                          <p:stCondLst>
                                            <p:cond delay="0"/>
                                          </p:stCondLst>
                                        </p:cTn>
                                        <p:tgtEl>
                                          <p:spTgt spid="1242">
                                            <p:txEl>
                                              <p:pRg end="5" st="5"/>
                                            </p:txEl>
                                          </p:spTgt>
                                        </p:tgtEl>
                                        <p:attrNameLst>
                                          <p:attrName>style.visibility</p:attrName>
                                        </p:attrNameLst>
                                      </p:cBhvr>
                                      <p:to>
                                        <p:strVal val="visible"/>
                                      </p:to>
                                    </p:set>
                                    <p:anim calcmode="lin" valueType="num">
                                      <p:cBhvr additive="base">
                                        <p:cTn dur="750"/>
                                        <p:tgtEl>
                                          <p:spTgt spid="124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500"/>
                            </p:stCondLst>
                            <p:childTnLst>
                              <p:par>
                                <p:cTn fill="hold" nodeType="afterEffect" presetClass="entr" presetID="2" presetSubtype="2">
                                  <p:stCondLst>
                                    <p:cond delay="0"/>
                                  </p:stCondLst>
                                  <p:childTnLst>
                                    <p:set>
                                      <p:cBhvr>
                                        <p:cTn dur="1" fill="hold">
                                          <p:stCondLst>
                                            <p:cond delay="0"/>
                                          </p:stCondLst>
                                        </p:cTn>
                                        <p:tgtEl>
                                          <p:spTgt spid="1242">
                                            <p:txEl>
                                              <p:pRg end="6" st="6"/>
                                            </p:txEl>
                                          </p:spTgt>
                                        </p:tgtEl>
                                        <p:attrNameLst>
                                          <p:attrName>style.visibility</p:attrName>
                                        </p:attrNameLst>
                                      </p:cBhvr>
                                      <p:to>
                                        <p:strVal val="visible"/>
                                      </p:to>
                                    </p:set>
                                    <p:anim calcmode="lin" valueType="num">
                                      <p:cBhvr additive="base">
                                        <p:cTn dur="750"/>
                                        <p:tgtEl>
                                          <p:spTgt spid="124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250"/>
                            </p:stCondLst>
                            <p:childTnLst>
                              <p:par>
                                <p:cTn fill="hold" nodeType="afterEffect" presetClass="entr" presetID="2" presetSubtype="2">
                                  <p:stCondLst>
                                    <p:cond delay="0"/>
                                  </p:stCondLst>
                                  <p:childTnLst>
                                    <p:set>
                                      <p:cBhvr>
                                        <p:cTn dur="1" fill="hold">
                                          <p:stCondLst>
                                            <p:cond delay="0"/>
                                          </p:stCondLst>
                                        </p:cTn>
                                        <p:tgtEl>
                                          <p:spTgt spid="1242">
                                            <p:txEl>
                                              <p:pRg end="7" st="7"/>
                                            </p:txEl>
                                          </p:spTgt>
                                        </p:tgtEl>
                                        <p:attrNameLst>
                                          <p:attrName>style.visibility</p:attrName>
                                        </p:attrNameLst>
                                      </p:cBhvr>
                                      <p:to>
                                        <p:strVal val="visible"/>
                                      </p:to>
                                    </p:set>
                                    <p:anim calcmode="lin" valueType="num">
                                      <p:cBhvr additive="base">
                                        <p:cTn dur="750"/>
                                        <p:tgtEl>
                                          <p:spTgt spid="124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2">
                                  <p:stCondLst>
                                    <p:cond delay="0"/>
                                  </p:stCondLst>
                                  <p:childTnLst>
                                    <p:set>
                                      <p:cBhvr>
                                        <p:cTn dur="1" fill="hold">
                                          <p:stCondLst>
                                            <p:cond delay="0"/>
                                          </p:stCondLst>
                                        </p:cTn>
                                        <p:tgtEl>
                                          <p:spTgt spid="1242">
                                            <p:txEl>
                                              <p:pRg end="8" st="8"/>
                                            </p:txEl>
                                          </p:spTgt>
                                        </p:tgtEl>
                                        <p:attrNameLst>
                                          <p:attrName>style.visibility</p:attrName>
                                        </p:attrNameLst>
                                      </p:cBhvr>
                                      <p:to>
                                        <p:strVal val="visible"/>
                                      </p:to>
                                    </p:set>
                                    <p:anim calcmode="lin" valueType="num">
                                      <p:cBhvr additive="base">
                                        <p:cTn dur="750"/>
                                        <p:tgtEl>
                                          <p:spTgt spid="124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44"/>
                                        </p:tgtEl>
                                        <p:attrNameLst>
                                          <p:attrName>style.visibility</p:attrName>
                                        </p:attrNameLst>
                                      </p:cBhvr>
                                      <p:to>
                                        <p:strVal val="visible"/>
                                      </p:to>
                                    </p:set>
                                    <p:anim calcmode="lin" valueType="num">
                                      <p:cBhvr additive="base">
                                        <p:cTn dur="750"/>
                                        <p:tgtEl>
                                          <p:spTgt spid="1244"/>
                                        </p:tgtEl>
                                        <p:attrNameLst>
                                          <p:attrName>ppt_x</p:attrName>
                                        </p:attrNameLst>
                                      </p:cBhvr>
                                      <p:tavLst>
                                        <p:tav fmla="" tm="0">
                                          <p:val>
                                            <p:strVal val="#ppt_x+1"/>
                                          </p:val>
                                        </p:tav>
                                        <p:tav fmla="" tm="100000">
                                          <p:val>
                                            <p:strVal val="#ppt_x"/>
                                          </p:val>
                                        </p:tav>
                                      </p:tavLst>
                                    </p:anim>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1243">
                                            <p:txEl>
                                              <p:pRg end="0" st="0"/>
                                            </p:txEl>
                                          </p:spTgt>
                                        </p:tgtEl>
                                        <p:attrNameLst>
                                          <p:attrName>style.visibility</p:attrName>
                                        </p:attrNameLst>
                                      </p:cBhvr>
                                      <p:to>
                                        <p:strVal val="visible"/>
                                      </p:to>
                                    </p:set>
                                    <p:animEffect filter="fade" transition="in">
                                      <p:cBhvr>
                                        <p:cTn dur="500"/>
                                        <p:tgtEl>
                                          <p:spTgt spid="1243">
                                            <p:txEl>
                                              <p:pRg end="0" st="0"/>
                                            </p:txEl>
                                          </p:spTgt>
                                        </p:tgtEl>
                                      </p:cBhvr>
                                    </p:animEffect>
                                  </p:childTnLst>
                                </p:cTn>
                              </p:par>
                            </p:childTnLst>
                          </p:cTn>
                        </p:par>
                        <p:par>
                          <p:cTn fill="hold">
                            <p:stCondLst>
                              <p:cond delay="14250"/>
                            </p:stCondLst>
                            <p:childTnLst>
                              <p:par>
                                <p:cTn fill="hold" nodeType="afterEffect" presetClass="entr" presetID="10" presetSubtype="0">
                                  <p:stCondLst>
                                    <p:cond delay="0"/>
                                  </p:stCondLst>
                                  <p:childTnLst>
                                    <p:set>
                                      <p:cBhvr>
                                        <p:cTn dur="1" fill="hold">
                                          <p:stCondLst>
                                            <p:cond delay="0"/>
                                          </p:stCondLst>
                                        </p:cTn>
                                        <p:tgtEl>
                                          <p:spTgt spid="1243">
                                            <p:txEl>
                                              <p:pRg end="1" st="1"/>
                                            </p:txEl>
                                          </p:spTgt>
                                        </p:tgtEl>
                                        <p:attrNameLst>
                                          <p:attrName>style.visibility</p:attrName>
                                        </p:attrNameLst>
                                      </p:cBhvr>
                                      <p:to>
                                        <p:strVal val="visible"/>
                                      </p:to>
                                    </p:set>
                                    <p:animEffect filter="fade" transition="in">
                                      <p:cBhvr>
                                        <p:cTn dur="500"/>
                                        <p:tgtEl>
                                          <p:spTgt spid="1243">
                                            <p:txEl>
                                              <p:pRg end="1" st="1"/>
                                            </p:txEl>
                                          </p:spTgt>
                                        </p:tgtEl>
                                      </p:cBhvr>
                                    </p:animEffect>
                                  </p:childTnLst>
                                </p:cTn>
                              </p:par>
                            </p:childTnLst>
                          </p:cTn>
                        </p:par>
                        <p:par>
                          <p:cTn fill="hold">
                            <p:stCondLst>
                              <p:cond delay="14750"/>
                            </p:stCondLst>
                            <p:childTnLst>
                              <p:par>
                                <p:cTn fill="hold" nodeType="afterEffect" presetClass="entr" presetID="10" presetSubtype="0">
                                  <p:stCondLst>
                                    <p:cond delay="0"/>
                                  </p:stCondLst>
                                  <p:childTnLst>
                                    <p:set>
                                      <p:cBhvr>
                                        <p:cTn dur="1" fill="hold">
                                          <p:stCondLst>
                                            <p:cond delay="0"/>
                                          </p:stCondLst>
                                        </p:cTn>
                                        <p:tgtEl>
                                          <p:spTgt spid="1243">
                                            <p:txEl>
                                              <p:pRg end="2" st="2"/>
                                            </p:txEl>
                                          </p:spTgt>
                                        </p:tgtEl>
                                        <p:attrNameLst>
                                          <p:attrName>style.visibility</p:attrName>
                                        </p:attrNameLst>
                                      </p:cBhvr>
                                      <p:to>
                                        <p:strVal val="visible"/>
                                      </p:to>
                                    </p:set>
                                    <p:animEffect filter="fade" transition="in">
                                      <p:cBhvr>
                                        <p:cTn dur="500"/>
                                        <p:tgtEl>
                                          <p:spTgt spid="1243">
                                            <p:txEl>
                                              <p:pRg end="2" st="2"/>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1243">
                                            <p:txEl>
                                              <p:pRg end="3" st="3"/>
                                            </p:txEl>
                                          </p:spTgt>
                                        </p:tgtEl>
                                        <p:attrNameLst>
                                          <p:attrName>style.visibility</p:attrName>
                                        </p:attrNameLst>
                                      </p:cBhvr>
                                      <p:to>
                                        <p:strVal val="visible"/>
                                      </p:to>
                                    </p:set>
                                    <p:animEffect filter="fade" transition="in">
                                      <p:cBhvr>
                                        <p:cTn dur="500"/>
                                        <p:tgtEl>
                                          <p:spTgt spid="1243">
                                            <p:txEl>
                                              <p:pRg end="3" st="3"/>
                                            </p:txEl>
                                          </p:spTgt>
                                        </p:tgtEl>
                                      </p:cBhvr>
                                    </p:animEffect>
                                  </p:childTnLst>
                                </p:cTn>
                              </p:par>
                            </p:childTnLst>
                          </p:cTn>
                        </p:par>
                        <p:par>
                          <p:cTn fill="hold">
                            <p:stCondLst>
                              <p:cond delay="15750"/>
                            </p:stCondLst>
                            <p:childTnLst>
                              <p:par>
                                <p:cTn fill="hold" nodeType="afterEffect" presetClass="entr" presetID="10" presetSubtype="0">
                                  <p:stCondLst>
                                    <p:cond delay="0"/>
                                  </p:stCondLst>
                                  <p:childTnLst>
                                    <p:set>
                                      <p:cBhvr>
                                        <p:cTn dur="1" fill="hold">
                                          <p:stCondLst>
                                            <p:cond delay="0"/>
                                          </p:stCondLst>
                                        </p:cTn>
                                        <p:tgtEl>
                                          <p:spTgt spid="1243">
                                            <p:txEl>
                                              <p:pRg end="4" st="4"/>
                                            </p:txEl>
                                          </p:spTgt>
                                        </p:tgtEl>
                                        <p:attrNameLst>
                                          <p:attrName>style.visibility</p:attrName>
                                        </p:attrNameLst>
                                      </p:cBhvr>
                                      <p:to>
                                        <p:strVal val="visible"/>
                                      </p:to>
                                    </p:set>
                                    <p:animEffect filter="fade" transition="in">
                                      <p:cBhvr>
                                        <p:cTn dur="500"/>
                                        <p:tgtEl>
                                          <p:spTgt spid="1243">
                                            <p:txEl>
                                              <p:pRg end="4" st="4"/>
                                            </p:txEl>
                                          </p:spTgt>
                                        </p:tgtEl>
                                      </p:cBhvr>
                                    </p:animEffect>
                                  </p:childTnLst>
                                </p:cTn>
                              </p:par>
                            </p:childTnLst>
                          </p:cTn>
                        </p:par>
                        <p:par>
                          <p:cTn fill="hold">
                            <p:stCondLst>
                              <p:cond delay="16250"/>
                            </p:stCondLst>
                            <p:childTnLst>
                              <p:par>
                                <p:cTn fill="hold" nodeType="afterEffect" presetClass="entr" presetID="10" presetSubtype="0">
                                  <p:stCondLst>
                                    <p:cond delay="0"/>
                                  </p:stCondLst>
                                  <p:childTnLst>
                                    <p:set>
                                      <p:cBhvr>
                                        <p:cTn dur="1" fill="hold">
                                          <p:stCondLst>
                                            <p:cond delay="0"/>
                                          </p:stCondLst>
                                        </p:cTn>
                                        <p:tgtEl>
                                          <p:spTgt spid="1243">
                                            <p:txEl>
                                              <p:pRg end="5" st="5"/>
                                            </p:txEl>
                                          </p:spTgt>
                                        </p:tgtEl>
                                        <p:attrNameLst>
                                          <p:attrName>style.visibility</p:attrName>
                                        </p:attrNameLst>
                                      </p:cBhvr>
                                      <p:to>
                                        <p:strVal val="visible"/>
                                      </p:to>
                                    </p:set>
                                    <p:animEffect filter="fade" transition="in">
                                      <p:cBhvr>
                                        <p:cTn dur="500"/>
                                        <p:tgtEl>
                                          <p:spTgt spid="1243">
                                            <p:txEl>
                                              <p:pRg end="5" st="5"/>
                                            </p:txEl>
                                          </p:spTgt>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1243">
                                            <p:txEl>
                                              <p:pRg end="6" st="6"/>
                                            </p:txEl>
                                          </p:spTgt>
                                        </p:tgtEl>
                                        <p:attrNameLst>
                                          <p:attrName>style.visibility</p:attrName>
                                        </p:attrNameLst>
                                      </p:cBhvr>
                                      <p:to>
                                        <p:strVal val="visible"/>
                                      </p:to>
                                    </p:set>
                                    <p:animEffect filter="fade" transition="in">
                                      <p:cBhvr>
                                        <p:cTn dur="500"/>
                                        <p:tgtEl>
                                          <p:spTgt spid="1243">
                                            <p:txEl>
                                              <p:pRg end="6" st="6"/>
                                            </p:txEl>
                                          </p:spTgt>
                                        </p:tgtEl>
                                      </p:cBhvr>
                                    </p:animEffect>
                                  </p:childTnLst>
                                </p:cTn>
                              </p:par>
                            </p:childTnLst>
                          </p:cTn>
                        </p:par>
                        <p:par>
                          <p:cTn fill="hold">
                            <p:stCondLst>
                              <p:cond delay="17250"/>
                            </p:stCondLst>
                            <p:childTnLst>
                              <p:par>
                                <p:cTn fill="hold" nodeType="afterEffect" presetClass="entr" presetID="10" presetSubtype="0">
                                  <p:stCondLst>
                                    <p:cond delay="0"/>
                                  </p:stCondLst>
                                  <p:childTnLst>
                                    <p:set>
                                      <p:cBhvr>
                                        <p:cTn dur="1" fill="hold">
                                          <p:stCondLst>
                                            <p:cond delay="0"/>
                                          </p:stCondLst>
                                        </p:cTn>
                                        <p:tgtEl>
                                          <p:spTgt spid="1243">
                                            <p:txEl>
                                              <p:pRg end="7" st="7"/>
                                            </p:txEl>
                                          </p:spTgt>
                                        </p:tgtEl>
                                        <p:attrNameLst>
                                          <p:attrName>style.visibility</p:attrName>
                                        </p:attrNameLst>
                                      </p:cBhvr>
                                      <p:to>
                                        <p:strVal val="visible"/>
                                      </p:to>
                                    </p:set>
                                    <p:animEffect filter="fade" transition="in">
                                      <p:cBhvr>
                                        <p:cTn dur="500"/>
                                        <p:tgtEl>
                                          <p:spTgt spid="1243">
                                            <p:txEl>
                                              <p:pRg end="7" st="7"/>
                                            </p:txEl>
                                          </p:spTgt>
                                        </p:tgtEl>
                                      </p:cBhvr>
                                    </p:animEffect>
                                  </p:childTnLst>
                                </p:cTn>
                              </p:par>
                            </p:childTnLst>
                          </p:cTn>
                        </p:par>
                        <p:par>
                          <p:cTn fill="hold">
                            <p:stCondLst>
                              <p:cond delay="17750"/>
                            </p:stCondLst>
                            <p:childTnLst>
                              <p:par>
                                <p:cTn fill="hold" nodeType="afterEffect" presetClass="entr" presetID="10" presetSubtype="0">
                                  <p:stCondLst>
                                    <p:cond delay="0"/>
                                  </p:stCondLst>
                                  <p:childTnLst>
                                    <p:set>
                                      <p:cBhvr>
                                        <p:cTn dur="1" fill="hold">
                                          <p:stCondLst>
                                            <p:cond delay="0"/>
                                          </p:stCondLst>
                                        </p:cTn>
                                        <p:tgtEl>
                                          <p:spTgt spid="1243">
                                            <p:txEl>
                                              <p:pRg end="8" st="8"/>
                                            </p:txEl>
                                          </p:spTgt>
                                        </p:tgtEl>
                                        <p:attrNameLst>
                                          <p:attrName>style.visibility</p:attrName>
                                        </p:attrNameLst>
                                      </p:cBhvr>
                                      <p:to>
                                        <p:strVal val="visible"/>
                                      </p:to>
                                    </p:set>
                                    <p:animEffect filter="fade" transition="in">
                                      <p:cBhvr>
                                        <p:cTn dur="500"/>
                                        <p:tgtEl>
                                          <p:spTgt spid="1243">
                                            <p:txEl>
                                              <p:pRg end="8" st="8"/>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1221"/>
                                        </p:tgtEl>
                                        <p:attrNameLst>
                                          <p:attrName>style.visibility</p:attrName>
                                        </p:attrNameLst>
                                      </p:cBhvr>
                                      <p:to>
                                        <p:strVal val="visible"/>
                                      </p:to>
                                    </p:set>
                                    <p:animEffect filter="fade" transition="in">
                                      <p:cBhvr>
                                        <p:cTn dur="500"/>
                                        <p:tgtEl>
                                          <p:spTgt spid="1221"/>
                                        </p:tgtEl>
                                      </p:cBhvr>
                                    </p:animEffect>
                                  </p:childTnLst>
                                </p:cTn>
                              </p:par>
                            </p:childTnLst>
                          </p:cTn>
                        </p:par>
                        <p:par>
                          <p:cTn fill="hold">
                            <p:stCondLst>
                              <p:cond delay="18750"/>
                            </p:stCondLst>
                            <p:childTnLst>
                              <p:par>
                                <p:cTn fill="hold" nodeType="afterEffect" presetClass="entr" presetID="10" presetSubtype="0">
                                  <p:stCondLst>
                                    <p:cond delay="0"/>
                                  </p:stCondLst>
                                  <p:childTnLst>
                                    <p:set>
                                      <p:cBhvr>
                                        <p:cTn dur="1" fill="hold">
                                          <p:stCondLst>
                                            <p:cond delay="0"/>
                                          </p:stCondLst>
                                        </p:cTn>
                                        <p:tgtEl>
                                          <p:spTgt spid="1222"/>
                                        </p:tgtEl>
                                        <p:attrNameLst>
                                          <p:attrName>style.visibility</p:attrName>
                                        </p:attrNameLst>
                                      </p:cBhvr>
                                      <p:to>
                                        <p:strVal val="visible"/>
                                      </p:to>
                                    </p:set>
                                    <p:animEffect filter="fade" transition="in">
                                      <p:cBhvr>
                                        <p:cTn dur="500"/>
                                        <p:tgtEl>
                                          <p:spTgt spid="1222"/>
                                        </p:tgtEl>
                                      </p:cBhvr>
                                    </p:animEffect>
                                  </p:childTnLst>
                                </p:cTn>
                              </p:par>
                            </p:childTnLst>
                          </p:cTn>
                        </p:par>
                        <p:par>
                          <p:cTn fill="hold">
                            <p:stCondLst>
                              <p:cond delay="19250"/>
                            </p:stCondLst>
                            <p:childTnLst>
                              <p:par>
                                <p:cTn fill="hold" nodeType="afterEffect" presetClass="entr" presetID="10" presetSubtype="0">
                                  <p:stCondLst>
                                    <p:cond delay="0"/>
                                  </p:stCondLst>
                                  <p:childTnLst>
                                    <p:set>
                                      <p:cBhvr>
                                        <p:cTn dur="1" fill="hold">
                                          <p:stCondLst>
                                            <p:cond delay="0"/>
                                          </p:stCondLst>
                                        </p:cTn>
                                        <p:tgtEl>
                                          <p:spTgt spid="1223"/>
                                        </p:tgtEl>
                                        <p:attrNameLst>
                                          <p:attrName>style.visibility</p:attrName>
                                        </p:attrNameLst>
                                      </p:cBhvr>
                                      <p:to>
                                        <p:strVal val="visible"/>
                                      </p:to>
                                    </p:set>
                                    <p:animEffect filter="fade" transition="in">
                                      <p:cBhvr>
                                        <p:cTn dur="500"/>
                                        <p:tgtEl>
                                          <p:spTgt spid="1223"/>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1224"/>
                                        </p:tgtEl>
                                        <p:attrNameLst>
                                          <p:attrName>style.visibility</p:attrName>
                                        </p:attrNameLst>
                                      </p:cBhvr>
                                      <p:to>
                                        <p:strVal val="visible"/>
                                      </p:to>
                                    </p:set>
                                    <p:animEffect filter="fade" transition="in">
                                      <p:cBhvr>
                                        <p:cTn dur="500"/>
                                        <p:tgtEl>
                                          <p:spTgt spid="1224"/>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1225"/>
                                        </p:tgtEl>
                                        <p:attrNameLst>
                                          <p:attrName>style.visibility</p:attrName>
                                        </p:attrNameLst>
                                      </p:cBhvr>
                                      <p:to>
                                        <p:strVal val="visible"/>
                                      </p:to>
                                    </p:set>
                                    <p:animEffect filter="fade" transition="in">
                                      <p:cBhvr>
                                        <p:cTn dur="500"/>
                                        <p:tgtEl>
                                          <p:spTgt spid="1225"/>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1257">
                                            <p:txEl>
                                              <p:pRg end="0" st="0"/>
                                            </p:txEl>
                                          </p:spTgt>
                                        </p:tgtEl>
                                        <p:attrNameLst>
                                          <p:attrName>style.visibility</p:attrName>
                                        </p:attrNameLst>
                                      </p:cBhvr>
                                      <p:to>
                                        <p:strVal val="visible"/>
                                      </p:to>
                                    </p:set>
                                    <p:animEffect filter="fade" transition="in">
                                      <p:cBhvr>
                                        <p:cTn dur="500"/>
                                        <p:tgtEl>
                                          <p:spTgt spid="1257">
                                            <p:txEl>
                                              <p:pRg end="0" st="0"/>
                                            </p:txEl>
                                          </p:spTgt>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1257">
                                            <p:txEl>
                                              <p:pRg end="1" st="1"/>
                                            </p:txEl>
                                          </p:spTgt>
                                        </p:tgtEl>
                                        <p:attrNameLst>
                                          <p:attrName>style.visibility</p:attrName>
                                        </p:attrNameLst>
                                      </p:cBhvr>
                                      <p:to>
                                        <p:strVal val="visible"/>
                                      </p:to>
                                    </p:set>
                                    <p:animEffect filter="fade" transition="in">
                                      <p:cBhvr>
                                        <p:cTn dur="500"/>
                                        <p:tgtEl>
                                          <p:spTgt spid="1257">
                                            <p:txEl>
                                              <p:pRg end="1" st="1"/>
                                            </p:txEl>
                                          </p:spTgt>
                                        </p:tgtEl>
                                      </p:cBhvr>
                                    </p:animEffect>
                                  </p:childTnLst>
                                </p:cTn>
                              </p:par>
                            </p:childTnLst>
                          </p:cTn>
                        </p:par>
                        <p:par>
                          <p:cTn fill="hold">
                            <p:stCondLst>
                              <p:cond delay="21750"/>
                            </p:stCondLst>
                            <p:childTnLst>
                              <p:par>
                                <p:cTn fill="hold" nodeType="afterEffect" presetClass="entr" presetID="10" presetSubtype="0">
                                  <p:stCondLst>
                                    <p:cond delay="0"/>
                                  </p:stCondLst>
                                  <p:childTnLst>
                                    <p:set>
                                      <p:cBhvr>
                                        <p:cTn dur="1" fill="hold">
                                          <p:stCondLst>
                                            <p:cond delay="0"/>
                                          </p:stCondLst>
                                        </p:cTn>
                                        <p:tgtEl>
                                          <p:spTgt spid="1257">
                                            <p:txEl>
                                              <p:pRg end="2" st="2"/>
                                            </p:txEl>
                                          </p:spTgt>
                                        </p:tgtEl>
                                        <p:attrNameLst>
                                          <p:attrName>style.visibility</p:attrName>
                                        </p:attrNameLst>
                                      </p:cBhvr>
                                      <p:to>
                                        <p:strVal val="visible"/>
                                      </p:to>
                                    </p:set>
                                    <p:animEffect filter="fade" transition="in">
                                      <p:cBhvr>
                                        <p:cTn dur="500"/>
                                        <p:tgtEl>
                                          <p:spTgt spid="1257">
                                            <p:txEl>
                                              <p:pRg end="2" st="2"/>
                                            </p:txEl>
                                          </p:spTgt>
                                        </p:tgtEl>
                                      </p:cBhvr>
                                    </p:animEffect>
                                  </p:childTnLst>
                                </p:cTn>
                              </p:par>
                            </p:childTnLst>
                          </p:cTn>
                        </p:par>
                        <p:par>
                          <p:cTn fill="hold">
                            <p:stCondLst>
                              <p:cond delay="22250"/>
                            </p:stCondLst>
                            <p:childTnLst>
                              <p:par>
                                <p:cTn fill="hold" nodeType="afterEffect" presetClass="entr" presetID="10" presetSubtype="0">
                                  <p:stCondLst>
                                    <p:cond delay="0"/>
                                  </p:stCondLst>
                                  <p:childTnLst>
                                    <p:set>
                                      <p:cBhvr>
                                        <p:cTn dur="1" fill="hold">
                                          <p:stCondLst>
                                            <p:cond delay="0"/>
                                          </p:stCondLst>
                                        </p:cTn>
                                        <p:tgtEl>
                                          <p:spTgt spid="1257">
                                            <p:txEl>
                                              <p:pRg end="3" st="3"/>
                                            </p:txEl>
                                          </p:spTgt>
                                        </p:tgtEl>
                                        <p:attrNameLst>
                                          <p:attrName>style.visibility</p:attrName>
                                        </p:attrNameLst>
                                      </p:cBhvr>
                                      <p:to>
                                        <p:strVal val="visible"/>
                                      </p:to>
                                    </p:set>
                                    <p:animEffect filter="fade" transition="in">
                                      <p:cBhvr>
                                        <p:cTn dur="500"/>
                                        <p:tgtEl>
                                          <p:spTgt spid="1257">
                                            <p:txEl>
                                              <p:pRg end="3" st="3"/>
                                            </p:txEl>
                                          </p:spTgt>
                                        </p:tgtEl>
                                      </p:cBhvr>
                                    </p:animEffect>
                                  </p:childTnLst>
                                </p:cTn>
                              </p:par>
                            </p:childTnLst>
                          </p:cTn>
                        </p:par>
                        <p:par>
                          <p:cTn fill="hold">
                            <p:stCondLst>
                              <p:cond delay="22750"/>
                            </p:stCondLst>
                            <p:childTnLst>
                              <p:par>
                                <p:cTn fill="hold" nodeType="afterEffect" presetClass="entr" presetID="10" presetSubtype="0">
                                  <p:stCondLst>
                                    <p:cond delay="0"/>
                                  </p:stCondLst>
                                  <p:childTnLst>
                                    <p:set>
                                      <p:cBhvr>
                                        <p:cTn dur="1" fill="hold">
                                          <p:stCondLst>
                                            <p:cond delay="0"/>
                                          </p:stCondLst>
                                        </p:cTn>
                                        <p:tgtEl>
                                          <p:spTgt spid="1257">
                                            <p:txEl>
                                              <p:pRg end="4" st="4"/>
                                            </p:txEl>
                                          </p:spTgt>
                                        </p:tgtEl>
                                        <p:attrNameLst>
                                          <p:attrName>style.visibility</p:attrName>
                                        </p:attrNameLst>
                                      </p:cBhvr>
                                      <p:to>
                                        <p:strVal val="visible"/>
                                      </p:to>
                                    </p:set>
                                    <p:animEffect filter="fade" transition="in">
                                      <p:cBhvr>
                                        <p:cTn dur="500"/>
                                        <p:tgtEl>
                                          <p:spTgt spid="1257">
                                            <p:txEl>
                                              <p:pRg end="4" st="4"/>
                                            </p:txEl>
                                          </p:spTgt>
                                        </p:tgtEl>
                                      </p:cBhvr>
                                    </p:animEffect>
                                  </p:childTnLst>
                                </p:cTn>
                              </p:par>
                            </p:childTnLst>
                          </p:cTn>
                        </p:par>
                        <p:par>
                          <p:cTn fill="hold">
                            <p:stCondLst>
                              <p:cond delay="23250"/>
                            </p:stCondLst>
                            <p:childTnLst>
                              <p:par>
                                <p:cTn fill="hold" nodeType="afterEffect" presetClass="entr" presetID="10" presetSubtype="0">
                                  <p:stCondLst>
                                    <p:cond delay="0"/>
                                  </p:stCondLst>
                                  <p:childTnLst>
                                    <p:set>
                                      <p:cBhvr>
                                        <p:cTn dur="1" fill="hold">
                                          <p:stCondLst>
                                            <p:cond delay="0"/>
                                          </p:stCondLst>
                                        </p:cTn>
                                        <p:tgtEl>
                                          <p:spTgt spid="1257">
                                            <p:txEl>
                                              <p:pRg end="5" st="5"/>
                                            </p:txEl>
                                          </p:spTgt>
                                        </p:tgtEl>
                                        <p:attrNameLst>
                                          <p:attrName>style.visibility</p:attrName>
                                        </p:attrNameLst>
                                      </p:cBhvr>
                                      <p:to>
                                        <p:strVal val="visible"/>
                                      </p:to>
                                    </p:set>
                                    <p:animEffect filter="fade" transition="in">
                                      <p:cBhvr>
                                        <p:cTn dur="500"/>
                                        <p:tgtEl>
                                          <p:spTgt spid="1257">
                                            <p:txEl>
                                              <p:pRg end="5" st="5"/>
                                            </p:txEl>
                                          </p:spTgt>
                                        </p:tgtEl>
                                      </p:cBhvr>
                                    </p:animEffect>
                                  </p:childTnLst>
                                </p:cTn>
                              </p:par>
                            </p:childTnLst>
                          </p:cTn>
                        </p:par>
                        <p:par>
                          <p:cTn fill="hold">
                            <p:stCondLst>
                              <p:cond delay="23750"/>
                            </p:stCondLst>
                            <p:childTnLst>
                              <p:par>
                                <p:cTn fill="hold" nodeType="afterEffect" presetClass="entr" presetID="10" presetSubtype="0">
                                  <p:stCondLst>
                                    <p:cond delay="0"/>
                                  </p:stCondLst>
                                  <p:childTnLst>
                                    <p:set>
                                      <p:cBhvr>
                                        <p:cTn dur="1" fill="hold">
                                          <p:stCondLst>
                                            <p:cond delay="0"/>
                                          </p:stCondLst>
                                        </p:cTn>
                                        <p:tgtEl>
                                          <p:spTgt spid="1257">
                                            <p:txEl>
                                              <p:pRg end="6" st="6"/>
                                            </p:txEl>
                                          </p:spTgt>
                                        </p:tgtEl>
                                        <p:attrNameLst>
                                          <p:attrName>style.visibility</p:attrName>
                                        </p:attrNameLst>
                                      </p:cBhvr>
                                      <p:to>
                                        <p:strVal val="visible"/>
                                      </p:to>
                                    </p:set>
                                    <p:animEffect filter="fade" transition="in">
                                      <p:cBhvr>
                                        <p:cTn dur="500"/>
                                        <p:tgtEl>
                                          <p:spTgt spid="1257">
                                            <p:txEl>
                                              <p:pRg end="6" st="6"/>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1257">
                                            <p:txEl>
                                              <p:pRg end="7" st="7"/>
                                            </p:txEl>
                                          </p:spTgt>
                                        </p:tgtEl>
                                        <p:attrNameLst>
                                          <p:attrName>style.visibility</p:attrName>
                                        </p:attrNameLst>
                                      </p:cBhvr>
                                      <p:to>
                                        <p:strVal val="visible"/>
                                      </p:to>
                                    </p:set>
                                    <p:animEffect filter="fade" transition="in">
                                      <p:cBhvr>
                                        <p:cTn dur="500"/>
                                        <p:tgtEl>
                                          <p:spTgt spid="1257">
                                            <p:txEl>
                                              <p:pRg end="7" st="7"/>
                                            </p:txEl>
                                          </p:spTgt>
                                        </p:tgtEl>
                                      </p:cBhvr>
                                    </p:animEffect>
                                  </p:childTnLst>
                                </p:cTn>
                              </p:par>
                            </p:childTnLst>
                          </p:cTn>
                        </p:par>
                        <p:par>
                          <p:cTn fill="hold">
                            <p:stCondLst>
                              <p:cond delay="24750"/>
                            </p:stCondLst>
                            <p:childTnLst>
                              <p:par>
                                <p:cTn fill="hold" nodeType="afterEffect" presetClass="entr" presetID="10" presetSubtype="0">
                                  <p:stCondLst>
                                    <p:cond delay="0"/>
                                  </p:stCondLst>
                                  <p:childTnLst>
                                    <p:set>
                                      <p:cBhvr>
                                        <p:cTn dur="1" fill="hold">
                                          <p:stCondLst>
                                            <p:cond delay="0"/>
                                          </p:stCondLst>
                                        </p:cTn>
                                        <p:tgtEl>
                                          <p:spTgt spid="1257">
                                            <p:txEl>
                                              <p:pRg end="8" st="8"/>
                                            </p:txEl>
                                          </p:spTgt>
                                        </p:tgtEl>
                                        <p:attrNameLst>
                                          <p:attrName>style.visibility</p:attrName>
                                        </p:attrNameLst>
                                      </p:cBhvr>
                                      <p:to>
                                        <p:strVal val="visible"/>
                                      </p:to>
                                    </p:set>
                                    <p:animEffect filter="fade" transition="in">
                                      <p:cBhvr>
                                        <p:cTn dur="500"/>
                                        <p:tgtEl>
                                          <p:spTgt spid="1257">
                                            <p:txEl>
                                              <p:pRg end="8" st="8"/>
                                            </p:txEl>
                                          </p:spTgt>
                                        </p:tgtEl>
                                      </p:cBhvr>
                                    </p:animEffect>
                                  </p:childTnLst>
                                </p:cTn>
                              </p:par>
                            </p:childTnLst>
                          </p:cTn>
                        </p:par>
                        <p:par>
                          <p:cTn fill="hold">
                            <p:stCondLst>
                              <p:cond delay="25250"/>
                            </p:stCondLst>
                            <p:childTnLst>
                              <p:par>
                                <p:cTn fill="hold" nodeType="afterEffect" presetClass="entr" presetID="2" presetSubtype="2">
                                  <p:stCondLst>
                                    <p:cond delay="0"/>
                                  </p:stCondLst>
                                  <p:childTnLst>
                                    <p:set>
                                      <p:cBhvr>
                                        <p:cTn dur="1" fill="hold">
                                          <p:stCondLst>
                                            <p:cond delay="0"/>
                                          </p:stCondLst>
                                        </p:cTn>
                                        <p:tgtEl>
                                          <p:spTgt spid="1254">
                                            <p:txEl>
                                              <p:pRg end="0" st="0"/>
                                            </p:txEl>
                                          </p:spTgt>
                                        </p:tgtEl>
                                        <p:attrNameLst>
                                          <p:attrName>style.visibility</p:attrName>
                                        </p:attrNameLst>
                                      </p:cBhvr>
                                      <p:to>
                                        <p:strVal val="visible"/>
                                      </p:to>
                                    </p:set>
                                    <p:anim calcmode="lin" valueType="num">
                                      <p:cBhvr additive="base">
                                        <p:cTn dur="750"/>
                                        <p:tgtEl>
                                          <p:spTgt spid="125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000"/>
                            </p:stCondLst>
                            <p:childTnLst>
                              <p:par>
                                <p:cTn fill="hold" nodeType="afterEffect" presetClass="entr" presetID="2" presetSubtype="2">
                                  <p:stCondLst>
                                    <p:cond delay="0"/>
                                  </p:stCondLst>
                                  <p:childTnLst>
                                    <p:set>
                                      <p:cBhvr>
                                        <p:cTn dur="1" fill="hold">
                                          <p:stCondLst>
                                            <p:cond delay="0"/>
                                          </p:stCondLst>
                                        </p:cTn>
                                        <p:tgtEl>
                                          <p:spTgt spid="1254">
                                            <p:txEl>
                                              <p:pRg end="1" st="1"/>
                                            </p:txEl>
                                          </p:spTgt>
                                        </p:tgtEl>
                                        <p:attrNameLst>
                                          <p:attrName>style.visibility</p:attrName>
                                        </p:attrNameLst>
                                      </p:cBhvr>
                                      <p:to>
                                        <p:strVal val="visible"/>
                                      </p:to>
                                    </p:set>
                                    <p:anim calcmode="lin" valueType="num">
                                      <p:cBhvr additive="base">
                                        <p:cTn dur="750"/>
                                        <p:tgtEl>
                                          <p:spTgt spid="125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750"/>
                            </p:stCondLst>
                            <p:childTnLst>
                              <p:par>
                                <p:cTn fill="hold" nodeType="afterEffect" presetClass="entr" presetID="2" presetSubtype="2">
                                  <p:stCondLst>
                                    <p:cond delay="0"/>
                                  </p:stCondLst>
                                  <p:childTnLst>
                                    <p:set>
                                      <p:cBhvr>
                                        <p:cTn dur="1" fill="hold">
                                          <p:stCondLst>
                                            <p:cond delay="0"/>
                                          </p:stCondLst>
                                        </p:cTn>
                                        <p:tgtEl>
                                          <p:spTgt spid="1254">
                                            <p:txEl>
                                              <p:pRg end="2" st="2"/>
                                            </p:txEl>
                                          </p:spTgt>
                                        </p:tgtEl>
                                        <p:attrNameLst>
                                          <p:attrName>style.visibility</p:attrName>
                                        </p:attrNameLst>
                                      </p:cBhvr>
                                      <p:to>
                                        <p:strVal val="visible"/>
                                      </p:to>
                                    </p:set>
                                    <p:anim calcmode="lin" valueType="num">
                                      <p:cBhvr additive="base">
                                        <p:cTn dur="750"/>
                                        <p:tgtEl>
                                          <p:spTgt spid="125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0"/>
                            </p:stCondLst>
                            <p:childTnLst>
                              <p:par>
                                <p:cTn fill="hold" nodeType="afterEffect" presetClass="entr" presetID="2" presetSubtype="2">
                                  <p:stCondLst>
                                    <p:cond delay="0"/>
                                  </p:stCondLst>
                                  <p:childTnLst>
                                    <p:set>
                                      <p:cBhvr>
                                        <p:cTn dur="1" fill="hold">
                                          <p:stCondLst>
                                            <p:cond delay="0"/>
                                          </p:stCondLst>
                                        </p:cTn>
                                        <p:tgtEl>
                                          <p:spTgt spid="1254">
                                            <p:txEl>
                                              <p:pRg end="3" st="3"/>
                                            </p:txEl>
                                          </p:spTgt>
                                        </p:tgtEl>
                                        <p:attrNameLst>
                                          <p:attrName>style.visibility</p:attrName>
                                        </p:attrNameLst>
                                      </p:cBhvr>
                                      <p:to>
                                        <p:strVal val="visible"/>
                                      </p:to>
                                    </p:set>
                                    <p:anim calcmode="lin" valueType="num">
                                      <p:cBhvr additive="base">
                                        <p:cTn dur="750"/>
                                        <p:tgtEl>
                                          <p:spTgt spid="125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250"/>
                            </p:stCondLst>
                            <p:childTnLst>
                              <p:par>
                                <p:cTn fill="hold" nodeType="afterEffect" presetClass="entr" presetID="2" presetSubtype="2">
                                  <p:stCondLst>
                                    <p:cond delay="0"/>
                                  </p:stCondLst>
                                  <p:childTnLst>
                                    <p:set>
                                      <p:cBhvr>
                                        <p:cTn dur="1" fill="hold">
                                          <p:stCondLst>
                                            <p:cond delay="0"/>
                                          </p:stCondLst>
                                        </p:cTn>
                                        <p:tgtEl>
                                          <p:spTgt spid="1254">
                                            <p:txEl>
                                              <p:pRg end="4" st="4"/>
                                            </p:txEl>
                                          </p:spTgt>
                                        </p:tgtEl>
                                        <p:attrNameLst>
                                          <p:attrName>style.visibility</p:attrName>
                                        </p:attrNameLst>
                                      </p:cBhvr>
                                      <p:to>
                                        <p:strVal val="visible"/>
                                      </p:to>
                                    </p:set>
                                    <p:anim calcmode="lin" valueType="num">
                                      <p:cBhvr additive="base">
                                        <p:cTn dur="750"/>
                                        <p:tgtEl>
                                          <p:spTgt spid="125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000"/>
                            </p:stCondLst>
                            <p:childTnLst>
                              <p:par>
                                <p:cTn fill="hold" nodeType="afterEffect" presetClass="entr" presetID="2" presetSubtype="2">
                                  <p:stCondLst>
                                    <p:cond delay="0"/>
                                  </p:stCondLst>
                                  <p:childTnLst>
                                    <p:set>
                                      <p:cBhvr>
                                        <p:cTn dur="1" fill="hold">
                                          <p:stCondLst>
                                            <p:cond delay="0"/>
                                          </p:stCondLst>
                                        </p:cTn>
                                        <p:tgtEl>
                                          <p:spTgt spid="1254">
                                            <p:txEl>
                                              <p:pRg end="5" st="5"/>
                                            </p:txEl>
                                          </p:spTgt>
                                        </p:tgtEl>
                                        <p:attrNameLst>
                                          <p:attrName>style.visibility</p:attrName>
                                        </p:attrNameLst>
                                      </p:cBhvr>
                                      <p:to>
                                        <p:strVal val="visible"/>
                                      </p:to>
                                    </p:set>
                                    <p:anim calcmode="lin" valueType="num">
                                      <p:cBhvr additive="base">
                                        <p:cTn dur="750"/>
                                        <p:tgtEl>
                                          <p:spTgt spid="125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750"/>
                            </p:stCondLst>
                            <p:childTnLst>
                              <p:par>
                                <p:cTn fill="hold" nodeType="afterEffect" presetClass="entr" presetID="2" presetSubtype="2">
                                  <p:stCondLst>
                                    <p:cond delay="0"/>
                                  </p:stCondLst>
                                  <p:childTnLst>
                                    <p:set>
                                      <p:cBhvr>
                                        <p:cTn dur="1" fill="hold">
                                          <p:stCondLst>
                                            <p:cond delay="0"/>
                                          </p:stCondLst>
                                        </p:cTn>
                                        <p:tgtEl>
                                          <p:spTgt spid="1254">
                                            <p:txEl>
                                              <p:pRg end="6" st="6"/>
                                            </p:txEl>
                                          </p:spTgt>
                                        </p:tgtEl>
                                        <p:attrNameLst>
                                          <p:attrName>style.visibility</p:attrName>
                                        </p:attrNameLst>
                                      </p:cBhvr>
                                      <p:to>
                                        <p:strVal val="visible"/>
                                      </p:to>
                                    </p:set>
                                    <p:anim calcmode="lin" valueType="num">
                                      <p:cBhvr additive="base">
                                        <p:cTn dur="750"/>
                                        <p:tgtEl>
                                          <p:spTgt spid="125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500"/>
                            </p:stCondLst>
                            <p:childTnLst>
                              <p:par>
                                <p:cTn fill="hold" nodeType="afterEffect" presetClass="entr" presetID="2" presetSubtype="2">
                                  <p:stCondLst>
                                    <p:cond delay="0"/>
                                  </p:stCondLst>
                                  <p:childTnLst>
                                    <p:set>
                                      <p:cBhvr>
                                        <p:cTn dur="1" fill="hold">
                                          <p:stCondLst>
                                            <p:cond delay="0"/>
                                          </p:stCondLst>
                                        </p:cTn>
                                        <p:tgtEl>
                                          <p:spTgt spid="1254">
                                            <p:txEl>
                                              <p:pRg end="7" st="7"/>
                                            </p:txEl>
                                          </p:spTgt>
                                        </p:tgtEl>
                                        <p:attrNameLst>
                                          <p:attrName>style.visibility</p:attrName>
                                        </p:attrNameLst>
                                      </p:cBhvr>
                                      <p:to>
                                        <p:strVal val="visible"/>
                                      </p:to>
                                    </p:set>
                                    <p:anim calcmode="lin" valueType="num">
                                      <p:cBhvr additive="base">
                                        <p:cTn dur="750"/>
                                        <p:tgtEl>
                                          <p:spTgt spid="125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250"/>
                            </p:stCondLst>
                            <p:childTnLst>
                              <p:par>
                                <p:cTn fill="hold" nodeType="afterEffect" presetClass="entr" presetID="2" presetSubtype="2">
                                  <p:stCondLst>
                                    <p:cond delay="0"/>
                                  </p:stCondLst>
                                  <p:childTnLst>
                                    <p:set>
                                      <p:cBhvr>
                                        <p:cTn dur="1" fill="hold">
                                          <p:stCondLst>
                                            <p:cond delay="0"/>
                                          </p:stCondLst>
                                        </p:cTn>
                                        <p:tgtEl>
                                          <p:spTgt spid="1254">
                                            <p:txEl>
                                              <p:pRg end="8" st="8"/>
                                            </p:txEl>
                                          </p:spTgt>
                                        </p:tgtEl>
                                        <p:attrNameLst>
                                          <p:attrName>style.visibility</p:attrName>
                                        </p:attrNameLst>
                                      </p:cBhvr>
                                      <p:to>
                                        <p:strVal val="visible"/>
                                      </p:to>
                                    </p:set>
                                    <p:anim calcmode="lin" valueType="num">
                                      <p:cBhvr additive="base">
                                        <p:cTn dur="750"/>
                                        <p:tgtEl>
                                          <p:spTgt spid="1254">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56"/>
                                        </p:tgtEl>
                                        <p:attrNameLst>
                                          <p:attrName>style.visibility</p:attrName>
                                        </p:attrNameLst>
                                      </p:cBhvr>
                                      <p:to>
                                        <p:strVal val="visible"/>
                                      </p:to>
                                    </p:set>
                                    <p:anim calcmode="lin" valueType="num">
                                      <p:cBhvr additive="base">
                                        <p:cTn dur="750"/>
                                        <p:tgtEl>
                                          <p:spTgt spid="1256"/>
                                        </p:tgtEl>
                                        <p:attrNameLst>
                                          <p:attrName>ppt_x</p:attrName>
                                        </p:attrNameLst>
                                      </p:cBhvr>
                                      <p:tavLst>
                                        <p:tav fmla="" tm="0">
                                          <p:val>
                                            <p:strVal val="#ppt_x+1"/>
                                          </p:val>
                                        </p:tav>
                                        <p:tav fmla="" tm="100000">
                                          <p:val>
                                            <p:strVal val="#ppt_x"/>
                                          </p:val>
                                        </p:tav>
                                      </p:tavLst>
                                    </p:anim>
                                  </p:childTnLst>
                                </p:cTn>
                              </p:par>
                            </p:childTnLst>
                          </p:cTn>
                        </p:par>
                        <p:par>
                          <p:cTn fill="hold">
                            <p:stCondLst>
                              <p:cond delay="32000"/>
                            </p:stCondLst>
                            <p:childTnLst>
                              <p:par>
                                <p:cTn fill="hold" nodeType="afterEffect" presetClass="entr" presetID="10" presetSubtype="0">
                                  <p:stCondLst>
                                    <p:cond delay="0"/>
                                  </p:stCondLst>
                                  <p:childTnLst>
                                    <p:set>
                                      <p:cBhvr>
                                        <p:cTn dur="1" fill="hold">
                                          <p:stCondLst>
                                            <p:cond delay="0"/>
                                          </p:stCondLst>
                                        </p:cTn>
                                        <p:tgtEl>
                                          <p:spTgt spid="1255">
                                            <p:txEl>
                                              <p:pRg end="0" st="0"/>
                                            </p:txEl>
                                          </p:spTgt>
                                        </p:tgtEl>
                                        <p:attrNameLst>
                                          <p:attrName>style.visibility</p:attrName>
                                        </p:attrNameLst>
                                      </p:cBhvr>
                                      <p:to>
                                        <p:strVal val="visible"/>
                                      </p:to>
                                    </p:set>
                                    <p:animEffect filter="fade" transition="in">
                                      <p:cBhvr>
                                        <p:cTn dur="500"/>
                                        <p:tgtEl>
                                          <p:spTgt spid="1255">
                                            <p:txEl>
                                              <p:pRg end="0" st="0"/>
                                            </p:txEl>
                                          </p:spTgt>
                                        </p:tgtEl>
                                      </p:cBhvr>
                                    </p:animEffect>
                                  </p:childTnLst>
                                </p:cTn>
                              </p:par>
                            </p:childTnLst>
                          </p:cTn>
                        </p:par>
                        <p:par>
                          <p:cTn fill="hold">
                            <p:stCondLst>
                              <p:cond delay="32500"/>
                            </p:stCondLst>
                            <p:childTnLst>
                              <p:par>
                                <p:cTn fill="hold" nodeType="afterEffect" presetClass="entr" presetID="10" presetSubtype="0">
                                  <p:stCondLst>
                                    <p:cond delay="0"/>
                                  </p:stCondLst>
                                  <p:childTnLst>
                                    <p:set>
                                      <p:cBhvr>
                                        <p:cTn dur="1" fill="hold">
                                          <p:stCondLst>
                                            <p:cond delay="0"/>
                                          </p:stCondLst>
                                        </p:cTn>
                                        <p:tgtEl>
                                          <p:spTgt spid="1255">
                                            <p:txEl>
                                              <p:pRg end="1" st="1"/>
                                            </p:txEl>
                                          </p:spTgt>
                                        </p:tgtEl>
                                        <p:attrNameLst>
                                          <p:attrName>style.visibility</p:attrName>
                                        </p:attrNameLst>
                                      </p:cBhvr>
                                      <p:to>
                                        <p:strVal val="visible"/>
                                      </p:to>
                                    </p:set>
                                    <p:animEffect filter="fade" transition="in">
                                      <p:cBhvr>
                                        <p:cTn dur="500"/>
                                        <p:tgtEl>
                                          <p:spTgt spid="1255">
                                            <p:txEl>
                                              <p:pRg end="1" st="1"/>
                                            </p:txEl>
                                          </p:spTgt>
                                        </p:tgtEl>
                                      </p:cBhvr>
                                    </p:animEffect>
                                  </p:childTnLst>
                                </p:cTn>
                              </p:par>
                            </p:childTnLst>
                          </p:cTn>
                        </p:par>
                        <p:par>
                          <p:cTn fill="hold">
                            <p:stCondLst>
                              <p:cond delay="33000"/>
                            </p:stCondLst>
                            <p:childTnLst>
                              <p:par>
                                <p:cTn fill="hold" nodeType="afterEffect" presetClass="entr" presetID="10" presetSubtype="0">
                                  <p:stCondLst>
                                    <p:cond delay="0"/>
                                  </p:stCondLst>
                                  <p:childTnLst>
                                    <p:set>
                                      <p:cBhvr>
                                        <p:cTn dur="1" fill="hold">
                                          <p:stCondLst>
                                            <p:cond delay="0"/>
                                          </p:stCondLst>
                                        </p:cTn>
                                        <p:tgtEl>
                                          <p:spTgt spid="1255">
                                            <p:txEl>
                                              <p:pRg end="2" st="2"/>
                                            </p:txEl>
                                          </p:spTgt>
                                        </p:tgtEl>
                                        <p:attrNameLst>
                                          <p:attrName>style.visibility</p:attrName>
                                        </p:attrNameLst>
                                      </p:cBhvr>
                                      <p:to>
                                        <p:strVal val="visible"/>
                                      </p:to>
                                    </p:set>
                                    <p:animEffect filter="fade" transition="in">
                                      <p:cBhvr>
                                        <p:cTn dur="500"/>
                                        <p:tgtEl>
                                          <p:spTgt spid="1255">
                                            <p:txEl>
                                              <p:pRg end="2" st="2"/>
                                            </p:txEl>
                                          </p:spTgt>
                                        </p:tgtEl>
                                      </p:cBhvr>
                                    </p:animEffect>
                                  </p:childTnLst>
                                </p:cTn>
                              </p:par>
                            </p:childTnLst>
                          </p:cTn>
                        </p:par>
                        <p:par>
                          <p:cTn fill="hold">
                            <p:stCondLst>
                              <p:cond delay="33500"/>
                            </p:stCondLst>
                            <p:childTnLst>
                              <p:par>
                                <p:cTn fill="hold" nodeType="afterEffect" presetClass="entr" presetID="10" presetSubtype="0">
                                  <p:stCondLst>
                                    <p:cond delay="0"/>
                                  </p:stCondLst>
                                  <p:childTnLst>
                                    <p:set>
                                      <p:cBhvr>
                                        <p:cTn dur="1" fill="hold">
                                          <p:stCondLst>
                                            <p:cond delay="0"/>
                                          </p:stCondLst>
                                        </p:cTn>
                                        <p:tgtEl>
                                          <p:spTgt spid="1255">
                                            <p:txEl>
                                              <p:pRg end="3" st="3"/>
                                            </p:txEl>
                                          </p:spTgt>
                                        </p:tgtEl>
                                        <p:attrNameLst>
                                          <p:attrName>style.visibility</p:attrName>
                                        </p:attrNameLst>
                                      </p:cBhvr>
                                      <p:to>
                                        <p:strVal val="visible"/>
                                      </p:to>
                                    </p:set>
                                    <p:animEffect filter="fade" transition="in">
                                      <p:cBhvr>
                                        <p:cTn dur="500"/>
                                        <p:tgtEl>
                                          <p:spTgt spid="1255">
                                            <p:txEl>
                                              <p:pRg end="3" st="3"/>
                                            </p:txEl>
                                          </p:spTgt>
                                        </p:tgtEl>
                                      </p:cBhvr>
                                    </p:animEffect>
                                  </p:childTnLst>
                                </p:cTn>
                              </p:par>
                            </p:childTnLst>
                          </p:cTn>
                        </p:par>
                        <p:par>
                          <p:cTn fill="hold">
                            <p:stCondLst>
                              <p:cond delay="34000"/>
                            </p:stCondLst>
                            <p:childTnLst>
                              <p:par>
                                <p:cTn fill="hold" nodeType="afterEffect" presetClass="entr" presetID="10" presetSubtype="0">
                                  <p:stCondLst>
                                    <p:cond delay="0"/>
                                  </p:stCondLst>
                                  <p:childTnLst>
                                    <p:set>
                                      <p:cBhvr>
                                        <p:cTn dur="1" fill="hold">
                                          <p:stCondLst>
                                            <p:cond delay="0"/>
                                          </p:stCondLst>
                                        </p:cTn>
                                        <p:tgtEl>
                                          <p:spTgt spid="1255">
                                            <p:txEl>
                                              <p:pRg end="4" st="4"/>
                                            </p:txEl>
                                          </p:spTgt>
                                        </p:tgtEl>
                                        <p:attrNameLst>
                                          <p:attrName>style.visibility</p:attrName>
                                        </p:attrNameLst>
                                      </p:cBhvr>
                                      <p:to>
                                        <p:strVal val="visible"/>
                                      </p:to>
                                    </p:set>
                                    <p:animEffect filter="fade" transition="in">
                                      <p:cBhvr>
                                        <p:cTn dur="500"/>
                                        <p:tgtEl>
                                          <p:spTgt spid="1255">
                                            <p:txEl>
                                              <p:pRg end="4" st="4"/>
                                            </p:txEl>
                                          </p:spTgt>
                                        </p:tgtEl>
                                      </p:cBhvr>
                                    </p:animEffect>
                                  </p:childTnLst>
                                </p:cTn>
                              </p:par>
                            </p:childTnLst>
                          </p:cTn>
                        </p:par>
                        <p:par>
                          <p:cTn fill="hold">
                            <p:stCondLst>
                              <p:cond delay="34500"/>
                            </p:stCondLst>
                            <p:childTnLst>
                              <p:par>
                                <p:cTn fill="hold" nodeType="afterEffect" presetClass="entr" presetID="10" presetSubtype="0">
                                  <p:stCondLst>
                                    <p:cond delay="0"/>
                                  </p:stCondLst>
                                  <p:childTnLst>
                                    <p:set>
                                      <p:cBhvr>
                                        <p:cTn dur="1" fill="hold">
                                          <p:stCondLst>
                                            <p:cond delay="0"/>
                                          </p:stCondLst>
                                        </p:cTn>
                                        <p:tgtEl>
                                          <p:spTgt spid="1255">
                                            <p:txEl>
                                              <p:pRg end="5" st="5"/>
                                            </p:txEl>
                                          </p:spTgt>
                                        </p:tgtEl>
                                        <p:attrNameLst>
                                          <p:attrName>style.visibility</p:attrName>
                                        </p:attrNameLst>
                                      </p:cBhvr>
                                      <p:to>
                                        <p:strVal val="visible"/>
                                      </p:to>
                                    </p:set>
                                    <p:animEffect filter="fade" transition="in">
                                      <p:cBhvr>
                                        <p:cTn dur="500"/>
                                        <p:tgtEl>
                                          <p:spTgt spid="1255">
                                            <p:txEl>
                                              <p:pRg end="5" st="5"/>
                                            </p:txEl>
                                          </p:spTgt>
                                        </p:tgtEl>
                                      </p:cBhvr>
                                    </p:animEffect>
                                  </p:childTnLst>
                                </p:cTn>
                              </p:par>
                            </p:childTnLst>
                          </p:cTn>
                        </p:par>
                        <p:par>
                          <p:cTn fill="hold">
                            <p:stCondLst>
                              <p:cond delay="35000"/>
                            </p:stCondLst>
                            <p:childTnLst>
                              <p:par>
                                <p:cTn fill="hold" nodeType="afterEffect" presetClass="entr" presetID="10" presetSubtype="0">
                                  <p:stCondLst>
                                    <p:cond delay="0"/>
                                  </p:stCondLst>
                                  <p:childTnLst>
                                    <p:set>
                                      <p:cBhvr>
                                        <p:cTn dur="1" fill="hold">
                                          <p:stCondLst>
                                            <p:cond delay="0"/>
                                          </p:stCondLst>
                                        </p:cTn>
                                        <p:tgtEl>
                                          <p:spTgt spid="1255">
                                            <p:txEl>
                                              <p:pRg end="6" st="6"/>
                                            </p:txEl>
                                          </p:spTgt>
                                        </p:tgtEl>
                                        <p:attrNameLst>
                                          <p:attrName>style.visibility</p:attrName>
                                        </p:attrNameLst>
                                      </p:cBhvr>
                                      <p:to>
                                        <p:strVal val="visible"/>
                                      </p:to>
                                    </p:set>
                                    <p:animEffect filter="fade" transition="in">
                                      <p:cBhvr>
                                        <p:cTn dur="500"/>
                                        <p:tgtEl>
                                          <p:spTgt spid="1255">
                                            <p:txEl>
                                              <p:pRg end="6" st="6"/>
                                            </p:txEl>
                                          </p:spTgt>
                                        </p:tgtEl>
                                      </p:cBhvr>
                                    </p:animEffect>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1255">
                                            <p:txEl>
                                              <p:pRg end="7" st="7"/>
                                            </p:txEl>
                                          </p:spTgt>
                                        </p:tgtEl>
                                        <p:attrNameLst>
                                          <p:attrName>style.visibility</p:attrName>
                                        </p:attrNameLst>
                                      </p:cBhvr>
                                      <p:to>
                                        <p:strVal val="visible"/>
                                      </p:to>
                                    </p:set>
                                    <p:animEffect filter="fade" transition="in">
                                      <p:cBhvr>
                                        <p:cTn dur="500"/>
                                        <p:tgtEl>
                                          <p:spTgt spid="1255">
                                            <p:txEl>
                                              <p:pRg end="7" st="7"/>
                                            </p:txEl>
                                          </p:spTgt>
                                        </p:tgtEl>
                                      </p:cBhvr>
                                    </p:animEffect>
                                  </p:childTnLst>
                                </p:cTn>
                              </p:par>
                            </p:childTnLst>
                          </p:cTn>
                        </p:par>
                        <p:par>
                          <p:cTn fill="hold">
                            <p:stCondLst>
                              <p:cond delay="36000"/>
                            </p:stCondLst>
                            <p:childTnLst>
                              <p:par>
                                <p:cTn fill="hold" nodeType="afterEffect" presetClass="entr" presetID="10" presetSubtype="0">
                                  <p:stCondLst>
                                    <p:cond delay="0"/>
                                  </p:stCondLst>
                                  <p:childTnLst>
                                    <p:set>
                                      <p:cBhvr>
                                        <p:cTn dur="1" fill="hold">
                                          <p:stCondLst>
                                            <p:cond delay="0"/>
                                          </p:stCondLst>
                                        </p:cTn>
                                        <p:tgtEl>
                                          <p:spTgt spid="1255">
                                            <p:txEl>
                                              <p:pRg end="8" st="8"/>
                                            </p:txEl>
                                          </p:spTgt>
                                        </p:tgtEl>
                                        <p:attrNameLst>
                                          <p:attrName>style.visibility</p:attrName>
                                        </p:attrNameLst>
                                      </p:cBhvr>
                                      <p:to>
                                        <p:strVal val="visible"/>
                                      </p:to>
                                    </p:set>
                                    <p:animEffect filter="fade" transition="in">
                                      <p:cBhvr>
                                        <p:cTn dur="500"/>
                                        <p:tgtEl>
                                          <p:spTgt spid="1255">
                                            <p:txEl>
                                              <p:pRg end="8" st="8"/>
                                            </p:txEl>
                                          </p:spTgt>
                                        </p:tgtEl>
                                      </p:cBhvr>
                                    </p:animEffect>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1226"/>
                                        </p:tgtEl>
                                        <p:attrNameLst>
                                          <p:attrName>style.visibility</p:attrName>
                                        </p:attrNameLst>
                                      </p:cBhvr>
                                      <p:to>
                                        <p:strVal val="visible"/>
                                      </p:to>
                                    </p:set>
                                    <p:animEffect filter="fade" transition="in">
                                      <p:cBhvr>
                                        <p:cTn dur="500"/>
                                        <p:tgtEl>
                                          <p:spTgt spid="1226"/>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500"/>
                                        <p:tgtEl>
                                          <p:spTgt spid="1227"/>
                                        </p:tgtEl>
                                      </p:cBhvr>
                                    </p:animEffect>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500"/>
                                        <p:tgtEl>
                                          <p:spTgt spid="1228"/>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500"/>
                                        <p:tgtEl>
                                          <p:spTgt spid="1229"/>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500"/>
                                        <p:tgtEl>
                                          <p:spTgt spid="1230"/>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1249">
                                            <p:txEl>
                                              <p:pRg end="0" st="0"/>
                                            </p:txEl>
                                          </p:spTgt>
                                        </p:tgtEl>
                                        <p:attrNameLst>
                                          <p:attrName>style.visibility</p:attrName>
                                        </p:attrNameLst>
                                      </p:cBhvr>
                                      <p:to>
                                        <p:strVal val="visible"/>
                                      </p:to>
                                    </p:set>
                                    <p:animEffect filter="fade" transition="in">
                                      <p:cBhvr>
                                        <p:cTn dur="500"/>
                                        <p:tgtEl>
                                          <p:spTgt spid="1249">
                                            <p:txEl>
                                              <p:pRg end="0" st="0"/>
                                            </p:txEl>
                                          </p:spTgt>
                                        </p:tgtEl>
                                      </p:cBhvr>
                                    </p:animEffect>
                                  </p:childTnLst>
                                </p:cTn>
                              </p:par>
                            </p:childTnLst>
                          </p:cTn>
                        </p:par>
                        <p:par>
                          <p:cTn fill="hold">
                            <p:stCondLst>
                              <p:cond delay="39500"/>
                            </p:stCondLst>
                            <p:childTnLst>
                              <p:par>
                                <p:cTn fill="hold" nodeType="afterEffect" presetClass="entr" presetID="10" presetSubtype="0">
                                  <p:stCondLst>
                                    <p:cond delay="0"/>
                                  </p:stCondLst>
                                  <p:childTnLst>
                                    <p:set>
                                      <p:cBhvr>
                                        <p:cTn dur="1" fill="hold">
                                          <p:stCondLst>
                                            <p:cond delay="0"/>
                                          </p:stCondLst>
                                        </p:cTn>
                                        <p:tgtEl>
                                          <p:spTgt spid="1249">
                                            <p:txEl>
                                              <p:pRg end="1" st="1"/>
                                            </p:txEl>
                                          </p:spTgt>
                                        </p:tgtEl>
                                        <p:attrNameLst>
                                          <p:attrName>style.visibility</p:attrName>
                                        </p:attrNameLst>
                                      </p:cBhvr>
                                      <p:to>
                                        <p:strVal val="visible"/>
                                      </p:to>
                                    </p:set>
                                    <p:animEffect filter="fade" transition="in">
                                      <p:cBhvr>
                                        <p:cTn dur="500"/>
                                        <p:tgtEl>
                                          <p:spTgt spid="1249">
                                            <p:txEl>
                                              <p:pRg end="1" st="1"/>
                                            </p:txEl>
                                          </p:spTgt>
                                        </p:tgtEl>
                                      </p:cBhvr>
                                    </p:animEffect>
                                  </p:childTnLst>
                                </p:cTn>
                              </p:par>
                            </p:childTnLst>
                          </p:cTn>
                        </p:par>
                        <p:par>
                          <p:cTn fill="hold">
                            <p:stCondLst>
                              <p:cond delay="40000"/>
                            </p:stCondLst>
                            <p:childTnLst>
                              <p:par>
                                <p:cTn fill="hold" nodeType="afterEffect" presetClass="entr" presetID="10" presetSubtype="0">
                                  <p:stCondLst>
                                    <p:cond delay="0"/>
                                  </p:stCondLst>
                                  <p:childTnLst>
                                    <p:set>
                                      <p:cBhvr>
                                        <p:cTn dur="1" fill="hold">
                                          <p:stCondLst>
                                            <p:cond delay="0"/>
                                          </p:stCondLst>
                                        </p:cTn>
                                        <p:tgtEl>
                                          <p:spTgt spid="1249">
                                            <p:txEl>
                                              <p:pRg end="2" st="2"/>
                                            </p:txEl>
                                          </p:spTgt>
                                        </p:tgtEl>
                                        <p:attrNameLst>
                                          <p:attrName>style.visibility</p:attrName>
                                        </p:attrNameLst>
                                      </p:cBhvr>
                                      <p:to>
                                        <p:strVal val="visible"/>
                                      </p:to>
                                    </p:set>
                                    <p:animEffect filter="fade" transition="in">
                                      <p:cBhvr>
                                        <p:cTn dur="500"/>
                                        <p:tgtEl>
                                          <p:spTgt spid="1249">
                                            <p:txEl>
                                              <p:pRg end="2" st="2"/>
                                            </p:txEl>
                                          </p:spTgt>
                                        </p:tgtEl>
                                      </p:cBhvr>
                                    </p:animEffect>
                                  </p:childTnLst>
                                </p:cTn>
                              </p:par>
                            </p:childTnLst>
                          </p:cTn>
                        </p:par>
                        <p:par>
                          <p:cTn fill="hold">
                            <p:stCondLst>
                              <p:cond delay="40500"/>
                            </p:stCondLst>
                            <p:childTnLst>
                              <p:par>
                                <p:cTn fill="hold" nodeType="afterEffect" presetClass="entr" presetID="10" presetSubtype="0">
                                  <p:stCondLst>
                                    <p:cond delay="0"/>
                                  </p:stCondLst>
                                  <p:childTnLst>
                                    <p:set>
                                      <p:cBhvr>
                                        <p:cTn dur="1" fill="hold">
                                          <p:stCondLst>
                                            <p:cond delay="0"/>
                                          </p:stCondLst>
                                        </p:cTn>
                                        <p:tgtEl>
                                          <p:spTgt spid="1249">
                                            <p:txEl>
                                              <p:pRg end="3" st="3"/>
                                            </p:txEl>
                                          </p:spTgt>
                                        </p:tgtEl>
                                        <p:attrNameLst>
                                          <p:attrName>style.visibility</p:attrName>
                                        </p:attrNameLst>
                                      </p:cBhvr>
                                      <p:to>
                                        <p:strVal val="visible"/>
                                      </p:to>
                                    </p:set>
                                    <p:animEffect filter="fade" transition="in">
                                      <p:cBhvr>
                                        <p:cTn dur="500"/>
                                        <p:tgtEl>
                                          <p:spTgt spid="1249">
                                            <p:txEl>
                                              <p:pRg end="3" st="3"/>
                                            </p:txEl>
                                          </p:spTgt>
                                        </p:tgtEl>
                                      </p:cBhvr>
                                    </p:animEffect>
                                  </p:childTnLst>
                                </p:cTn>
                              </p:par>
                            </p:childTnLst>
                          </p:cTn>
                        </p:par>
                        <p:par>
                          <p:cTn fill="hold">
                            <p:stCondLst>
                              <p:cond delay="41000"/>
                            </p:stCondLst>
                            <p:childTnLst>
                              <p:par>
                                <p:cTn fill="hold" nodeType="afterEffect" presetClass="entr" presetID="10" presetSubtype="0">
                                  <p:stCondLst>
                                    <p:cond delay="0"/>
                                  </p:stCondLst>
                                  <p:childTnLst>
                                    <p:set>
                                      <p:cBhvr>
                                        <p:cTn dur="1" fill="hold">
                                          <p:stCondLst>
                                            <p:cond delay="0"/>
                                          </p:stCondLst>
                                        </p:cTn>
                                        <p:tgtEl>
                                          <p:spTgt spid="1249">
                                            <p:txEl>
                                              <p:pRg end="4" st="4"/>
                                            </p:txEl>
                                          </p:spTgt>
                                        </p:tgtEl>
                                        <p:attrNameLst>
                                          <p:attrName>style.visibility</p:attrName>
                                        </p:attrNameLst>
                                      </p:cBhvr>
                                      <p:to>
                                        <p:strVal val="visible"/>
                                      </p:to>
                                    </p:set>
                                    <p:animEffect filter="fade" transition="in">
                                      <p:cBhvr>
                                        <p:cTn dur="500"/>
                                        <p:tgtEl>
                                          <p:spTgt spid="1249">
                                            <p:txEl>
                                              <p:pRg end="4" st="4"/>
                                            </p:txEl>
                                          </p:spTgt>
                                        </p:tgtEl>
                                      </p:cBhvr>
                                    </p:animEffect>
                                  </p:childTnLst>
                                </p:cTn>
                              </p:par>
                            </p:childTnLst>
                          </p:cTn>
                        </p:par>
                        <p:par>
                          <p:cTn fill="hold">
                            <p:stCondLst>
                              <p:cond delay="41500"/>
                            </p:stCondLst>
                            <p:childTnLst>
                              <p:par>
                                <p:cTn fill="hold" nodeType="afterEffect" presetClass="entr" presetID="10" presetSubtype="0">
                                  <p:stCondLst>
                                    <p:cond delay="0"/>
                                  </p:stCondLst>
                                  <p:childTnLst>
                                    <p:set>
                                      <p:cBhvr>
                                        <p:cTn dur="1" fill="hold">
                                          <p:stCondLst>
                                            <p:cond delay="0"/>
                                          </p:stCondLst>
                                        </p:cTn>
                                        <p:tgtEl>
                                          <p:spTgt spid="1249">
                                            <p:txEl>
                                              <p:pRg end="5" st="5"/>
                                            </p:txEl>
                                          </p:spTgt>
                                        </p:tgtEl>
                                        <p:attrNameLst>
                                          <p:attrName>style.visibility</p:attrName>
                                        </p:attrNameLst>
                                      </p:cBhvr>
                                      <p:to>
                                        <p:strVal val="visible"/>
                                      </p:to>
                                    </p:set>
                                    <p:animEffect filter="fade" transition="in">
                                      <p:cBhvr>
                                        <p:cTn dur="500"/>
                                        <p:tgtEl>
                                          <p:spTgt spid="1249">
                                            <p:txEl>
                                              <p:pRg end="5" st="5"/>
                                            </p:txEl>
                                          </p:spTgt>
                                        </p:tgtEl>
                                      </p:cBhvr>
                                    </p:animEffect>
                                  </p:childTnLst>
                                </p:cTn>
                              </p:par>
                            </p:childTnLst>
                          </p:cTn>
                        </p:par>
                        <p:par>
                          <p:cTn fill="hold">
                            <p:stCondLst>
                              <p:cond delay="42000"/>
                            </p:stCondLst>
                            <p:childTnLst>
                              <p:par>
                                <p:cTn fill="hold" nodeType="afterEffect" presetClass="entr" presetID="10" presetSubtype="0">
                                  <p:stCondLst>
                                    <p:cond delay="0"/>
                                  </p:stCondLst>
                                  <p:childTnLst>
                                    <p:set>
                                      <p:cBhvr>
                                        <p:cTn dur="1" fill="hold">
                                          <p:stCondLst>
                                            <p:cond delay="0"/>
                                          </p:stCondLst>
                                        </p:cTn>
                                        <p:tgtEl>
                                          <p:spTgt spid="1249">
                                            <p:txEl>
                                              <p:pRg end="6" st="6"/>
                                            </p:txEl>
                                          </p:spTgt>
                                        </p:tgtEl>
                                        <p:attrNameLst>
                                          <p:attrName>style.visibility</p:attrName>
                                        </p:attrNameLst>
                                      </p:cBhvr>
                                      <p:to>
                                        <p:strVal val="visible"/>
                                      </p:to>
                                    </p:set>
                                    <p:animEffect filter="fade" transition="in">
                                      <p:cBhvr>
                                        <p:cTn dur="500"/>
                                        <p:tgtEl>
                                          <p:spTgt spid="1249">
                                            <p:txEl>
                                              <p:pRg end="6" st="6"/>
                                            </p:txEl>
                                          </p:spTgt>
                                        </p:tgtEl>
                                      </p:cBhvr>
                                    </p:animEffect>
                                  </p:childTnLst>
                                </p:cTn>
                              </p:par>
                            </p:childTnLst>
                          </p:cTn>
                        </p:par>
                        <p:par>
                          <p:cTn fill="hold">
                            <p:stCondLst>
                              <p:cond delay="42500"/>
                            </p:stCondLst>
                            <p:childTnLst>
                              <p:par>
                                <p:cTn fill="hold" nodeType="afterEffect" presetClass="entr" presetID="10" presetSubtype="0">
                                  <p:stCondLst>
                                    <p:cond delay="0"/>
                                  </p:stCondLst>
                                  <p:childTnLst>
                                    <p:set>
                                      <p:cBhvr>
                                        <p:cTn dur="1" fill="hold">
                                          <p:stCondLst>
                                            <p:cond delay="0"/>
                                          </p:stCondLst>
                                        </p:cTn>
                                        <p:tgtEl>
                                          <p:spTgt spid="1249">
                                            <p:txEl>
                                              <p:pRg end="7" st="7"/>
                                            </p:txEl>
                                          </p:spTgt>
                                        </p:tgtEl>
                                        <p:attrNameLst>
                                          <p:attrName>style.visibility</p:attrName>
                                        </p:attrNameLst>
                                      </p:cBhvr>
                                      <p:to>
                                        <p:strVal val="visible"/>
                                      </p:to>
                                    </p:set>
                                    <p:animEffect filter="fade" transition="in">
                                      <p:cBhvr>
                                        <p:cTn dur="500"/>
                                        <p:tgtEl>
                                          <p:spTgt spid="1249">
                                            <p:txEl>
                                              <p:pRg end="7" st="7"/>
                                            </p:txEl>
                                          </p:spTgt>
                                        </p:tgtEl>
                                      </p:cBhvr>
                                    </p:animEffect>
                                  </p:childTnLst>
                                </p:cTn>
                              </p:par>
                            </p:childTnLst>
                          </p:cTn>
                        </p:par>
                        <p:par>
                          <p:cTn fill="hold">
                            <p:stCondLst>
                              <p:cond delay="43000"/>
                            </p:stCondLst>
                            <p:childTnLst>
                              <p:par>
                                <p:cTn fill="hold" nodeType="afterEffect" presetClass="entr" presetID="10" presetSubtype="0">
                                  <p:stCondLst>
                                    <p:cond delay="0"/>
                                  </p:stCondLst>
                                  <p:childTnLst>
                                    <p:set>
                                      <p:cBhvr>
                                        <p:cTn dur="1" fill="hold">
                                          <p:stCondLst>
                                            <p:cond delay="0"/>
                                          </p:stCondLst>
                                        </p:cTn>
                                        <p:tgtEl>
                                          <p:spTgt spid="1249">
                                            <p:txEl>
                                              <p:pRg end="8" st="8"/>
                                            </p:txEl>
                                          </p:spTgt>
                                        </p:tgtEl>
                                        <p:attrNameLst>
                                          <p:attrName>style.visibility</p:attrName>
                                        </p:attrNameLst>
                                      </p:cBhvr>
                                      <p:to>
                                        <p:strVal val="visible"/>
                                      </p:to>
                                    </p:set>
                                    <p:animEffect filter="fade" transition="in">
                                      <p:cBhvr>
                                        <p:cTn dur="500"/>
                                        <p:tgtEl>
                                          <p:spTgt spid="1249">
                                            <p:txEl>
                                              <p:pRg end="8" st="8"/>
                                            </p:txEl>
                                          </p:spTgt>
                                        </p:tgtEl>
                                      </p:cBhvr>
                                    </p:animEffect>
                                  </p:childTnLst>
                                </p:cTn>
                              </p:par>
                            </p:childTnLst>
                          </p:cTn>
                        </p:par>
                        <p:par>
                          <p:cTn fill="hold">
                            <p:stCondLst>
                              <p:cond delay="43500"/>
                            </p:stCondLst>
                            <p:childTnLst>
                              <p:par>
                                <p:cTn fill="hold" nodeType="afterEffect" presetClass="entr" presetID="2" presetSubtype="2">
                                  <p:stCondLst>
                                    <p:cond delay="0"/>
                                  </p:stCondLst>
                                  <p:childTnLst>
                                    <p:set>
                                      <p:cBhvr>
                                        <p:cTn dur="1" fill="hold">
                                          <p:stCondLst>
                                            <p:cond delay="0"/>
                                          </p:stCondLst>
                                        </p:cTn>
                                        <p:tgtEl>
                                          <p:spTgt spid="1246">
                                            <p:txEl>
                                              <p:pRg end="0" st="0"/>
                                            </p:txEl>
                                          </p:spTgt>
                                        </p:tgtEl>
                                        <p:attrNameLst>
                                          <p:attrName>style.visibility</p:attrName>
                                        </p:attrNameLst>
                                      </p:cBhvr>
                                      <p:to>
                                        <p:strVal val="visible"/>
                                      </p:to>
                                    </p:set>
                                    <p:anim calcmode="lin" valueType="num">
                                      <p:cBhvr additive="base">
                                        <p:cTn dur="750"/>
                                        <p:tgtEl>
                                          <p:spTgt spid="124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4250"/>
                            </p:stCondLst>
                            <p:childTnLst>
                              <p:par>
                                <p:cTn fill="hold" nodeType="afterEffect" presetClass="entr" presetID="2" presetSubtype="2">
                                  <p:stCondLst>
                                    <p:cond delay="0"/>
                                  </p:stCondLst>
                                  <p:childTnLst>
                                    <p:set>
                                      <p:cBhvr>
                                        <p:cTn dur="1" fill="hold">
                                          <p:stCondLst>
                                            <p:cond delay="0"/>
                                          </p:stCondLst>
                                        </p:cTn>
                                        <p:tgtEl>
                                          <p:spTgt spid="1246">
                                            <p:txEl>
                                              <p:pRg end="1" st="1"/>
                                            </p:txEl>
                                          </p:spTgt>
                                        </p:tgtEl>
                                        <p:attrNameLst>
                                          <p:attrName>style.visibility</p:attrName>
                                        </p:attrNameLst>
                                      </p:cBhvr>
                                      <p:to>
                                        <p:strVal val="visible"/>
                                      </p:to>
                                    </p:set>
                                    <p:anim calcmode="lin" valueType="num">
                                      <p:cBhvr additive="base">
                                        <p:cTn dur="750"/>
                                        <p:tgtEl>
                                          <p:spTgt spid="124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0"/>
                            </p:stCondLst>
                            <p:childTnLst>
                              <p:par>
                                <p:cTn fill="hold" nodeType="afterEffect" presetClass="entr" presetID="2" presetSubtype="2">
                                  <p:stCondLst>
                                    <p:cond delay="0"/>
                                  </p:stCondLst>
                                  <p:childTnLst>
                                    <p:set>
                                      <p:cBhvr>
                                        <p:cTn dur="1" fill="hold">
                                          <p:stCondLst>
                                            <p:cond delay="0"/>
                                          </p:stCondLst>
                                        </p:cTn>
                                        <p:tgtEl>
                                          <p:spTgt spid="1246">
                                            <p:txEl>
                                              <p:pRg end="2" st="2"/>
                                            </p:txEl>
                                          </p:spTgt>
                                        </p:tgtEl>
                                        <p:attrNameLst>
                                          <p:attrName>style.visibility</p:attrName>
                                        </p:attrNameLst>
                                      </p:cBhvr>
                                      <p:to>
                                        <p:strVal val="visible"/>
                                      </p:to>
                                    </p:set>
                                    <p:anim calcmode="lin" valueType="num">
                                      <p:cBhvr additive="base">
                                        <p:cTn dur="750"/>
                                        <p:tgtEl>
                                          <p:spTgt spid="124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750"/>
                            </p:stCondLst>
                            <p:childTnLst>
                              <p:par>
                                <p:cTn fill="hold" nodeType="afterEffect" presetClass="entr" presetID="2" presetSubtype="2">
                                  <p:stCondLst>
                                    <p:cond delay="0"/>
                                  </p:stCondLst>
                                  <p:childTnLst>
                                    <p:set>
                                      <p:cBhvr>
                                        <p:cTn dur="1" fill="hold">
                                          <p:stCondLst>
                                            <p:cond delay="0"/>
                                          </p:stCondLst>
                                        </p:cTn>
                                        <p:tgtEl>
                                          <p:spTgt spid="1246">
                                            <p:txEl>
                                              <p:pRg end="3" st="3"/>
                                            </p:txEl>
                                          </p:spTgt>
                                        </p:tgtEl>
                                        <p:attrNameLst>
                                          <p:attrName>style.visibility</p:attrName>
                                        </p:attrNameLst>
                                      </p:cBhvr>
                                      <p:to>
                                        <p:strVal val="visible"/>
                                      </p:to>
                                    </p:set>
                                    <p:anim calcmode="lin" valueType="num">
                                      <p:cBhvr additive="base">
                                        <p:cTn dur="750"/>
                                        <p:tgtEl>
                                          <p:spTgt spid="124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6500"/>
                            </p:stCondLst>
                            <p:childTnLst>
                              <p:par>
                                <p:cTn fill="hold" nodeType="afterEffect" presetClass="entr" presetID="2" presetSubtype="2">
                                  <p:stCondLst>
                                    <p:cond delay="0"/>
                                  </p:stCondLst>
                                  <p:childTnLst>
                                    <p:set>
                                      <p:cBhvr>
                                        <p:cTn dur="1" fill="hold">
                                          <p:stCondLst>
                                            <p:cond delay="0"/>
                                          </p:stCondLst>
                                        </p:cTn>
                                        <p:tgtEl>
                                          <p:spTgt spid="1246">
                                            <p:txEl>
                                              <p:pRg end="4" st="4"/>
                                            </p:txEl>
                                          </p:spTgt>
                                        </p:tgtEl>
                                        <p:attrNameLst>
                                          <p:attrName>style.visibility</p:attrName>
                                        </p:attrNameLst>
                                      </p:cBhvr>
                                      <p:to>
                                        <p:strVal val="visible"/>
                                      </p:to>
                                    </p:set>
                                    <p:anim calcmode="lin" valueType="num">
                                      <p:cBhvr additive="base">
                                        <p:cTn dur="750"/>
                                        <p:tgtEl>
                                          <p:spTgt spid="124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250"/>
                            </p:stCondLst>
                            <p:childTnLst>
                              <p:par>
                                <p:cTn fill="hold" nodeType="afterEffect" presetClass="entr" presetID="2" presetSubtype="2">
                                  <p:stCondLst>
                                    <p:cond delay="0"/>
                                  </p:stCondLst>
                                  <p:childTnLst>
                                    <p:set>
                                      <p:cBhvr>
                                        <p:cTn dur="1" fill="hold">
                                          <p:stCondLst>
                                            <p:cond delay="0"/>
                                          </p:stCondLst>
                                        </p:cTn>
                                        <p:tgtEl>
                                          <p:spTgt spid="1246">
                                            <p:txEl>
                                              <p:pRg end="5" st="5"/>
                                            </p:txEl>
                                          </p:spTgt>
                                        </p:tgtEl>
                                        <p:attrNameLst>
                                          <p:attrName>style.visibility</p:attrName>
                                        </p:attrNameLst>
                                      </p:cBhvr>
                                      <p:to>
                                        <p:strVal val="visible"/>
                                      </p:to>
                                    </p:set>
                                    <p:anim calcmode="lin" valueType="num">
                                      <p:cBhvr additive="base">
                                        <p:cTn dur="750"/>
                                        <p:tgtEl>
                                          <p:spTgt spid="124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8000"/>
                            </p:stCondLst>
                            <p:childTnLst>
                              <p:par>
                                <p:cTn fill="hold" nodeType="afterEffect" presetClass="entr" presetID="2" presetSubtype="2">
                                  <p:stCondLst>
                                    <p:cond delay="0"/>
                                  </p:stCondLst>
                                  <p:childTnLst>
                                    <p:set>
                                      <p:cBhvr>
                                        <p:cTn dur="1" fill="hold">
                                          <p:stCondLst>
                                            <p:cond delay="0"/>
                                          </p:stCondLst>
                                        </p:cTn>
                                        <p:tgtEl>
                                          <p:spTgt spid="1246">
                                            <p:txEl>
                                              <p:pRg end="6" st="6"/>
                                            </p:txEl>
                                          </p:spTgt>
                                        </p:tgtEl>
                                        <p:attrNameLst>
                                          <p:attrName>style.visibility</p:attrName>
                                        </p:attrNameLst>
                                      </p:cBhvr>
                                      <p:to>
                                        <p:strVal val="visible"/>
                                      </p:to>
                                    </p:set>
                                    <p:anim calcmode="lin" valueType="num">
                                      <p:cBhvr additive="base">
                                        <p:cTn dur="750"/>
                                        <p:tgtEl>
                                          <p:spTgt spid="124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8750"/>
                            </p:stCondLst>
                            <p:childTnLst>
                              <p:par>
                                <p:cTn fill="hold" nodeType="afterEffect" presetClass="entr" presetID="2" presetSubtype="2">
                                  <p:stCondLst>
                                    <p:cond delay="0"/>
                                  </p:stCondLst>
                                  <p:childTnLst>
                                    <p:set>
                                      <p:cBhvr>
                                        <p:cTn dur="1" fill="hold">
                                          <p:stCondLst>
                                            <p:cond delay="0"/>
                                          </p:stCondLst>
                                        </p:cTn>
                                        <p:tgtEl>
                                          <p:spTgt spid="1246">
                                            <p:txEl>
                                              <p:pRg end="7" st="7"/>
                                            </p:txEl>
                                          </p:spTgt>
                                        </p:tgtEl>
                                        <p:attrNameLst>
                                          <p:attrName>style.visibility</p:attrName>
                                        </p:attrNameLst>
                                      </p:cBhvr>
                                      <p:to>
                                        <p:strVal val="visible"/>
                                      </p:to>
                                    </p:set>
                                    <p:anim calcmode="lin" valueType="num">
                                      <p:cBhvr additive="base">
                                        <p:cTn dur="750"/>
                                        <p:tgtEl>
                                          <p:spTgt spid="124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9500"/>
                            </p:stCondLst>
                            <p:childTnLst>
                              <p:par>
                                <p:cTn fill="hold" nodeType="afterEffect" presetClass="entr" presetID="2" presetSubtype="2">
                                  <p:stCondLst>
                                    <p:cond delay="0"/>
                                  </p:stCondLst>
                                  <p:childTnLst>
                                    <p:set>
                                      <p:cBhvr>
                                        <p:cTn dur="1" fill="hold">
                                          <p:stCondLst>
                                            <p:cond delay="0"/>
                                          </p:stCondLst>
                                        </p:cTn>
                                        <p:tgtEl>
                                          <p:spTgt spid="1246">
                                            <p:txEl>
                                              <p:pRg end="8" st="8"/>
                                            </p:txEl>
                                          </p:spTgt>
                                        </p:tgtEl>
                                        <p:attrNameLst>
                                          <p:attrName>style.visibility</p:attrName>
                                        </p:attrNameLst>
                                      </p:cBhvr>
                                      <p:to>
                                        <p:strVal val="visible"/>
                                      </p:to>
                                    </p:set>
                                    <p:anim calcmode="lin" valueType="num">
                                      <p:cBhvr additive="base">
                                        <p:cTn dur="750"/>
                                        <p:tgtEl>
                                          <p:spTgt spid="124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48"/>
                                        </p:tgtEl>
                                        <p:attrNameLst>
                                          <p:attrName>style.visibility</p:attrName>
                                        </p:attrNameLst>
                                      </p:cBhvr>
                                      <p:to>
                                        <p:strVal val="visible"/>
                                      </p:to>
                                    </p:set>
                                    <p:anim calcmode="lin" valueType="num">
                                      <p:cBhvr additive="base">
                                        <p:cTn dur="750"/>
                                        <p:tgtEl>
                                          <p:spTgt spid="1248"/>
                                        </p:tgtEl>
                                        <p:attrNameLst>
                                          <p:attrName>ppt_x</p:attrName>
                                        </p:attrNameLst>
                                      </p:cBhvr>
                                      <p:tavLst>
                                        <p:tav fmla="" tm="0">
                                          <p:val>
                                            <p:strVal val="#ppt_x+1"/>
                                          </p:val>
                                        </p:tav>
                                        <p:tav fmla="" tm="100000">
                                          <p:val>
                                            <p:strVal val="#ppt_x"/>
                                          </p:val>
                                        </p:tav>
                                      </p:tavLst>
                                    </p:anim>
                                  </p:childTnLst>
                                </p:cTn>
                              </p:par>
                            </p:childTnLst>
                          </p:cTn>
                        </p:par>
                        <p:par>
                          <p:cTn fill="hold">
                            <p:stCondLst>
                              <p:cond delay="50250"/>
                            </p:stCondLst>
                            <p:childTnLst>
                              <p:par>
                                <p:cTn fill="hold" nodeType="afterEffect" presetClass="entr" presetID="10" presetSubtype="0">
                                  <p:stCondLst>
                                    <p:cond delay="0"/>
                                  </p:stCondLst>
                                  <p:childTnLst>
                                    <p:set>
                                      <p:cBhvr>
                                        <p:cTn dur="1" fill="hold">
                                          <p:stCondLst>
                                            <p:cond delay="0"/>
                                          </p:stCondLst>
                                        </p:cTn>
                                        <p:tgtEl>
                                          <p:spTgt spid="1247">
                                            <p:txEl>
                                              <p:pRg end="0" st="0"/>
                                            </p:txEl>
                                          </p:spTgt>
                                        </p:tgtEl>
                                        <p:attrNameLst>
                                          <p:attrName>style.visibility</p:attrName>
                                        </p:attrNameLst>
                                      </p:cBhvr>
                                      <p:to>
                                        <p:strVal val="visible"/>
                                      </p:to>
                                    </p:set>
                                    <p:animEffect filter="fade" transition="in">
                                      <p:cBhvr>
                                        <p:cTn dur="500"/>
                                        <p:tgtEl>
                                          <p:spTgt spid="1247">
                                            <p:txEl>
                                              <p:pRg end="0" st="0"/>
                                            </p:txEl>
                                          </p:spTgt>
                                        </p:tgtEl>
                                      </p:cBhvr>
                                    </p:animEffect>
                                  </p:childTnLst>
                                </p:cTn>
                              </p:par>
                            </p:childTnLst>
                          </p:cTn>
                        </p:par>
                        <p:par>
                          <p:cTn fill="hold">
                            <p:stCondLst>
                              <p:cond delay="50750"/>
                            </p:stCondLst>
                            <p:childTnLst>
                              <p:par>
                                <p:cTn fill="hold" nodeType="afterEffect" presetClass="entr" presetID="10" presetSubtype="0">
                                  <p:stCondLst>
                                    <p:cond delay="0"/>
                                  </p:stCondLst>
                                  <p:childTnLst>
                                    <p:set>
                                      <p:cBhvr>
                                        <p:cTn dur="1" fill="hold">
                                          <p:stCondLst>
                                            <p:cond delay="0"/>
                                          </p:stCondLst>
                                        </p:cTn>
                                        <p:tgtEl>
                                          <p:spTgt spid="1247">
                                            <p:txEl>
                                              <p:pRg end="1" st="1"/>
                                            </p:txEl>
                                          </p:spTgt>
                                        </p:tgtEl>
                                        <p:attrNameLst>
                                          <p:attrName>style.visibility</p:attrName>
                                        </p:attrNameLst>
                                      </p:cBhvr>
                                      <p:to>
                                        <p:strVal val="visible"/>
                                      </p:to>
                                    </p:set>
                                    <p:animEffect filter="fade" transition="in">
                                      <p:cBhvr>
                                        <p:cTn dur="500"/>
                                        <p:tgtEl>
                                          <p:spTgt spid="1247">
                                            <p:txEl>
                                              <p:pRg end="1" st="1"/>
                                            </p:txEl>
                                          </p:spTgt>
                                        </p:tgtEl>
                                      </p:cBhvr>
                                    </p:animEffect>
                                  </p:childTnLst>
                                </p:cTn>
                              </p:par>
                            </p:childTnLst>
                          </p:cTn>
                        </p:par>
                        <p:par>
                          <p:cTn fill="hold">
                            <p:stCondLst>
                              <p:cond delay="51250"/>
                            </p:stCondLst>
                            <p:childTnLst>
                              <p:par>
                                <p:cTn fill="hold" nodeType="afterEffect" presetClass="entr" presetID="10" presetSubtype="0">
                                  <p:stCondLst>
                                    <p:cond delay="0"/>
                                  </p:stCondLst>
                                  <p:childTnLst>
                                    <p:set>
                                      <p:cBhvr>
                                        <p:cTn dur="1" fill="hold">
                                          <p:stCondLst>
                                            <p:cond delay="0"/>
                                          </p:stCondLst>
                                        </p:cTn>
                                        <p:tgtEl>
                                          <p:spTgt spid="1247">
                                            <p:txEl>
                                              <p:pRg end="2" st="2"/>
                                            </p:txEl>
                                          </p:spTgt>
                                        </p:tgtEl>
                                        <p:attrNameLst>
                                          <p:attrName>style.visibility</p:attrName>
                                        </p:attrNameLst>
                                      </p:cBhvr>
                                      <p:to>
                                        <p:strVal val="visible"/>
                                      </p:to>
                                    </p:set>
                                    <p:animEffect filter="fade" transition="in">
                                      <p:cBhvr>
                                        <p:cTn dur="500"/>
                                        <p:tgtEl>
                                          <p:spTgt spid="1247">
                                            <p:txEl>
                                              <p:pRg end="2" st="2"/>
                                            </p:txEl>
                                          </p:spTgt>
                                        </p:tgtEl>
                                      </p:cBhvr>
                                    </p:animEffect>
                                  </p:childTnLst>
                                </p:cTn>
                              </p:par>
                            </p:childTnLst>
                          </p:cTn>
                        </p:par>
                        <p:par>
                          <p:cTn fill="hold">
                            <p:stCondLst>
                              <p:cond delay="51750"/>
                            </p:stCondLst>
                            <p:childTnLst>
                              <p:par>
                                <p:cTn fill="hold" nodeType="afterEffect" presetClass="entr" presetID="10" presetSubtype="0">
                                  <p:stCondLst>
                                    <p:cond delay="0"/>
                                  </p:stCondLst>
                                  <p:childTnLst>
                                    <p:set>
                                      <p:cBhvr>
                                        <p:cTn dur="1" fill="hold">
                                          <p:stCondLst>
                                            <p:cond delay="0"/>
                                          </p:stCondLst>
                                        </p:cTn>
                                        <p:tgtEl>
                                          <p:spTgt spid="1247">
                                            <p:txEl>
                                              <p:pRg end="3" st="3"/>
                                            </p:txEl>
                                          </p:spTgt>
                                        </p:tgtEl>
                                        <p:attrNameLst>
                                          <p:attrName>style.visibility</p:attrName>
                                        </p:attrNameLst>
                                      </p:cBhvr>
                                      <p:to>
                                        <p:strVal val="visible"/>
                                      </p:to>
                                    </p:set>
                                    <p:animEffect filter="fade" transition="in">
                                      <p:cBhvr>
                                        <p:cTn dur="500"/>
                                        <p:tgtEl>
                                          <p:spTgt spid="1247">
                                            <p:txEl>
                                              <p:pRg end="3" st="3"/>
                                            </p:txEl>
                                          </p:spTgt>
                                        </p:tgtEl>
                                      </p:cBhvr>
                                    </p:animEffect>
                                  </p:childTnLst>
                                </p:cTn>
                              </p:par>
                            </p:childTnLst>
                          </p:cTn>
                        </p:par>
                        <p:par>
                          <p:cTn fill="hold">
                            <p:stCondLst>
                              <p:cond delay="52250"/>
                            </p:stCondLst>
                            <p:childTnLst>
                              <p:par>
                                <p:cTn fill="hold" nodeType="afterEffect" presetClass="entr" presetID="10" presetSubtype="0">
                                  <p:stCondLst>
                                    <p:cond delay="0"/>
                                  </p:stCondLst>
                                  <p:childTnLst>
                                    <p:set>
                                      <p:cBhvr>
                                        <p:cTn dur="1" fill="hold">
                                          <p:stCondLst>
                                            <p:cond delay="0"/>
                                          </p:stCondLst>
                                        </p:cTn>
                                        <p:tgtEl>
                                          <p:spTgt spid="1247">
                                            <p:txEl>
                                              <p:pRg end="4" st="4"/>
                                            </p:txEl>
                                          </p:spTgt>
                                        </p:tgtEl>
                                        <p:attrNameLst>
                                          <p:attrName>style.visibility</p:attrName>
                                        </p:attrNameLst>
                                      </p:cBhvr>
                                      <p:to>
                                        <p:strVal val="visible"/>
                                      </p:to>
                                    </p:set>
                                    <p:animEffect filter="fade" transition="in">
                                      <p:cBhvr>
                                        <p:cTn dur="500"/>
                                        <p:tgtEl>
                                          <p:spTgt spid="1247">
                                            <p:txEl>
                                              <p:pRg end="4" st="4"/>
                                            </p:txEl>
                                          </p:spTgt>
                                        </p:tgtEl>
                                      </p:cBhvr>
                                    </p:animEffect>
                                  </p:childTnLst>
                                </p:cTn>
                              </p:par>
                            </p:childTnLst>
                          </p:cTn>
                        </p:par>
                        <p:par>
                          <p:cTn fill="hold">
                            <p:stCondLst>
                              <p:cond delay="52750"/>
                            </p:stCondLst>
                            <p:childTnLst>
                              <p:par>
                                <p:cTn fill="hold" nodeType="afterEffect" presetClass="entr" presetID="10" presetSubtype="0">
                                  <p:stCondLst>
                                    <p:cond delay="0"/>
                                  </p:stCondLst>
                                  <p:childTnLst>
                                    <p:set>
                                      <p:cBhvr>
                                        <p:cTn dur="1" fill="hold">
                                          <p:stCondLst>
                                            <p:cond delay="0"/>
                                          </p:stCondLst>
                                        </p:cTn>
                                        <p:tgtEl>
                                          <p:spTgt spid="1247">
                                            <p:txEl>
                                              <p:pRg end="5" st="5"/>
                                            </p:txEl>
                                          </p:spTgt>
                                        </p:tgtEl>
                                        <p:attrNameLst>
                                          <p:attrName>style.visibility</p:attrName>
                                        </p:attrNameLst>
                                      </p:cBhvr>
                                      <p:to>
                                        <p:strVal val="visible"/>
                                      </p:to>
                                    </p:set>
                                    <p:animEffect filter="fade" transition="in">
                                      <p:cBhvr>
                                        <p:cTn dur="500"/>
                                        <p:tgtEl>
                                          <p:spTgt spid="1247">
                                            <p:txEl>
                                              <p:pRg end="5" st="5"/>
                                            </p:txEl>
                                          </p:spTgt>
                                        </p:tgtEl>
                                      </p:cBhvr>
                                    </p:animEffect>
                                  </p:childTnLst>
                                </p:cTn>
                              </p:par>
                            </p:childTnLst>
                          </p:cTn>
                        </p:par>
                        <p:par>
                          <p:cTn fill="hold">
                            <p:stCondLst>
                              <p:cond delay="53250"/>
                            </p:stCondLst>
                            <p:childTnLst>
                              <p:par>
                                <p:cTn fill="hold" nodeType="afterEffect" presetClass="entr" presetID="10" presetSubtype="0">
                                  <p:stCondLst>
                                    <p:cond delay="0"/>
                                  </p:stCondLst>
                                  <p:childTnLst>
                                    <p:set>
                                      <p:cBhvr>
                                        <p:cTn dur="1" fill="hold">
                                          <p:stCondLst>
                                            <p:cond delay="0"/>
                                          </p:stCondLst>
                                        </p:cTn>
                                        <p:tgtEl>
                                          <p:spTgt spid="1247">
                                            <p:txEl>
                                              <p:pRg end="6" st="6"/>
                                            </p:txEl>
                                          </p:spTgt>
                                        </p:tgtEl>
                                        <p:attrNameLst>
                                          <p:attrName>style.visibility</p:attrName>
                                        </p:attrNameLst>
                                      </p:cBhvr>
                                      <p:to>
                                        <p:strVal val="visible"/>
                                      </p:to>
                                    </p:set>
                                    <p:animEffect filter="fade" transition="in">
                                      <p:cBhvr>
                                        <p:cTn dur="500"/>
                                        <p:tgtEl>
                                          <p:spTgt spid="1247">
                                            <p:txEl>
                                              <p:pRg end="6" st="6"/>
                                            </p:txEl>
                                          </p:spTgt>
                                        </p:tgtEl>
                                      </p:cBhvr>
                                    </p:animEffect>
                                  </p:childTnLst>
                                </p:cTn>
                              </p:par>
                            </p:childTnLst>
                          </p:cTn>
                        </p:par>
                        <p:par>
                          <p:cTn fill="hold">
                            <p:stCondLst>
                              <p:cond delay="53750"/>
                            </p:stCondLst>
                            <p:childTnLst>
                              <p:par>
                                <p:cTn fill="hold" nodeType="afterEffect" presetClass="entr" presetID="10" presetSubtype="0">
                                  <p:stCondLst>
                                    <p:cond delay="0"/>
                                  </p:stCondLst>
                                  <p:childTnLst>
                                    <p:set>
                                      <p:cBhvr>
                                        <p:cTn dur="1" fill="hold">
                                          <p:stCondLst>
                                            <p:cond delay="0"/>
                                          </p:stCondLst>
                                        </p:cTn>
                                        <p:tgtEl>
                                          <p:spTgt spid="1247">
                                            <p:txEl>
                                              <p:pRg end="7" st="7"/>
                                            </p:txEl>
                                          </p:spTgt>
                                        </p:tgtEl>
                                        <p:attrNameLst>
                                          <p:attrName>style.visibility</p:attrName>
                                        </p:attrNameLst>
                                      </p:cBhvr>
                                      <p:to>
                                        <p:strVal val="visible"/>
                                      </p:to>
                                    </p:set>
                                    <p:animEffect filter="fade" transition="in">
                                      <p:cBhvr>
                                        <p:cTn dur="500"/>
                                        <p:tgtEl>
                                          <p:spTgt spid="1247">
                                            <p:txEl>
                                              <p:pRg end="7" st="7"/>
                                            </p:txEl>
                                          </p:spTgt>
                                        </p:tgtEl>
                                      </p:cBhvr>
                                    </p:animEffect>
                                  </p:childTnLst>
                                </p:cTn>
                              </p:par>
                            </p:childTnLst>
                          </p:cTn>
                        </p:par>
                        <p:par>
                          <p:cTn fill="hold">
                            <p:stCondLst>
                              <p:cond delay="54250"/>
                            </p:stCondLst>
                            <p:childTnLst>
                              <p:par>
                                <p:cTn fill="hold" nodeType="afterEffect" presetClass="entr" presetID="10" presetSubtype="0">
                                  <p:stCondLst>
                                    <p:cond delay="0"/>
                                  </p:stCondLst>
                                  <p:childTnLst>
                                    <p:set>
                                      <p:cBhvr>
                                        <p:cTn dur="1" fill="hold">
                                          <p:stCondLst>
                                            <p:cond delay="0"/>
                                          </p:stCondLst>
                                        </p:cTn>
                                        <p:tgtEl>
                                          <p:spTgt spid="1247">
                                            <p:txEl>
                                              <p:pRg end="8" st="8"/>
                                            </p:txEl>
                                          </p:spTgt>
                                        </p:tgtEl>
                                        <p:attrNameLst>
                                          <p:attrName>style.visibility</p:attrName>
                                        </p:attrNameLst>
                                      </p:cBhvr>
                                      <p:to>
                                        <p:strVal val="visible"/>
                                      </p:to>
                                    </p:set>
                                    <p:animEffect filter="fade" transition="in">
                                      <p:cBhvr>
                                        <p:cTn dur="500"/>
                                        <p:tgtEl>
                                          <p:spTgt spid="1247">
                                            <p:txEl>
                                              <p:pRg end="8" st="8"/>
                                            </p:txEl>
                                          </p:spTgt>
                                        </p:tgtEl>
                                      </p:cBhvr>
                                    </p:animEffect>
                                  </p:childTnLst>
                                </p:cTn>
                              </p:par>
                            </p:childTnLst>
                          </p:cTn>
                        </p:par>
                        <p:par>
                          <p:cTn fill="hold">
                            <p:stCondLst>
                              <p:cond delay="54750"/>
                            </p:stCondLst>
                            <p:childTnLst>
                              <p:par>
                                <p:cTn fill="hold" nodeType="afterEffect" presetClass="entr" presetID="10" presetSubtype="0">
                                  <p:stCondLst>
                                    <p:cond delay="0"/>
                                  </p:stCondLst>
                                  <p:childTnLst>
                                    <p:set>
                                      <p:cBhvr>
                                        <p:cTn dur="1" fill="hold">
                                          <p:stCondLst>
                                            <p:cond delay="0"/>
                                          </p:stCondLst>
                                        </p:cTn>
                                        <p:tgtEl>
                                          <p:spTgt spid="1231"/>
                                        </p:tgtEl>
                                        <p:attrNameLst>
                                          <p:attrName>style.visibility</p:attrName>
                                        </p:attrNameLst>
                                      </p:cBhvr>
                                      <p:to>
                                        <p:strVal val="visible"/>
                                      </p:to>
                                    </p:set>
                                    <p:animEffect filter="fade" transition="in">
                                      <p:cBhvr>
                                        <p:cTn dur="500"/>
                                        <p:tgtEl>
                                          <p:spTgt spid="1231"/>
                                        </p:tgtEl>
                                      </p:cBhvr>
                                    </p:animEffect>
                                  </p:childTnLst>
                                </p:cTn>
                              </p:par>
                            </p:childTnLst>
                          </p:cTn>
                        </p:par>
                        <p:par>
                          <p:cTn fill="hold">
                            <p:stCondLst>
                              <p:cond delay="55250"/>
                            </p:stCondLst>
                            <p:childTnLst>
                              <p:par>
                                <p:cTn fill="hold" nodeType="after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500"/>
                                        <p:tgtEl>
                                          <p:spTgt spid="1232"/>
                                        </p:tgtEl>
                                      </p:cBhvr>
                                    </p:animEffect>
                                  </p:childTnLst>
                                </p:cTn>
                              </p:par>
                            </p:childTnLst>
                          </p:cTn>
                        </p:par>
                        <p:par>
                          <p:cTn fill="hold">
                            <p:stCondLst>
                              <p:cond delay="55750"/>
                            </p:stCondLst>
                            <p:childTnLst>
                              <p:par>
                                <p:cTn fill="hold" nodeType="after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500"/>
                                        <p:tgtEl>
                                          <p:spTgt spid="1233"/>
                                        </p:tgtEl>
                                      </p:cBhvr>
                                    </p:animEffect>
                                  </p:childTnLst>
                                </p:cTn>
                              </p:par>
                            </p:childTnLst>
                          </p:cTn>
                        </p:par>
                        <p:par>
                          <p:cTn fill="hold">
                            <p:stCondLst>
                              <p:cond delay="56250"/>
                            </p:stCondLst>
                            <p:childTnLst>
                              <p:par>
                                <p:cTn fill="hold" nodeType="afterEffect" presetClass="entr" presetID="10" presetSubtype="0">
                                  <p:stCondLst>
                                    <p:cond delay="0"/>
                                  </p:stCondLst>
                                  <p:childTnLst>
                                    <p:set>
                                      <p:cBhvr>
                                        <p:cTn dur="1" fill="hold">
                                          <p:stCondLst>
                                            <p:cond delay="0"/>
                                          </p:stCondLst>
                                        </p:cTn>
                                        <p:tgtEl>
                                          <p:spTgt spid="1234"/>
                                        </p:tgtEl>
                                        <p:attrNameLst>
                                          <p:attrName>style.visibility</p:attrName>
                                        </p:attrNameLst>
                                      </p:cBhvr>
                                      <p:to>
                                        <p:strVal val="visible"/>
                                      </p:to>
                                    </p:set>
                                    <p:animEffect filter="fade" transition="in">
                                      <p:cBhvr>
                                        <p:cTn dur="500"/>
                                        <p:tgtEl>
                                          <p:spTgt spid="1234"/>
                                        </p:tgtEl>
                                      </p:cBhvr>
                                    </p:animEffect>
                                  </p:childTnLst>
                                </p:cTn>
                              </p:par>
                            </p:childTnLst>
                          </p:cTn>
                        </p:par>
                        <p:par>
                          <p:cTn fill="hold">
                            <p:stCondLst>
                              <p:cond delay="56750"/>
                            </p:stCondLst>
                            <p:childTnLst>
                              <p:par>
                                <p:cTn fill="hold" nodeType="afterEffect" presetClass="entr" presetID="10" presetSubtype="0">
                                  <p:stCondLst>
                                    <p:cond delay="0"/>
                                  </p:stCondLst>
                                  <p:childTnLst>
                                    <p:set>
                                      <p:cBhvr>
                                        <p:cTn dur="1" fill="hold">
                                          <p:stCondLst>
                                            <p:cond delay="0"/>
                                          </p:stCondLst>
                                        </p:cTn>
                                        <p:tgtEl>
                                          <p:spTgt spid="1235"/>
                                        </p:tgtEl>
                                        <p:attrNameLst>
                                          <p:attrName>style.visibility</p:attrName>
                                        </p:attrNameLst>
                                      </p:cBhvr>
                                      <p:to>
                                        <p:strVal val="visible"/>
                                      </p:to>
                                    </p:set>
                                    <p:animEffect filter="fade" transition="in">
                                      <p:cBhvr>
                                        <p:cTn dur="500"/>
                                        <p:tgtEl>
                                          <p:spTgt spid="1235"/>
                                        </p:tgtEl>
                                      </p:cBhvr>
                                    </p:animEffect>
                                  </p:childTnLst>
                                </p:cTn>
                              </p:par>
                            </p:childTnLst>
                          </p:cTn>
                        </p:par>
                        <p:par>
                          <p:cTn fill="hold">
                            <p:stCondLst>
                              <p:cond delay="57250"/>
                            </p:stCondLst>
                            <p:childTnLst>
                              <p:par>
                                <p:cTn fill="hold" nodeType="afterEffect" presetClass="entr" presetID="10" presetSubtype="0">
                                  <p:stCondLst>
                                    <p:cond delay="0"/>
                                  </p:stCondLst>
                                  <p:childTnLst>
                                    <p:set>
                                      <p:cBhvr>
                                        <p:cTn dur="1" fill="hold">
                                          <p:stCondLst>
                                            <p:cond delay="0"/>
                                          </p:stCondLst>
                                        </p:cTn>
                                        <p:tgtEl>
                                          <p:spTgt spid="1261">
                                            <p:txEl>
                                              <p:pRg end="0" st="0"/>
                                            </p:txEl>
                                          </p:spTgt>
                                        </p:tgtEl>
                                        <p:attrNameLst>
                                          <p:attrName>style.visibility</p:attrName>
                                        </p:attrNameLst>
                                      </p:cBhvr>
                                      <p:to>
                                        <p:strVal val="visible"/>
                                      </p:to>
                                    </p:set>
                                    <p:animEffect filter="fade" transition="in">
                                      <p:cBhvr>
                                        <p:cTn dur="500"/>
                                        <p:tgtEl>
                                          <p:spTgt spid="1261">
                                            <p:txEl>
                                              <p:pRg end="0" st="0"/>
                                            </p:txEl>
                                          </p:spTgt>
                                        </p:tgtEl>
                                      </p:cBhvr>
                                    </p:animEffect>
                                  </p:childTnLst>
                                </p:cTn>
                              </p:par>
                            </p:childTnLst>
                          </p:cTn>
                        </p:par>
                        <p:par>
                          <p:cTn fill="hold">
                            <p:stCondLst>
                              <p:cond delay="57750"/>
                            </p:stCondLst>
                            <p:childTnLst>
                              <p:par>
                                <p:cTn fill="hold" nodeType="afterEffect" presetClass="entr" presetID="10" presetSubtype="0">
                                  <p:stCondLst>
                                    <p:cond delay="0"/>
                                  </p:stCondLst>
                                  <p:childTnLst>
                                    <p:set>
                                      <p:cBhvr>
                                        <p:cTn dur="1" fill="hold">
                                          <p:stCondLst>
                                            <p:cond delay="0"/>
                                          </p:stCondLst>
                                        </p:cTn>
                                        <p:tgtEl>
                                          <p:spTgt spid="1261">
                                            <p:txEl>
                                              <p:pRg end="1" st="1"/>
                                            </p:txEl>
                                          </p:spTgt>
                                        </p:tgtEl>
                                        <p:attrNameLst>
                                          <p:attrName>style.visibility</p:attrName>
                                        </p:attrNameLst>
                                      </p:cBhvr>
                                      <p:to>
                                        <p:strVal val="visible"/>
                                      </p:to>
                                    </p:set>
                                    <p:animEffect filter="fade" transition="in">
                                      <p:cBhvr>
                                        <p:cTn dur="500"/>
                                        <p:tgtEl>
                                          <p:spTgt spid="1261">
                                            <p:txEl>
                                              <p:pRg end="1" st="1"/>
                                            </p:txEl>
                                          </p:spTgt>
                                        </p:tgtEl>
                                      </p:cBhvr>
                                    </p:animEffect>
                                  </p:childTnLst>
                                </p:cTn>
                              </p:par>
                            </p:childTnLst>
                          </p:cTn>
                        </p:par>
                        <p:par>
                          <p:cTn fill="hold">
                            <p:stCondLst>
                              <p:cond delay="58250"/>
                            </p:stCondLst>
                            <p:childTnLst>
                              <p:par>
                                <p:cTn fill="hold" nodeType="afterEffect" presetClass="entr" presetID="10" presetSubtype="0">
                                  <p:stCondLst>
                                    <p:cond delay="0"/>
                                  </p:stCondLst>
                                  <p:childTnLst>
                                    <p:set>
                                      <p:cBhvr>
                                        <p:cTn dur="1" fill="hold">
                                          <p:stCondLst>
                                            <p:cond delay="0"/>
                                          </p:stCondLst>
                                        </p:cTn>
                                        <p:tgtEl>
                                          <p:spTgt spid="1261">
                                            <p:txEl>
                                              <p:pRg end="2" st="2"/>
                                            </p:txEl>
                                          </p:spTgt>
                                        </p:tgtEl>
                                        <p:attrNameLst>
                                          <p:attrName>style.visibility</p:attrName>
                                        </p:attrNameLst>
                                      </p:cBhvr>
                                      <p:to>
                                        <p:strVal val="visible"/>
                                      </p:to>
                                    </p:set>
                                    <p:animEffect filter="fade" transition="in">
                                      <p:cBhvr>
                                        <p:cTn dur="500"/>
                                        <p:tgtEl>
                                          <p:spTgt spid="1261">
                                            <p:txEl>
                                              <p:pRg end="2" st="2"/>
                                            </p:txEl>
                                          </p:spTgt>
                                        </p:tgtEl>
                                      </p:cBhvr>
                                    </p:animEffect>
                                  </p:childTnLst>
                                </p:cTn>
                              </p:par>
                            </p:childTnLst>
                          </p:cTn>
                        </p:par>
                        <p:par>
                          <p:cTn fill="hold">
                            <p:stCondLst>
                              <p:cond delay="58750"/>
                            </p:stCondLst>
                            <p:childTnLst>
                              <p:par>
                                <p:cTn fill="hold" nodeType="afterEffect" presetClass="entr" presetID="10" presetSubtype="0">
                                  <p:stCondLst>
                                    <p:cond delay="0"/>
                                  </p:stCondLst>
                                  <p:childTnLst>
                                    <p:set>
                                      <p:cBhvr>
                                        <p:cTn dur="1" fill="hold">
                                          <p:stCondLst>
                                            <p:cond delay="0"/>
                                          </p:stCondLst>
                                        </p:cTn>
                                        <p:tgtEl>
                                          <p:spTgt spid="1261">
                                            <p:txEl>
                                              <p:pRg end="3" st="3"/>
                                            </p:txEl>
                                          </p:spTgt>
                                        </p:tgtEl>
                                        <p:attrNameLst>
                                          <p:attrName>style.visibility</p:attrName>
                                        </p:attrNameLst>
                                      </p:cBhvr>
                                      <p:to>
                                        <p:strVal val="visible"/>
                                      </p:to>
                                    </p:set>
                                    <p:animEffect filter="fade" transition="in">
                                      <p:cBhvr>
                                        <p:cTn dur="500"/>
                                        <p:tgtEl>
                                          <p:spTgt spid="1261">
                                            <p:txEl>
                                              <p:pRg end="3" st="3"/>
                                            </p:txEl>
                                          </p:spTgt>
                                        </p:tgtEl>
                                      </p:cBhvr>
                                    </p:animEffect>
                                  </p:childTnLst>
                                </p:cTn>
                              </p:par>
                            </p:childTnLst>
                          </p:cTn>
                        </p:par>
                        <p:par>
                          <p:cTn fill="hold">
                            <p:stCondLst>
                              <p:cond delay="59250"/>
                            </p:stCondLst>
                            <p:childTnLst>
                              <p:par>
                                <p:cTn fill="hold" nodeType="afterEffect" presetClass="entr" presetID="10" presetSubtype="0">
                                  <p:stCondLst>
                                    <p:cond delay="0"/>
                                  </p:stCondLst>
                                  <p:childTnLst>
                                    <p:set>
                                      <p:cBhvr>
                                        <p:cTn dur="1" fill="hold">
                                          <p:stCondLst>
                                            <p:cond delay="0"/>
                                          </p:stCondLst>
                                        </p:cTn>
                                        <p:tgtEl>
                                          <p:spTgt spid="1261">
                                            <p:txEl>
                                              <p:pRg end="4" st="4"/>
                                            </p:txEl>
                                          </p:spTgt>
                                        </p:tgtEl>
                                        <p:attrNameLst>
                                          <p:attrName>style.visibility</p:attrName>
                                        </p:attrNameLst>
                                      </p:cBhvr>
                                      <p:to>
                                        <p:strVal val="visible"/>
                                      </p:to>
                                    </p:set>
                                    <p:animEffect filter="fade" transition="in">
                                      <p:cBhvr>
                                        <p:cTn dur="500"/>
                                        <p:tgtEl>
                                          <p:spTgt spid="1261">
                                            <p:txEl>
                                              <p:pRg end="4" st="4"/>
                                            </p:txEl>
                                          </p:spTgt>
                                        </p:tgtEl>
                                      </p:cBhvr>
                                    </p:animEffect>
                                  </p:childTnLst>
                                </p:cTn>
                              </p:par>
                            </p:childTnLst>
                          </p:cTn>
                        </p:par>
                        <p:par>
                          <p:cTn fill="hold">
                            <p:stCondLst>
                              <p:cond delay="59750"/>
                            </p:stCondLst>
                            <p:childTnLst>
                              <p:par>
                                <p:cTn fill="hold" nodeType="afterEffect" presetClass="entr" presetID="10" presetSubtype="0">
                                  <p:stCondLst>
                                    <p:cond delay="0"/>
                                  </p:stCondLst>
                                  <p:childTnLst>
                                    <p:set>
                                      <p:cBhvr>
                                        <p:cTn dur="1" fill="hold">
                                          <p:stCondLst>
                                            <p:cond delay="0"/>
                                          </p:stCondLst>
                                        </p:cTn>
                                        <p:tgtEl>
                                          <p:spTgt spid="1261">
                                            <p:txEl>
                                              <p:pRg end="5" st="5"/>
                                            </p:txEl>
                                          </p:spTgt>
                                        </p:tgtEl>
                                        <p:attrNameLst>
                                          <p:attrName>style.visibility</p:attrName>
                                        </p:attrNameLst>
                                      </p:cBhvr>
                                      <p:to>
                                        <p:strVal val="visible"/>
                                      </p:to>
                                    </p:set>
                                    <p:animEffect filter="fade" transition="in">
                                      <p:cBhvr>
                                        <p:cTn dur="500"/>
                                        <p:tgtEl>
                                          <p:spTgt spid="1261">
                                            <p:txEl>
                                              <p:pRg end="5" st="5"/>
                                            </p:txEl>
                                          </p:spTgt>
                                        </p:tgtEl>
                                      </p:cBhvr>
                                    </p:animEffect>
                                  </p:childTnLst>
                                </p:cTn>
                              </p:par>
                            </p:childTnLst>
                          </p:cTn>
                        </p:par>
                        <p:par>
                          <p:cTn fill="hold">
                            <p:stCondLst>
                              <p:cond delay="60250"/>
                            </p:stCondLst>
                            <p:childTnLst>
                              <p:par>
                                <p:cTn fill="hold" nodeType="afterEffect" presetClass="entr" presetID="10" presetSubtype="0">
                                  <p:stCondLst>
                                    <p:cond delay="0"/>
                                  </p:stCondLst>
                                  <p:childTnLst>
                                    <p:set>
                                      <p:cBhvr>
                                        <p:cTn dur="1" fill="hold">
                                          <p:stCondLst>
                                            <p:cond delay="0"/>
                                          </p:stCondLst>
                                        </p:cTn>
                                        <p:tgtEl>
                                          <p:spTgt spid="1261">
                                            <p:txEl>
                                              <p:pRg end="6" st="6"/>
                                            </p:txEl>
                                          </p:spTgt>
                                        </p:tgtEl>
                                        <p:attrNameLst>
                                          <p:attrName>style.visibility</p:attrName>
                                        </p:attrNameLst>
                                      </p:cBhvr>
                                      <p:to>
                                        <p:strVal val="visible"/>
                                      </p:to>
                                    </p:set>
                                    <p:animEffect filter="fade" transition="in">
                                      <p:cBhvr>
                                        <p:cTn dur="500"/>
                                        <p:tgtEl>
                                          <p:spTgt spid="1261">
                                            <p:txEl>
                                              <p:pRg end="6" st="6"/>
                                            </p:txEl>
                                          </p:spTgt>
                                        </p:tgtEl>
                                      </p:cBhvr>
                                    </p:animEffect>
                                  </p:childTnLst>
                                </p:cTn>
                              </p:par>
                            </p:childTnLst>
                          </p:cTn>
                        </p:par>
                        <p:par>
                          <p:cTn fill="hold">
                            <p:stCondLst>
                              <p:cond delay="60750"/>
                            </p:stCondLst>
                            <p:childTnLst>
                              <p:par>
                                <p:cTn fill="hold" nodeType="afterEffect" presetClass="entr" presetID="10" presetSubtype="0">
                                  <p:stCondLst>
                                    <p:cond delay="0"/>
                                  </p:stCondLst>
                                  <p:childTnLst>
                                    <p:set>
                                      <p:cBhvr>
                                        <p:cTn dur="1" fill="hold">
                                          <p:stCondLst>
                                            <p:cond delay="0"/>
                                          </p:stCondLst>
                                        </p:cTn>
                                        <p:tgtEl>
                                          <p:spTgt spid="1261">
                                            <p:txEl>
                                              <p:pRg end="7" st="7"/>
                                            </p:txEl>
                                          </p:spTgt>
                                        </p:tgtEl>
                                        <p:attrNameLst>
                                          <p:attrName>style.visibility</p:attrName>
                                        </p:attrNameLst>
                                      </p:cBhvr>
                                      <p:to>
                                        <p:strVal val="visible"/>
                                      </p:to>
                                    </p:set>
                                    <p:animEffect filter="fade" transition="in">
                                      <p:cBhvr>
                                        <p:cTn dur="500"/>
                                        <p:tgtEl>
                                          <p:spTgt spid="1261">
                                            <p:txEl>
                                              <p:pRg end="7" st="7"/>
                                            </p:txEl>
                                          </p:spTgt>
                                        </p:tgtEl>
                                      </p:cBhvr>
                                    </p:animEffect>
                                  </p:childTnLst>
                                </p:cTn>
                              </p:par>
                            </p:childTnLst>
                          </p:cTn>
                        </p:par>
                        <p:par>
                          <p:cTn fill="hold">
                            <p:stCondLst>
                              <p:cond delay="61250"/>
                            </p:stCondLst>
                            <p:childTnLst>
                              <p:par>
                                <p:cTn fill="hold" nodeType="afterEffect" presetClass="entr" presetID="10" presetSubtype="0">
                                  <p:stCondLst>
                                    <p:cond delay="0"/>
                                  </p:stCondLst>
                                  <p:childTnLst>
                                    <p:set>
                                      <p:cBhvr>
                                        <p:cTn dur="1" fill="hold">
                                          <p:stCondLst>
                                            <p:cond delay="0"/>
                                          </p:stCondLst>
                                        </p:cTn>
                                        <p:tgtEl>
                                          <p:spTgt spid="1261">
                                            <p:txEl>
                                              <p:pRg end="8" st="8"/>
                                            </p:txEl>
                                          </p:spTgt>
                                        </p:tgtEl>
                                        <p:attrNameLst>
                                          <p:attrName>style.visibility</p:attrName>
                                        </p:attrNameLst>
                                      </p:cBhvr>
                                      <p:to>
                                        <p:strVal val="visible"/>
                                      </p:to>
                                    </p:set>
                                    <p:animEffect filter="fade" transition="in">
                                      <p:cBhvr>
                                        <p:cTn dur="500"/>
                                        <p:tgtEl>
                                          <p:spTgt spid="1261">
                                            <p:txEl>
                                              <p:pRg end="8" st="8"/>
                                            </p:txEl>
                                          </p:spTgt>
                                        </p:tgtEl>
                                      </p:cBhvr>
                                    </p:animEffect>
                                  </p:childTnLst>
                                </p:cTn>
                              </p:par>
                            </p:childTnLst>
                          </p:cTn>
                        </p:par>
                        <p:par>
                          <p:cTn fill="hold">
                            <p:stCondLst>
                              <p:cond delay="61750"/>
                            </p:stCondLst>
                            <p:childTnLst>
                              <p:par>
                                <p:cTn fill="hold" nodeType="afterEffect" presetClass="entr" presetID="2" presetSubtype="2">
                                  <p:stCondLst>
                                    <p:cond delay="0"/>
                                  </p:stCondLst>
                                  <p:childTnLst>
                                    <p:set>
                                      <p:cBhvr>
                                        <p:cTn dur="1" fill="hold">
                                          <p:stCondLst>
                                            <p:cond delay="0"/>
                                          </p:stCondLst>
                                        </p:cTn>
                                        <p:tgtEl>
                                          <p:spTgt spid="1258">
                                            <p:txEl>
                                              <p:pRg end="0" st="0"/>
                                            </p:txEl>
                                          </p:spTgt>
                                        </p:tgtEl>
                                        <p:attrNameLst>
                                          <p:attrName>style.visibility</p:attrName>
                                        </p:attrNameLst>
                                      </p:cBhvr>
                                      <p:to>
                                        <p:strVal val="visible"/>
                                      </p:to>
                                    </p:set>
                                    <p:anim calcmode="lin" valueType="num">
                                      <p:cBhvr additive="base">
                                        <p:cTn dur="750"/>
                                        <p:tgtEl>
                                          <p:spTgt spid="125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2500"/>
                            </p:stCondLst>
                            <p:childTnLst>
                              <p:par>
                                <p:cTn fill="hold" nodeType="afterEffect" presetClass="entr" presetID="2" presetSubtype="2">
                                  <p:stCondLst>
                                    <p:cond delay="0"/>
                                  </p:stCondLst>
                                  <p:childTnLst>
                                    <p:set>
                                      <p:cBhvr>
                                        <p:cTn dur="1" fill="hold">
                                          <p:stCondLst>
                                            <p:cond delay="0"/>
                                          </p:stCondLst>
                                        </p:cTn>
                                        <p:tgtEl>
                                          <p:spTgt spid="1258">
                                            <p:txEl>
                                              <p:pRg end="1" st="1"/>
                                            </p:txEl>
                                          </p:spTgt>
                                        </p:tgtEl>
                                        <p:attrNameLst>
                                          <p:attrName>style.visibility</p:attrName>
                                        </p:attrNameLst>
                                      </p:cBhvr>
                                      <p:to>
                                        <p:strVal val="visible"/>
                                      </p:to>
                                    </p:set>
                                    <p:anim calcmode="lin" valueType="num">
                                      <p:cBhvr additive="base">
                                        <p:cTn dur="750"/>
                                        <p:tgtEl>
                                          <p:spTgt spid="125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3250"/>
                            </p:stCondLst>
                            <p:childTnLst>
                              <p:par>
                                <p:cTn fill="hold" nodeType="afterEffect" presetClass="entr" presetID="2" presetSubtype="2">
                                  <p:stCondLst>
                                    <p:cond delay="0"/>
                                  </p:stCondLst>
                                  <p:childTnLst>
                                    <p:set>
                                      <p:cBhvr>
                                        <p:cTn dur="1" fill="hold">
                                          <p:stCondLst>
                                            <p:cond delay="0"/>
                                          </p:stCondLst>
                                        </p:cTn>
                                        <p:tgtEl>
                                          <p:spTgt spid="1258">
                                            <p:txEl>
                                              <p:pRg end="2" st="2"/>
                                            </p:txEl>
                                          </p:spTgt>
                                        </p:tgtEl>
                                        <p:attrNameLst>
                                          <p:attrName>style.visibility</p:attrName>
                                        </p:attrNameLst>
                                      </p:cBhvr>
                                      <p:to>
                                        <p:strVal val="visible"/>
                                      </p:to>
                                    </p:set>
                                    <p:anim calcmode="lin" valueType="num">
                                      <p:cBhvr additive="base">
                                        <p:cTn dur="750"/>
                                        <p:tgtEl>
                                          <p:spTgt spid="125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4000"/>
                            </p:stCondLst>
                            <p:childTnLst>
                              <p:par>
                                <p:cTn fill="hold" nodeType="afterEffect" presetClass="entr" presetID="2" presetSubtype="2">
                                  <p:stCondLst>
                                    <p:cond delay="0"/>
                                  </p:stCondLst>
                                  <p:childTnLst>
                                    <p:set>
                                      <p:cBhvr>
                                        <p:cTn dur="1" fill="hold">
                                          <p:stCondLst>
                                            <p:cond delay="0"/>
                                          </p:stCondLst>
                                        </p:cTn>
                                        <p:tgtEl>
                                          <p:spTgt spid="1258">
                                            <p:txEl>
                                              <p:pRg end="3" st="3"/>
                                            </p:txEl>
                                          </p:spTgt>
                                        </p:tgtEl>
                                        <p:attrNameLst>
                                          <p:attrName>style.visibility</p:attrName>
                                        </p:attrNameLst>
                                      </p:cBhvr>
                                      <p:to>
                                        <p:strVal val="visible"/>
                                      </p:to>
                                    </p:set>
                                    <p:anim calcmode="lin" valueType="num">
                                      <p:cBhvr additive="base">
                                        <p:cTn dur="750"/>
                                        <p:tgtEl>
                                          <p:spTgt spid="125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4750"/>
                            </p:stCondLst>
                            <p:childTnLst>
                              <p:par>
                                <p:cTn fill="hold" nodeType="afterEffect" presetClass="entr" presetID="2" presetSubtype="2">
                                  <p:stCondLst>
                                    <p:cond delay="0"/>
                                  </p:stCondLst>
                                  <p:childTnLst>
                                    <p:set>
                                      <p:cBhvr>
                                        <p:cTn dur="1" fill="hold">
                                          <p:stCondLst>
                                            <p:cond delay="0"/>
                                          </p:stCondLst>
                                        </p:cTn>
                                        <p:tgtEl>
                                          <p:spTgt spid="1258">
                                            <p:txEl>
                                              <p:pRg end="4" st="4"/>
                                            </p:txEl>
                                          </p:spTgt>
                                        </p:tgtEl>
                                        <p:attrNameLst>
                                          <p:attrName>style.visibility</p:attrName>
                                        </p:attrNameLst>
                                      </p:cBhvr>
                                      <p:to>
                                        <p:strVal val="visible"/>
                                      </p:to>
                                    </p:set>
                                    <p:anim calcmode="lin" valueType="num">
                                      <p:cBhvr additive="base">
                                        <p:cTn dur="750"/>
                                        <p:tgtEl>
                                          <p:spTgt spid="125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500"/>
                            </p:stCondLst>
                            <p:childTnLst>
                              <p:par>
                                <p:cTn fill="hold" nodeType="afterEffect" presetClass="entr" presetID="2" presetSubtype="2">
                                  <p:stCondLst>
                                    <p:cond delay="0"/>
                                  </p:stCondLst>
                                  <p:childTnLst>
                                    <p:set>
                                      <p:cBhvr>
                                        <p:cTn dur="1" fill="hold">
                                          <p:stCondLst>
                                            <p:cond delay="0"/>
                                          </p:stCondLst>
                                        </p:cTn>
                                        <p:tgtEl>
                                          <p:spTgt spid="1258">
                                            <p:txEl>
                                              <p:pRg end="5" st="5"/>
                                            </p:txEl>
                                          </p:spTgt>
                                        </p:tgtEl>
                                        <p:attrNameLst>
                                          <p:attrName>style.visibility</p:attrName>
                                        </p:attrNameLst>
                                      </p:cBhvr>
                                      <p:to>
                                        <p:strVal val="visible"/>
                                      </p:to>
                                    </p:set>
                                    <p:anim calcmode="lin" valueType="num">
                                      <p:cBhvr additive="base">
                                        <p:cTn dur="750"/>
                                        <p:tgtEl>
                                          <p:spTgt spid="125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6250"/>
                            </p:stCondLst>
                            <p:childTnLst>
                              <p:par>
                                <p:cTn fill="hold" nodeType="afterEffect" presetClass="entr" presetID="2" presetSubtype="2">
                                  <p:stCondLst>
                                    <p:cond delay="0"/>
                                  </p:stCondLst>
                                  <p:childTnLst>
                                    <p:set>
                                      <p:cBhvr>
                                        <p:cTn dur="1" fill="hold">
                                          <p:stCondLst>
                                            <p:cond delay="0"/>
                                          </p:stCondLst>
                                        </p:cTn>
                                        <p:tgtEl>
                                          <p:spTgt spid="1258">
                                            <p:txEl>
                                              <p:pRg end="6" st="6"/>
                                            </p:txEl>
                                          </p:spTgt>
                                        </p:tgtEl>
                                        <p:attrNameLst>
                                          <p:attrName>style.visibility</p:attrName>
                                        </p:attrNameLst>
                                      </p:cBhvr>
                                      <p:to>
                                        <p:strVal val="visible"/>
                                      </p:to>
                                    </p:set>
                                    <p:anim calcmode="lin" valueType="num">
                                      <p:cBhvr additive="base">
                                        <p:cTn dur="750"/>
                                        <p:tgtEl>
                                          <p:spTgt spid="125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000"/>
                            </p:stCondLst>
                            <p:childTnLst>
                              <p:par>
                                <p:cTn fill="hold" nodeType="afterEffect" presetClass="entr" presetID="2" presetSubtype="2">
                                  <p:stCondLst>
                                    <p:cond delay="0"/>
                                  </p:stCondLst>
                                  <p:childTnLst>
                                    <p:set>
                                      <p:cBhvr>
                                        <p:cTn dur="1" fill="hold">
                                          <p:stCondLst>
                                            <p:cond delay="0"/>
                                          </p:stCondLst>
                                        </p:cTn>
                                        <p:tgtEl>
                                          <p:spTgt spid="1258">
                                            <p:txEl>
                                              <p:pRg end="7" st="7"/>
                                            </p:txEl>
                                          </p:spTgt>
                                        </p:tgtEl>
                                        <p:attrNameLst>
                                          <p:attrName>style.visibility</p:attrName>
                                        </p:attrNameLst>
                                      </p:cBhvr>
                                      <p:to>
                                        <p:strVal val="visible"/>
                                      </p:to>
                                    </p:set>
                                    <p:anim calcmode="lin" valueType="num">
                                      <p:cBhvr additive="base">
                                        <p:cTn dur="750"/>
                                        <p:tgtEl>
                                          <p:spTgt spid="125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750"/>
                            </p:stCondLst>
                            <p:childTnLst>
                              <p:par>
                                <p:cTn fill="hold" nodeType="afterEffect" presetClass="entr" presetID="2" presetSubtype="2">
                                  <p:stCondLst>
                                    <p:cond delay="0"/>
                                  </p:stCondLst>
                                  <p:childTnLst>
                                    <p:set>
                                      <p:cBhvr>
                                        <p:cTn dur="1" fill="hold">
                                          <p:stCondLst>
                                            <p:cond delay="0"/>
                                          </p:stCondLst>
                                        </p:cTn>
                                        <p:tgtEl>
                                          <p:spTgt spid="1258">
                                            <p:txEl>
                                              <p:pRg end="8" st="8"/>
                                            </p:txEl>
                                          </p:spTgt>
                                        </p:tgtEl>
                                        <p:attrNameLst>
                                          <p:attrName>style.visibility</p:attrName>
                                        </p:attrNameLst>
                                      </p:cBhvr>
                                      <p:to>
                                        <p:strVal val="visible"/>
                                      </p:to>
                                    </p:set>
                                    <p:anim calcmode="lin" valueType="num">
                                      <p:cBhvr additive="base">
                                        <p:cTn dur="750"/>
                                        <p:tgtEl>
                                          <p:spTgt spid="125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60"/>
                                        </p:tgtEl>
                                        <p:attrNameLst>
                                          <p:attrName>style.visibility</p:attrName>
                                        </p:attrNameLst>
                                      </p:cBhvr>
                                      <p:to>
                                        <p:strVal val="visible"/>
                                      </p:to>
                                    </p:set>
                                    <p:anim calcmode="lin" valueType="num">
                                      <p:cBhvr additive="base">
                                        <p:cTn dur="750"/>
                                        <p:tgtEl>
                                          <p:spTgt spid="1260"/>
                                        </p:tgtEl>
                                        <p:attrNameLst>
                                          <p:attrName>ppt_x</p:attrName>
                                        </p:attrNameLst>
                                      </p:cBhvr>
                                      <p:tavLst>
                                        <p:tav fmla="" tm="0">
                                          <p:val>
                                            <p:strVal val="#ppt_x+1"/>
                                          </p:val>
                                        </p:tav>
                                        <p:tav fmla="" tm="100000">
                                          <p:val>
                                            <p:strVal val="#ppt_x"/>
                                          </p:val>
                                        </p:tav>
                                      </p:tavLst>
                                    </p:anim>
                                  </p:childTnLst>
                                </p:cTn>
                              </p:par>
                            </p:childTnLst>
                          </p:cTn>
                        </p:par>
                        <p:par>
                          <p:cTn fill="hold">
                            <p:stCondLst>
                              <p:cond delay="68500"/>
                            </p:stCondLst>
                            <p:childTnLst>
                              <p:par>
                                <p:cTn fill="hold" nodeType="afterEffect" presetClass="entr" presetID="10" presetSubtype="0">
                                  <p:stCondLst>
                                    <p:cond delay="0"/>
                                  </p:stCondLst>
                                  <p:childTnLst>
                                    <p:set>
                                      <p:cBhvr>
                                        <p:cTn dur="1" fill="hold">
                                          <p:stCondLst>
                                            <p:cond delay="0"/>
                                          </p:stCondLst>
                                        </p:cTn>
                                        <p:tgtEl>
                                          <p:spTgt spid="1259">
                                            <p:txEl>
                                              <p:pRg end="0" st="0"/>
                                            </p:txEl>
                                          </p:spTgt>
                                        </p:tgtEl>
                                        <p:attrNameLst>
                                          <p:attrName>style.visibility</p:attrName>
                                        </p:attrNameLst>
                                      </p:cBhvr>
                                      <p:to>
                                        <p:strVal val="visible"/>
                                      </p:to>
                                    </p:set>
                                    <p:animEffect filter="fade" transition="in">
                                      <p:cBhvr>
                                        <p:cTn dur="500"/>
                                        <p:tgtEl>
                                          <p:spTgt spid="1259">
                                            <p:txEl>
                                              <p:pRg end="0" st="0"/>
                                            </p:txEl>
                                          </p:spTgt>
                                        </p:tgtEl>
                                      </p:cBhvr>
                                    </p:animEffect>
                                  </p:childTnLst>
                                </p:cTn>
                              </p:par>
                            </p:childTnLst>
                          </p:cTn>
                        </p:par>
                        <p:par>
                          <p:cTn fill="hold">
                            <p:stCondLst>
                              <p:cond delay="69000"/>
                            </p:stCondLst>
                            <p:childTnLst>
                              <p:par>
                                <p:cTn fill="hold" nodeType="afterEffect" presetClass="entr" presetID="10" presetSubtype="0">
                                  <p:stCondLst>
                                    <p:cond delay="0"/>
                                  </p:stCondLst>
                                  <p:childTnLst>
                                    <p:set>
                                      <p:cBhvr>
                                        <p:cTn dur="1" fill="hold">
                                          <p:stCondLst>
                                            <p:cond delay="0"/>
                                          </p:stCondLst>
                                        </p:cTn>
                                        <p:tgtEl>
                                          <p:spTgt spid="1259">
                                            <p:txEl>
                                              <p:pRg end="1" st="1"/>
                                            </p:txEl>
                                          </p:spTgt>
                                        </p:tgtEl>
                                        <p:attrNameLst>
                                          <p:attrName>style.visibility</p:attrName>
                                        </p:attrNameLst>
                                      </p:cBhvr>
                                      <p:to>
                                        <p:strVal val="visible"/>
                                      </p:to>
                                    </p:set>
                                    <p:animEffect filter="fade" transition="in">
                                      <p:cBhvr>
                                        <p:cTn dur="500"/>
                                        <p:tgtEl>
                                          <p:spTgt spid="1259">
                                            <p:txEl>
                                              <p:pRg end="1" st="1"/>
                                            </p:txEl>
                                          </p:spTgt>
                                        </p:tgtEl>
                                      </p:cBhvr>
                                    </p:animEffect>
                                  </p:childTnLst>
                                </p:cTn>
                              </p:par>
                            </p:childTnLst>
                          </p:cTn>
                        </p:par>
                        <p:par>
                          <p:cTn fill="hold">
                            <p:stCondLst>
                              <p:cond delay="69500"/>
                            </p:stCondLst>
                            <p:childTnLst>
                              <p:par>
                                <p:cTn fill="hold" nodeType="afterEffect" presetClass="entr" presetID="10" presetSubtype="0">
                                  <p:stCondLst>
                                    <p:cond delay="0"/>
                                  </p:stCondLst>
                                  <p:childTnLst>
                                    <p:set>
                                      <p:cBhvr>
                                        <p:cTn dur="1" fill="hold">
                                          <p:stCondLst>
                                            <p:cond delay="0"/>
                                          </p:stCondLst>
                                        </p:cTn>
                                        <p:tgtEl>
                                          <p:spTgt spid="1259">
                                            <p:txEl>
                                              <p:pRg end="2" st="2"/>
                                            </p:txEl>
                                          </p:spTgt>
                                        </p:tgtEl>
                                        <p:attrNameLst>
                                          <p:attrName>style.visibility</p:attrName>
                                        </p:attrNameLst>
                                      </p:cBhvr>
                                      <p:to>
                                        <p:strVal val="visible"/>
                                      </p:to>
                                    </p:set>
                                    <p:animEffect filter="fade" transition="in">
                                      <p:cBhvr>
                                        <p:cTn dur="500"/>
                                        <p:tgtEl>
                                          <p:spTgt spid="1259">
                                            <p:txEl>
                                              <p:pRg end="2" st="2"/>
                                            </p:txEl>
                                          </p:spTgt>
                                        </p:tgtEl>
                                      </p:cBhvr>
                                    </p:animEffect>
                                  </p:childTnLst>
                                </p:cTn>
                              </p:par>
                            </p:childTnLst>
                          </p:cTn>
                        </p:par>
                        <p:par>
                          <p:cTn fill="hold">
                            <p:stCondLst>
                              <p:cond delay="70000"/>
                            </p:stCondLst>
                            <p:childTnLst>
                              <p:par>
                                <p:cTn fill="hold" nodeType="afterEffect" presetClass="entr" presetID="10" presetSubtype="0">
                                  <p:stCondLst>
                                    <p:cond delay="0"/>
                                  </p:stCondLst>
                                  <p:childTnLst>
                                    <p:set>
                                      <p:cBhvr>
                                        <p:cTn dur="1" fill="hold">
                                          <p:stCondLst>
                                            <p:cond delay="0"/>
                                          </p:stCondLst>
                                        </p:cTn>
                                        <p:tgtEl>
                                          <p:spTgt spid="1259">
                                            <p:txEl>
                                              <p:pRg end="3" st="3"/>
                                            </p:txEl>
                                          </p:spTgt>
                                        </p:tgtEl>
                                        <p:attrNameLst>
                                          <p:attrName>style.visibility</p:attrName>
                                        </p:attrNameLst>
                                      </p:cBhvr>
                                      <p:to>
                                        <p:strVal val="visible"/>
                                      </p:to>
                                    </p:set>
                                    <p:animEffect filter="fade" transition="in">
                                      <p:cBhvr>
                                        <p:cTn dur="500"/>
                                        <p:tgtEl>
                                          <p:spTgt spid="1259">
                                            <p:txEl>
                                              <p:pRg end="3" st="3"/>
                                            </p:txEl>
                                          </p:spTgt>
                                        </p:tgtEl>
                                      </p:cBhvr>
                                    </p:animEffect>
                                  </p:childTnLst>
                                </p:cTn>
                              </p:par>
                            </p:childTnLst>
                          </p:cTn>
                        </p:par>
                        <p:par>
                          <p:cTn fill="hold">
                            <p:stCondLst>
                              <p:cond delay="70500"/>
                            </p:stCondLst>
                            <p:childTnLst>
                              <p:par>
                                <p:cTn fill="hold" nodeType="afterEffect" presetClass="entr" presetID="10" presetSubtype="0">
                                  <p:stCondLst>
                                    <p:cond delay="0"/>
                                  </p:stCondLst>
                                  <p:childTnLst>
                                    <p:set>
                                      <p:cBhvr>
                                        <p:cTn dur="1" fill="hold">
                                          <p:stCondLst>
                                            <p:cond delay="0"/>
                                          </p:stCondLst>
                                        </p:cTn>
                                        <p:tgtEl>
                                          <p:spTgt spid="1259">
                                            <p:txEl>
                                              <p:pRg end="4" st="4"/>
                                            </p:txEl>
                                          </p:spTgt>
                                        </p:tgtEl>
                                        <p:attrNameLst>
                                          <p:attrName>style.visibility</p:attrName>
                                        </p:attrNameLst>
                                      </p:cBhvr>
                                      <p:to>
                                        <p:strVal val="visible"/>
                                      </p:to>
                                    </p:set>
                                    <p:animEffect filter="fade" transition="in">
                                      <p:cBhvr>
                                        <p:cTn dur="500"/>
                                        <p:tgtEl>
                                          <p:spTgt spid="1259">
                                            <p:txEl>
                                              <p:pRg end="4" st="4"/>
                                            </p:txEl>
                                          </p:spTgt>
                                        </p:tgtEl>
                                      </p:cBhvr>
                                    </p:animEffect>
                                  </p:childTnLst>
                                </p:cTn>
                              </p:par>
                            </p:childTnLst>
                          </p:cTn>
                        </p:par>
                        <p:par>
                          <p:cTn fill="hold">
                            <p:stCondLst>
                              <p:cond delay="71000"/>
                            </p:stCondLst>
                            <p:childTnLst>
                              <p:par>
                                <p:cTn fill="hold" nodeType="afterEffect" presetClass="entr" presetID="10" presetSubtype="0">
                                  <p:stCondLst>
                                    <p:cond delay="0"/>
                                  </p:stCondLst>
                                  <p:childTnLst>
                                    <p:set>
                                      <p:cBhvr>
                                        <p:cTn dur="1" fill="hold">
                                          <p:stCondLst>
                                            <p:cond delay="0"/>
                                          </p:stCondLst>
                                        </p:cTn>
                                        <p:tgtEl>
                                          <p:spTgt spid="1259">
                                            <p:txEl>
                                              <p:pRg end="5" st="5"/>
                                            </p:txEl>
                                          </p:spTgt>
                                        </p:tgtEl>
                                        <p:attrNameLst>
                                          <p:attrName>style.visibility</p:attrName>
                                        </p:attrNameLst>
                                      </p:cBhvr>
                                      <p:to>
                                        <p:strVal val="visible"/>
                                      </p:to>
                                    </p:set>
                                    <p:animEffect filter="fade" transition="in">
                                      <p:cBhvr>
                                        <p:cTn dur="500"/>
                                        <p:tgtEl>
                                          <p:spTgt spid="1259">
                                            <p:txEl>
                                              <p:pRg end="5" st="5"/>
                                            </p:txEl>
                                          </p:spTgt>
                                        </p:tgtEl>
                                      </p:cBhvr>
                                    </p:animEffect>
                                  </p:childTnLst>
                                </p:cTn>
                              </p:par>
                            </p:childTnLst>
                          </p:cTn>
                        </p:par>
                        <p:par>
                          <p:cTn fill="hold">
                            <p:stCondLst>
                              <p:cond delay="71500"/>
                            </p:stCondLst>
                            <p:childTnLst>
                              <p:par>
                                <p:cTn fill="hold" nodeType="afterEffect" presetClass="entr" presetID="10" presetSubtype="0">
                                  <p:stCondLst>
                                    <p:cond delay="0"/>
                                  </p:stCondLst>
                                  <p:childTnLst>
                                    <p:set>
                                      <p:cBhvr>
                                        <p:cTn dur="1" fill="hold">
                                          <p:stCondLst>
                                            <p:cond delay="0"/>
                                          </p:stCondLst>
                                        </p:cTn>
                                        <p:tgtEl>
                                          <p:spTgt spid="1259">
                                            <p:txEl>
                                              <p:pRg end="6" st="6"/>
                                            </p:txEl>
                                          </p:spTgt>
                                        </p:tgtEl>
                                        <p:attrNameLst>
                                          <p:attrName>style.visibility</p:attrName>
                                        </p:attrNameLst>
                                      </p:cBhvr>
                                      <p:to>
                                        <p:strVal val="visible"/>
                                      </p:to>
                                    </p:set>
                                    <p:animEffect filter="fade" transition="in">
                                      <p:cBhvr>
                                        <p:cTn dur="500"/>
                                        <p:tgtEl>
                                          <p:spTgt spid="1259">
                                            <p:txEl>
                                              <p:pRg end="6" st="6"/>
                                            </p:txEl>
                                          </p:spTgt>
                                        </p:tgtEl>
                                      </p:cBhvr>
                                    </p:animEffect>
                                  </p:childTnLst>
                                </p:cTn>
                              </p:par>
                            </p:childTnLst>
                          </p:cTn>
                        </p:par>
                        <p:par>
                          <p:cTn fill="hold">
                            <p:stCondLst>
                              <p:cond delay="72000"/>
                            </p:stCondLst>
                            <p:childTnLst>
                              <p:par>
                                <p:cTn fill="hold" nodeType="afterEffect" presetClass="entr" presetID="10" presetSubtype="0">
                                  <p:stCondLst>
                                    <p:cond delay="0"/>
                                  </p:stCondLst>
                                  <p:childTnLst>
                                    <p:set>
                                      <p:cBhvr>
                                        <p:cTn dur="1" fill="hold">
                                          <p:stCondLst>
                                            <p:cond delay="0"/>
                                          </p:stCondLst>
                                        </p:cTn>
                                        <p:tgtEl>
                                          <p:spTgt spid="1259">
                                            <p:txEl>
                                              <p:pRg end="7" st="7"/>
                                            </p:txEl>
                                          </p:spTgt>
                                        </p:tgtEl>
                                        <p:attrNameLst>
                                          <p:attrName>style.visibility</p:attrName>
                                        </p:attrNameLst>
                                      </p:cBhvr>
                                      <p:to>
                                        <p:strVal val="visible"/>
                                      </p:to>
                                    </p:set>
                                    <p:animEffect filter="fade" transition="in">
                                      <p:cBhvr>
                                        <p:cTn dur="500"/>
                                        <p:tgtEl>
                                          <p:spTgt spid="1259">
                                            <p:txEl>
                                              <p:pRg end="7" st="7"/>
                                            </p:txEl>
                                          </p:spTgt>
                                        </p:tgtEl>
                                      </p:cBhvr>
                                    </p:animEffect>
                                  </p:childTnLst>
                                </p:cTn>
                              </p:par>
                            </p:childTnLst>
                          </p:cTn>
                        </p:par>
                        <p:par>
                          <p:cTn fill="hold">
                            <p:stCondLst>
                              <p:cond delay="72500"/>
                            </p:stCondLst>
                            <p:childTnLst>
                              <p:par>
                                <p:cTn fill="hold" nodeType="afterEffect" presetClass="entr" presetID="10" presetSubtype="0">
                                  <p:stCondLst>
                                    <p:cond delay="0"/>
                                  </p:stCondLst>
                                  <p:childTnLst>
                                    <p:set>
                                      <p:cBhvr>
                                        <p:cTn dur="1" fill="hold">
                                          <p:stCondLst>
                                            <p:cond delay="0"/>
                                          </p:stCondLst>
                                        </p:cTn>
                                        <p:tgtEl>
                                          <p:spTgt spid="1259">
                                            <p:txEl>
                                              <p:pRg end="8" st="8"/>
                                            </p:txEl>
                                          </p:spTgt>
                                        </p:tgtEl>
                                        <p:attrNameLst>
                                          <p:attrName>style.visibility</p:attrName>
                                        </p:attrNameLst>
                                      </p:cBhvr>
                                      <p:to>
                                        <p:strVal val="visible"/>
                                      </p:to>
                                    </p:set>
                                    <p:animEffect filter="fade" transition="in">
                                      <p:cBhvr>
                                        <p:cTn dur="500"/>
                                        <p:tgtEl>
                                          <p:spTgt spid="1259">
                                            <p:txEl>
                                              <p:pRg end="8" st="8"/>
                                            </p:txEl>
                                          </p:spTgt>
                                        </p:tgtEl>
                                      </p:cBhvr>
                                    </p:animEffect>
                                  </p:childTnLst>
                                </p:cTn>
                              </p:par>
                            </p:childTnLst>
                          </p:cTn>
                        </p:par>
                        <p:par>
                          <p:cTn fill="hold">
                            <p:stCondLst>
                              <p:cond delay="73000"/>
                            </p:stCondLst>
                            <p:childTnLst>
                              <p:par>
                                <p:cTn fill="hold" nodeType="afterEffect" presetClass="entr" presetID="10" presetSubtype="0">
                                  <p:stCondLst>
                                    <p:cond delay="0"/>
                                  </p:stCondLst>
                                  <p:childTnLst>
                                    <p:set>
                                      <p:cBhvr>
                                        <p:cTn dur="1" fill="hold">
                                          <p:stCondLst>
                                            <p:cond delay="0"/>
                                          </p:stCondLst>
                                        </p:cTn>
                                        <p:tgtEl>
                                          <p:spTgt spid="1236"/>
                                        </p:tgtEl>
                                        <p:attrNameLst>
                                          <p:attrName>style.visibility</p:attrName>
                                        </p:attrNameLst>
                                      </p:cBhvr>
                                      <p:to>
                                        <p:strVal val="visible"/>
                                      </p:to>
                                    </p:set>
                                    <p:animEffect filter="fade" transition="in">
                                      <p:cBhvr>
                                        <p:cTn dur="500"/>
                                        <p:tgtEl>
                                          <p:spTgt spid="1236"/>
                                        </p:tgtEl>
                                      </p:cBhvr>
                                    </p:animEffect>
                                  </p:childTnLst>
                                </p:cTn>
                              </p:par>
                            </p:childTnLst>
                          </p:cTn>
                        </p:par>
                        <p:par>
                          <p:cTn fill="hold">
                            <p:stCondLst>
                              <p:cond delay="73500"/>
                            </p:stCondLst>
                            <p:childTnLst>
                              <p:par>
                                <p:cTn fill="hold" nodeType="afterEffect" presetClass="entr" presetID="10" presetSubtype="0">
                                  <p:stCondLst>
                                    <p:cond delay="0"/>
                                  </p:stCondLst>
                                  <p:childTnLst>
                                    <p:set>
                                      <p:cBhvr>
                                        <p:cTn dur="1" fill="hold">
                                          <p:stCondLst>
                                            <p:cond delay="0"/>
                                          </p:stCondLst>
                                        </p:cTn>
                                        <p:tgtEl>
                                          <p:spTgt spid="1237"/>
                                        </p:tgtEl>
                                        <p:attrNameLst>
                                          <p:attrName>style.visibility</p:attrName>
                                        </p:attrNameLst>
                                      </p:cBhvr>
                                      <p:to>
                                        <p:strVal val="visible"/>
                                      </p:to>
                                    </p:set>
                                    <p:animEffect filter="fade" transition="in">
                                      <p:cBhvr>
                                        <p:cTn dur="500"/>
                                        <p:tgtEl>
                                          <p:spTgt spid="1237"/>
                                        </p:tgtEl>
                                      </p:cBhvr>
                                    </p:animEffect>
                                  </p:childTnLst>
                                </p:cTn>
                              </p:par>
                            </p:childTnLst>
                          </p:cTn>
                        </p:par>
                        <p:par>
                          <p:cTn fill="hold">
                            <p:stCondLst>
                              <p:cond delay="74000"/>
                            </p:stCondLst>
                            <p:childTnLst>
                              <p:par>
                                <p:cTn fill="hold" nodeType="afterEffect" presetClass="entr" presetID="10" presetSubtype="0">
                                  <p:stCondLst>
                                    <p:cond delay="0"/>
                                  </p:stCondLst>
                                  <p:childTnLst>
                                    <p:set>
                                      <p:cBhvr>
                                        <p:cTn dur="1" fill="hold">
                                          <p:stCondLst>
                                            <p:cond delay="0"/>
                                          </p:stCondLst>
                                        </p:cTn>
                                        <p:tgtEl>
                                          <p:spTgt spid="1238"/>
                                        </p:tgtEl>
                                        <p:attrNameLst>
                                          <p:attrName>style.visibility</p:attrName>
                                        </p:attrNameLst>
                                      </p:cBhvr>
                                      <p:to>
                                        <p:strVal val="visible"/>
                                      </p:to>
                                    </p:set>
                                    <p:animEffect filter="fade" transition="in">
                                      <p:cBhvr>
                                        <p:cTn dur="500"/>
                                        <p:tgtEl>
                                          <p:spTgt spid="1238"/>
                                        </p:tgtEl>
                                      </p:cBhvr>
                                    </p:animEffect>
                                  </p:childTnLst>
                                </p:cTn>
                              </p:par>
                            </p:childTnLst>
                          </p:cTn>
                        </p:par>
                        <p:par>
                          <p:cTn fill="hold">
                            <p:stCondLst>
                              <p:cond delay="74500"/>
                            </p:stCondLst>
                            <p:childTnLst>
                              <p:par>
                                <p:cTn fill="hold" nodeType="after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500"/>
                                        <p:tgtEl>
                                          <p:spTgt spid="1239"/>
                                        </p:tgtEl>
                                      </p:cBhvr>
                                    </p:animEffect>
                                  </p:childTnLst>
                                </p:cTn>
                              </p:par>
                            </p:childTnLst>
                          </p:cTn>
                        </p:par>
                        <p:par>
                          <p:cTn fill="hold">
                            <p:stCondLst>
                              <p:cond delay="75000"/>
                            </p:stCondLst>
                            <p:childTnLst>
                              <p:par>
                                <p:cTn fill="hold" nodeType="afterEffect" presetClass="entr" presetID="10" presetSubtype="0">
                                  <p:stCondLst>
                                    <p:cond delay="0"/>
                                  </p:stCondLst>
                                  <p:childTnLst>
                                    <p:set>
                                      <p:cBhvr>
                                        <p:cTn dur="1" fill="hold">
                                          <p:stCondLst>
                                            <p:cond delay="0"/>
                                          </p:stCondLst>
                                        </p:cTn>
                                        <p:tgtEl>
                                          <p:spTgt spid="1240"/>
                                        </p:tgtEl>
                                        <p:attrNameLst>
                                          <p:attrName>style.visibility</p:attrName>
                                        </p:attrNameLst>
                                      </p:cBhvr>
                                      <p:to>
                                        <p:strVal val="visible"/>
                                      </p:to>
                                    </p:set>
                                    <p:animEffect filter="fade" transition="in">
                                      <p:cBhvr>
                                        <p:cTn dur="500"/>
                                        <p:tgtEl>
                                          <p:spTgt spid="1240"/>
                                        </p:tgtEl>
                                      </p:cBhvr>
                                    </p:animEffect>
                                  </p:childTnLst>
                                </p:cTn>
                              </p:par>
                            </p:childTnLst>
                          </p:cTn>
                        </p:par>
                        <p:par>
                          <p:cTn fill="hold">
                            <p:stCondLst>
                              <p:cond delay="75500"/>
                            </p:stCondLst>
                            <p:childTnLst>
                              <p:par>
                                <p:cTn fill="hold" nodeType="afterEffect" presetClass="entr" presetID="10" presetSubtype="0">
                                  <p:stCondLst>
                                    <p:cond delay="0"/>
                                  </p:stCondLst>
                                  <p:childTnLst>
                                    <p:set>
                                      <p:cBhvr>
                                        <p:cTn dur="1" fill="hold">
                                          <p:stCondLst>
                                            <p:cond delay="0"/>
                                          </p:stCondLst>
                                        </p:cTn>
                                        <p:tgtEl>
                                          <p:spTgt spid="1253">
                                            <p:txEl>
                                              <p:pRg end="0" st="0"/>
                                            </p:txEl>
                                          </p:spTgt>
                                        </p:tgtEl>
                                        <p:attrNameLst>
                                          <p:attrName>style.visibility</p:attrName>
                                        </p:attrNameLst>
                                      </p:cBhvr>
                                      <p:to>
                                        <p:strVal val="visible"/>
                                      </p:to>
                                    </p:set>
                                    <p:animEffect filter="fade" transition="in">
                                      <p:cBhvr>
                                        <p:cTn dur="500"/>
                                        <p:tgtEl>
                                          <p:spTgt spid="1253">
                                            <p:txEl>
                                              <p:pRg end="0" st="0"/>
                                            </p:txEl>
                                          </p:spTgt>
                                        </p:tgtEl>
                                      </p:cBhvr>
                                    </p:animEffect>
                                  </p:childTnLst>
                                </p:cTn>
                              </p:par>
                            </p:childTnLst>
                          </p:cTn>
                        </p:par>
                        <p:par>
                          <p:cTn fill="hold">
                            <p:stCondLst>
                              <p:cond delay="76000"/>
                            </p:stCondLst>
                            <p:childTnLst>
                              <p:par>
                                <p:cTn fill="hold" nodeType="afterEffect" presetClass="entr" presetID="10" presetSubtype="0">
                                  <p:stCondLst>
                                    <p:cond delay="0"/>
                                  </p:stCondLst>
                                  <p:childTnLst>
                                    <p:set>
                                      <p:cBhvr>
                                        <p:cTn dur="1" fill="hold">
                                          <p:stCondLst>
                                            <p:cond delay="0"/>
                                          </p:stCondLst>
                                        </p:cTn>
                                        <p:tgtEl>
                                          <p:spTgt spid="1253">
                                            <p:txEl>
                                              <p:pRg end="1" st="1"/>
                                            </p:txEl>
                                          </p:spTgt>
                                        </p:tgtEl>
                                        <p:attrNameLst>
                                          <p:attrName>style.visibility</p:attrName>
                                        </p:attrNameLst>
                                      </p:cBhvr>
                                      <p:to>
                                        <p:strVal val="visible"/>
                                      </p:to>
                                    </p:set>
                                    <p:animEffect filter="fade" transition="in">
                                      <p:cBhvr>
                                        <p:cTn dur="500"/>
                                        <p:tgtEl>
                                          <p:spTgt spid="1253">
                                            <p:txEl>
                                              <p:pRg end="1" st="1"/>
                                            </p:txEl>
                                          </p:spTgt>
                                        </p:tgtEl>
                                      </p:cBhvr>
                                    </p:animEffect>
                                  </p:childTnLst>
                                </p:cTn>
                              </p:par>
                            </p:childTnLst>
                          </p:cTn>
                        </p:par>
                        <p:par>
                          <p:cTn fill="hold">
                            <p:stCondLst>
                              <p:cond delay="76500"/>
                            </p:stCondLst>
                            <p:childTnLst>
                              <p:par>
                                <p:cTn fill="hold" nodeType="afterEffect" presetClass="entr" presetID="10" presetSubtype="0">
                                  <p:stCondLst>
                                    <p:cond delay="0"/>
                                  </p:stCondLst>
                                  <p:childTnLst>
                                    <p:set>
                                      <p:cBhvr>
                                        <p:cTn dur="1" fill="hold">
                                          <p:stCondLst>
                                            <p:cond delay="0"/>
                                          </p:stCondLst>
                                        </p:cTn>
                                        <p:tgtEl>
                                          <p:spTgt spid="1253">
                                            <p:txEl>
                                              <p:pRg end="2" st="2"/>
                                            </p:txEl>
                                          </p:spTgt>
                                        </p:tgtEl>
                                        <p:attrNameLst>
                                          <p:attrName>style.visibility</p:attrName>
                                        </p:attrNameLst>
                                      </p:cBhvr>
                                      <p:to>
                                        <p:strVal val="visible"/>
                                      </p:to>
                                    </p:set>
                                    <p:animEffect filter="fade" transition="in">
                                      <p:cBhvr>
                                        <p:cTn dur="500"/>
                                        <p:tgtEl>
                                          <p:spTgt spid="1253">
                                            <p:txEl>
                                              <p:pRg end="2" st="2"/>
                                            </p:txEl>
                                          </p:spTgt>
                                        </p:tgtEl>
                                      </p:cBhvr>
                                    </p:animEffect>
                                  </p:childTnLst>
                                </p:cTn>
                              </p:par>
                            </p:childTnLst>
                          </p:cTn>
                        </p:par>
                        <p:par>
                          <p:cTn fill="hold">
                            <p:stCondLst>
                              <p:cond delay="77000"/>
                            </p:stCondLst>
                            <p:childTnLst>
                              <p:par>
                                <p:cTn fill="hold" nodeType="afterEffect" presetClass="entr" presetID="10" presetSubtype="0">
                                  <p:stCondLst>
                                    <p:cond delay="0"/>
                                  </p:stCondLst>
                                  <p:childTnLst>
                                    <p:set>
                                      <p:cBhvr>
                                        <p:cTn dur="1" fill="hold">
                                          <p:stCondLst>
                                            <p:cond delay="0"/>
                                          </p:stCondLst>
                                        </p:cTn>
                                        <p:tgtEl>
                                          <p:spTgt spid="1253">
                                            <p:txEl>
                                              <p:pRg end="3" st="3"/>
                                            </p:txEl>
                                          </p:spTgt>
                                        </p:tgtEl>
                                        <p:attrNameLst>
                                          <p:attrName>style.visibility</p:attrName>
                                        </p:attrNameLst>
                                      </p:cBhvr>
                                      <p:to>
                                        <p:strVal val="visible"/>
                                      </p:to>
                                    </p:set>
                                    <p:animEffect filter="fade" transition="in">
                                      <p:cBhvr>
                                        <p:cTn dur="500"/>
                                        <p:tgtEl>
                                          <p:spTgt spid="1253">
                                            <p:txEl>
                                              <p:pRg end="3" st="3"/>
                                            </p:txEl>
                                          </p:spTgt>
                                        </p:tgtEl>
                                      </p:cBhvr>
                                    </p:animEffect>
                                  </p:childTnLst>
                                </p:cTn>
                              </p:par>
                            </p:childTnLst>
                          </p:cTn>
                        </p:par>
                        <p:par>
                          <p:cTn fill="hold">
                            <p:stCondLst>
                              <p:cond delay="77500"/>
                            </p:stCondLst>
                            <p:childTnLst>
                              <p:par>
                                <p:cTn fill="hold" nodeType="afterEffect" presetClass="entr" presetID="10" presetSubtype="0">
                                  <p:stCondLst>
                                    <p:cond delay="0"/>
                                  </p:stCondLst>
                                  <p:childTnLst>
                                    <p:set>
                                      <p:cBhvr>
                                        <p:cTn dur="1" fill="hold">
                                          <p:stCondLst>
                                            <p:cond delay="0"/>
                                          </p:stCondLst>
                                        </p:cTn>
                                        <p:tgtEl>
                                          <p:spTgt spid="1253">
                                            <p:txEl>
                                              <p:pRg end="4" st="4"/>
                                            </p:txEl>
                                          </p:spTgt>
                                        </p:tgtEl>
                                        <p:attrNameLst>
                                          <p:attrName>style.visibility</p:attrName>
                                        </p:attrNameLst>
                                      </p:cBhvr>
                                      <p:to>
                                        <p:strVal val="visible"/>
                                      </p:to>
                                    </p:set>
                                    <p:animEffect filter="fade" transition="in">
                                      <p:cBhvr>
                                        <p:cTn dur="500"/>
                                        <p:tgtEl>
                                          <p:spTgt spid="1253">
                                            <p:txEl>
                                              <p:pRg end="4" st="4"/>
                                            </p:txEl>
                                          </p:spTgt>
                                        </p:tgtEl>
                                      </p:cBhvr>
                                    </p:animEffect>
                                  </p:childTnLst>
                                </p:cTn>
                              </p:par>
                            </p:childTnLst>
                          </p:cTn>
                        </p:par>
                        <p:par>
                          <p:cTn fill="hold">
                            <p:stCondLst>
                              <p:cond delay="78000"/>
                            </p:stCondLst>
                            <p:childTnLst>
                              <p:par>
                                <p:cTn fill="hold" nodeType="afterEffect" presetClass="entr" presetID="10" presetSubtype="0">
                                  <p:stCondLst>
                                    <p:cond delay="0"/>
                                  </p:stCondLst>
                                  <p:childTnLst>
                                    <p:set>
                                      <p:cBhvr>
                                        <p:cTn dur="1" fill="hold">
                                          <p:stCondLst>
                                            <p:cond delay="0"/>
                                          </p:stCondLst>
                                        </p:cTn>
                                        <p:tgtEl>
                                          <p:spTgt spid="1253">
                                            <p:txEl>
                                              <p:pRg end="5" st="5"/>
                                            </p:txEl>
                                          </p:spTgt>
                                        </p:tgtEl>
                                        <p:attrNameLst>
                                          <p:attrName>style.visibility</p:attrName>
                                        </p:attrNameLst>
                                      </p:cBhvr>
                                      <p:to>
                                        <p:strVal val="visible"/>
                                      </p:to>
                                    </p:set>
                                    <p:animEffect filter="fade" transition="in">
                                      <p:cBhvr>
                                        <p:cTn dur="500"/>
                                        <p:tgtEl>
                                          <p:spTgt spid="1253">
                                            <p:txEl>
                                              <p:pRg end="5" st="5"/>
                                            </p:txEl>
                                          </p:spTgt>
                                        </p:tgtEl>
                                      </p:cBhvr>
                                    </p:animEffect>
                                  </p:childTnLst>
                                </p:cTn>
                              </p:par>
                            </p:childTnLst>
                          </p:cTn>
                        </p:par>
                        <p:par>
                          <p:cTn fill="hold">
                            <p:stCondLst>
                              <p:cond delay="78500"/>
                            </p:stCondLst>
                            <p:childTnLst>
                              <p:par>
                                <p:cTn fill="hold" nodeType="afterEffect" presetClass="entr" presetID="10" presetSubtype="0">
                                  <p:stCondLst>
                                    <p:cond delay="0"/>
                                  </p:stCondLst>
                                  <p:childTnLst>
                                    <p:set>
                                      <p:cBhvr>
                                        <p:cTn dur="1" fill="hold">
                                          <p:stCondLst>
                                            <p:cond delay="0"/>
                                          </p:stCondLst>
                                        </p:cTn>
                                        <p:tgtEl>
                                          <p:spTgt spid="1253">
                                            <p:txEl>
                                              <p:pRg end="6" st="6"/>
                                            </p:txEl>
                                          </p:spTgt>
                                        </p:tgtEl>
                                        <p:attrNameLst>
                                          <p:attrName>style.visibility</p:attrName>
                                        </p:attrNameLst>
                                      </p:cBhvr>
                                      <p:to>
                                        <p:strVal val="visible"/>
                                      </p:to>
                                    </p:set>
                                    <p:animEffect filter="fade" transition="in">
                                      <p:cBhvr>
                                        <p:cTn dur="500"/>
                                        <p:tgtEl>
                                          <p:spTgt spid="1253">
                                            <p:txEl>
                                              <p:pRg end="6" st="6"/>
                                            </p:txEl>
                                          </p:spTgt>
                                        </p:tgtEl>
                                      </p:cBhvr>
                                    </p:animEffect>
                                  </p:childTnLst>
                                </p:cTn>
                              </p:par>
                            </p:childTnLst>
                          </p:cTn>
                        </p:par>
                        <p:par>
                          <p:cTn fill="hold">
                            <p:stCondLst>
                              <p:cond delay="79000"/>
                            </p:stCondLst>
                            <p:childTnLst>
                              <p:par>
                                <p:cTn fill="hold" nodeType="afterEffect" presetClass="entr" presetID="10" presetSubtype="0">
                                  <p:stCondLst>
                                    <p:cond delay="0"/>
                                  </p:stCondLst>
                                  <p:childTnLst>
                                    <p:set>
                                      <p:cBhvr>
                                        <p:cTn dur="1" fill="hold">
                                          <p:stCondLst>
                                            <p:cond delay="0"/>
                                          </p:stCondLst>
                                        </p:cTn>
                                        <p:tgtEl>
                                          <p:spTgt spid="1253">
                                            <p:txEl>
                                              <p:pRg end="7" st="7"/>
                                            </p:txEl>
                                          </p:spTgt>
                                        </p:tgtEl>
                                        <p:attrNameLst>
                                          <p:attrName>style.visibility</p:attrName>
                                        </p:attrNameLst>
                                      </p:cBhvr>
                                      <p:to>
                                        <p:strVal val="visible"/>
                                      </p:to>
                                    </p:set>
                                    <p:animEffect filter="fade" transition="in">
                                      <p:cBhvr>
                                        <p:cTn dur="500"/>
                                        <p:tgtEl>
                                          <p:spTgt spid="1253">
                                            <p:txEl>
                                              <p:pRg end="7" st="7"/>
                                            </p:txEl>
                                          </p:spTgt>
                                        </p:tgtEl>
                                      </p:cBhvr>
                                    </p:animEffect>
                                  </p:childTnLst>
                                </p:cTn>
                              </p:par>
                            </p:childTnLst>
                          </p:cTn>
                        </p:par>
                        <p:par>
                          <p:cTn fill="hold">
                            <p:stCondLst>
                              <p:cond delay="79500"/>
                            </p:stCondLst>
                            <p:childTnLst>
                              <p:par>
                                <p:cTn fill="hold" nodeType="afterEffect" presetClass="entr" presetID="10" presetSubtype="0">
                                  <p:stCondLst>
                                    <p:cond delay="0"/>
                                  </p:stCondLst>
                                  <p:childTnLst>
                                    <p:set>
                                      <p:cBhvr>
                                        <p:cTn dur="1" fill="hold">
                                          <p:stCondLst>
                                            <p:cond delay="0"/>
                                          </p:stCondLst>
                                        </p:cTn>
                                        <p:tgtEl>
                                          <p:spTgt spid="1253">
                                            <p:txEl>
                                              <p:pRg end="8" st="8"/>
                                            </p:txEl>
                                          </p:spTgt>
                                        </p:tgtEl>
                                        <p:attrNameLst>
                                          <p:attrName>style.visibility</p:attrName>
                                        </p:attrNameLst>
                                      </p:cBhvr>
                                      <p:to>
                                        <p:strVal val="visible"/>
                                      </p:to>
                                    </p:set>
                                    <p:animEffect filter="fade" transition="in">
                                      <p:cBhvr>
                                        <p:cTn dur="500"/>
                                        <p:tgtEl>
                                          <p:spTgt spid="1253">
                                            <p:txEl>
                                              <p:pRg end="8" st="8"/>
                                            </p:txEl>
                                          </p:spTgt>
                                        </p:tgtEl>
                                      </p:cBhvr>
                                    </p:animEffect>
                                  </p:childTnLst>
                                </p:cTn>
                              </p:par>
                            </p:childTnLst>
                          </p:cTn>
                        </p:par>
                        <p:par>
                          <p:cTn fill="hold">
                            <p:stCondLst>
                              <p:cond delay="80000"/>
                            </p:stCondLst>
                            <p:childTnLst>
                              <p:par>
                                <p:cTn fill="hold" nodeType="afterEffect" presetClass="entr" presetID="2" presetSubtype="2">
                                  <p:stCondLst>
                                    <p:cond delay="0"/>
                                  </p:stCondLst>
                                  <p:childTnLst>
                                    <p:set>
                                      <p:cBhvr>
                                        <p:cTn dur="1" fill="hold">
                                          <p:stCondLst>
                                            <p:cond delay="0"/>
                                          </p:stCondLst>
                                        </p:cTn>
                                        <p:tgtEl>
                                          <p:spTgt spid="1250">
                                            <p:txEl>
                                              <p:pRg end="0" st="0"/>
                                            </p:txEl>
                                          </p:spTgt>
                                        </p:tgtEl>
                                        <p:attrNameLst>
                                          <p:attrName>style.visibility</p:attrName>
                                        </p:attrNameLst>
                                      </p:cBhvr>
                                      <p:to>
                                        <p:strVal val="visible"/>
                                      </p:to>
                                    </p:set>
                                    <p:anim calcmode="lin" valueType="num">
                                      <p:cBhvr additive="base">
                                        <p:cTn dur="750"/>
                                        <p:tgtEl>
                                          <p:spTgt spid="125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750"/>
                            </p:stCondLst>
                            <p:childTnLst>
                              <p:par>
                                <p:cTn fill="hold" nodeType="afterEffect" presetClass="entr" presetID="2" presetSubtype="2">
                                  <p:stCondLst>
                                    <p:cond delay="0"/>
                                  </p:stCondLst>
                                  <p:childTnLst>
                                    <p:set>
                                      <p:cBhvr>
                                        <p:cTn dur="1" fill="hold">
                                          <p:stCondLst>
                                            <p:cond delay="0"/>
                                          </p:stCondLst>
                                        </p:cTn>
                                        <p:tgtEl>
                                          <p:spTgt spid="1250">
                                            <p:txEl>
                                              <p:pRg end="1" st="1"/>
                                            </p:txEl>
                                          </p:spTgt>
                                        </p:tgtEl>
                                        <p:attrNameLst>
                                          <p:attrName>style.visibility</p:attrName>
                                        </p:attrNameLst>
                                      </p:cBhvr>
                                      <p:to>
                                        <p:strVal val="visible"/>
                                      </p:to>
                                    </p:set>
                                    <p:anim calcmode="lin" valueType="num">
                                      <p:cBhvr additive="base">
                                        <p:cTn dur="750"/>
                                        <p:tgtEl>
                                          <p:spTgt spid="125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1500"/>
                            </p:stCondLst>
                            <p:childTnLst>
                              <p:par>
                                <p:cTn fill="hold" nodeType="afterEffect" presetClass="entr" presetID="2" presetSubtype="2">
                                  <p:stCondLst>
                                    <p:cond delay="0"/>
                                  </p:stCondLst>
                                  <p:childTnLst>
                                    <p:set>
                                      <p:cBhvr>
                                        <p:cTn dur="1" fill="hold">
                                          <p:stCondLst>
                                            <p:cond delay="0"/>
                                          </p:stCondLst>
                                        </p:cTn>
                                        <p:tgtEl>
                                          <p:spTgt spid="1250">
                                            <p:txEl>
                                              <p:pRg end="2" st="2"/>
                                            </p:txEl>
                                          </p:spTgt>
                                        </p:tgtEl>
                                        <p:attrNameLst>
                                          <p:attrName>style.visibility</p:attrName>
                                        </p:attrNameLst>
                                      </p:cBhvr>
                                      <p:to>
                                        <p:strVal val="visible"/>
                                      </p:to>
                                    </p:set>
                                    <p:anim calcmode="lin" valueType="num">
                                      <p:cBhvr additive="base">
                                        <p:cTn dur="750"/>
                                        <p:tgtEl>
                                          <p:spTgt spid="125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2250"/>
                            </p:stCondLst>
                            <p:childTnLst>
                              <p:par>
                                <p:cTn fill="hold" nodeType="afterEffect" presetClass="entr" presetID="2" presetSubtype="2">
                                  <p:stCondLst>
                                    <p:cond delay="0"/>
                                  </p:stCondLst>
                                  <p:childTnLst>
                                    <p:set>
                                      <p:cBhvr>
                                        <p:cTn dur="1" fill="hold">
                                          <p:stCondLst>
                                            <p:cond delay="0"/>
                                          </p:stCondLst>
                                        </p:cTn>
                                        <p:tgtEl>
                                          <p:spTgt spid="1250">
                                            <p:txEl>
                                              <p:pRg end="3" st="3"/>
                                            </p:txEl>
                                          </p:spTgt>
                                        </p:tgtEl>
                                        <p:attrNameLst>
                                          <p:attrName>style.visibility</p:attrName>
                                        </p:attrNameLst>
                                      </p:cBhvr>
                                      <p:to>
                                        <p:strVal val="visible"/>
                                      </p:to>
                                    </p:set>
                                    <p:anim calcmode="lin" valueType="num">
                                      <p:cBhvr additive="base">
                                        <p:cTn dur="750"/>
                                        <p:tgtEl>
                                          <p:spTgt spid="125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3000"/>
                            </p:stCondLst>
                            <p:childTnLst>
                              <p:par>
                                <p:cTn fill="hold" nodeType="afterEffect" presetClass="entr" presetID="2" presetSubtype="2">
                                  <p:stCondLst>
                                    <p:cond delay="0"/>
                                  </p:stCondLst>
                                  <p:childTnLst>
                                    <p:set>
                                      <p:cBhvr>
                                        <p:cTn dur="1" fill="hold">
                                          <p:stCondLst>
                                            <p:cond delay="0"/>
                                          </p:stCondLst>
                                        </p:cTn>
                                        <p:tgtEl>
                                          <p:spTgt spid="1250">
                                            <p:txEl>
                                              <p:pRg end="4" st="4"/>
                                            </p:txEl>
                                          </p:spTgt>
                                        </p:tgtEl>
                                        <p:attrNameLst>
                                          <p:attrName>style.visibility</p:attrName>
                                        </p:attrNameLst>
                                      </p:cBhvr>
                                      <p:to>
                                        <p:strVal val="visible"/>
                                      </p:to>
                                    </p:set>
                                    <p:anim calcmode="lin" valueType="num">
                                      <p:cBhvr additive="base">
                                        <p:cTn dur="750"/>
                                        <p:tgtEl>
                                          <p:spTgt spid="125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3750"/>
                            </p:stCondLst>
                            <p:childTnLst>
                              <p:par>
                                <p:cTn fill="hold" nodeType="afterEffect" presetClass="entr" presetID="2" presetSubtype="2">
                                  <p:stCondLst>
                                    <p:cond delay="0"/>
                                  </p:stCondLst>
                                  <p:childTnLst>
                                    <p:set>
                                      <p:cBhvr>
                                        <p:cTn dur="1" fill="hold">
                                          <p:stCondLst>
                                            <p:cond delay="0"/>
                                          </p:stCondLst>
                                        </p:cTn>
                                        <p:tgtEl>
                                          <p:spTgt spid="1250">
                                            <p:txEl>
                                              <p:pRg end="5" st="5"/>
                                            </p:txEl>
                                          </p:spTgt>
                                        </p:tgtEl>
                                        <p:attrNameLst>
                                          <p:attrName>style.visibility</p:attrName>
                                        </p:attrNameLst>
                                      </p:cBhvr>
                                      <p:to>
                                        <p:strVal val="visible"/>
                                      </p:to>
                                    </p:set>
                                    <p:anim calcmode="lin" valueType="num">
                                      <p:cBhvr additive="base">
                                        <p:cTn dur="750"/>
                                        <p:tgtEl>
                                          <p:spTgt spid="125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4500"/>
                            </p:stCondLst>
                            <p:childTnLst>
                              <p:par>
                                <p:cTn fill="hold" nodeType="afterEffect" presetClass="entr" presetID="2" presetSubtype="2">
                                  <p:stCondLst>
                                    <p:cond delay="0"/>
                                  </p:stCondLst>
                                  <p:childTnLst>
                                    <p:set>
                                      <p:cBhvr>
                                        <p:cTn dur="1" fill="hold">
                                          <p:stCondLst>
                                            <p:cond delay="0"/>
                                          </p:stCondLst>
                                        </p:cTn>
                                        <p:tgtEl>
                                          <p:spTgt spid="1250">
                                            <p:txEl>
                                              <p:pRg end="6" st="6"/>
                                            </p:txEl>
                                          </p:spTgt>
                                        </p:tgtEl>
                                        <p:attrNameLst>
                                          <p:attrName>style.visibility</p:attrName>
                                        </p:attrNameLst>
                                      </p:cBhvr>
                                      <p:to>
                                        <p:strVal val="visible"/>
                                      </p:to>
                                    </p:set>
                                    <p:anim calcmode="lin" valueType="num">
                                      <p:cBhvr additive="base">
                                        <p:cTn dur="750"/>
                                        <p:tgtEl>
                                          <p:spTgt spid="125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250"/>
                            </p:stCondLst>
                            <p:childTnLst>
                              <p:par>
                                <p:cTn fill="hold" nodeType="afterEffect" presetClass="entr" presetID="2" presetSubtype="2">
                                  <p:stCondLst>
                                    <p:cond delay="0"/>
                                  </p:stCondLst>
                                  <p:childTnLst>
                                    <p:set>
                                      <p:cBhvr>
                                        <p:cTn dur="1" fill="hold">
                                          <p:stCondLst>
                                            <p:cond delay="0"/>
                                          </p:stCondLst>
                                        </p:cTn>
                                        <p:tgtEl>
                                          <p:spTgt spid="1250">
                                            <p:txEl>
                                              <p:pRg end="7" st="7"/>
                                            </p:txEl>
                                          </p:spTgt>
                                        </p:tgtEl>
                                        <p:attrNameLst>
                                          <p:attrName>style.visibility</p:attrName>
                                        </p:attrNameLst>
                                      </p:cBhvr>
                                      <p:to>
                                        <p:strVal val="visible"/>
                                      </p:to>
                                    </p:set>
                                    <p:anim calcmode="lin" valueType="num">
                                      <p:cBhvr additive="base">
                                        <p:cTn dur="750"/>
                                        <p:tgtEl>
                                          <p:spTgt spid="125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6000"/>
                            </p:stCondLst>
                            <p:childTnLst>
                              <p:par>
                                <p:cTn fill="hold" nodeType="afterEffect" presetClass="entr" presetID="2" presetSubtype="2">
                                  <p:stCondLst>
                                    <p:cond delay="0"/>
                                  </p:stCondLst>
                                  <p:childTnLst>
                                    <p:set>
                                      <p:cBhvr>
                                        <p:cTn dur="1" fill="hold">
                                          <p:stCondLst>
                                            <p:cond delay="0"/>
                                          </p:stCondLst>
                                        </p:cTn>
                                        <p:tgtEl>
                                          <p:spTgt spid="1250">
                                            <p:txEl>
                                              <p:pRg end="8" st="8"/>
                                            </p:txEl>
                                          </p:spTgt>
                                        </p:tgtEl>
                                        <p:attrNameLst>
                                          <p:attrName>style.visibility</p:attrName>
                                        </p:attrNameLst>
                                      </p:cBhvr>
                                      <p:to>
                                        <p:strVal val="visible"/>
                                      </p:to>
                                    </p:set>
                                    <p:anim calcmode="lin" valueType="num">
                                      <p:cBhvr additive="base">
                                        <p:cTn dur="750"/>
                                        <p:tgtEl>
                                          <p:spTgt spid="125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52"/>
                                        </p:tgtEl>
                                        <p:attrNameLst>
                                          <p:attrName>style.visibility</p:attrName>
                                        </p:attrNameLst>
                                      </p:cBhvr>
                                      <p:to>
                                        <p:strVal val="visible"/>
                                      </p:to>
                                    </p:set>
                                    <p:anim calcmode="lin" valueType="num">
                                      <p:cBhvr additive="base">
                                        <p:cTn dur="750"/>
                                        <p:tgtEl>
                                          <p:spTgt spid="1252"/>
                                        </p:tgtEl>
                                        <p:attrNameLst>
                                          <p:attrName>ppt_x</p:attrName>
                                        </p:attrNameLst>
                                      </p:cBhvr>
                                      <p:tavLst>
                                        <p:tav fmla="" tm="0">
                                          <p:val>
                                            <p:strVal val="#ppt_x+1"/>
                                          </p:val>
                                        </p:tav>
                                        <p:tav fmla="" tm="100000">
                                          <p:val>
                                            <p:strVal val="#ppt_x"/>
                                          </p:val>
                                        </p:tav>
                                      </p:tavLst>
                                    </p:anim>
                                  </p:childTnLst>
                                </p:cTn>
                              </p:par>
                            </p:childTnLst>
                          </p:cTn>
                        </p:par>
                        <p:par>
                          <p:cTn fill="hold">
                            <p:stCondLst>
                              <p:cond delay="86750"/>
                            </p:stCondLst>
                            <p:childTnLst>
                              <p:par>
                                <p:cTn fill="hold" nodeType="afterEffect" presetClass="entr" presetID="10" presetSubtype="0">
                                  <p:stCondLst>
                                    <p:cond delay="0"/>
                                  </p:stCondLst>
                                  <p:childTnLst>
                                    <p:set>
                                      <p:cBhvr>
                                        <p:cTn dur="1" fill="hold">
                                          <p:stCondLst>
                                            <p:cond delay="0"/>
                                          </p:stCondLst>
                                        </p:cTn>
                                        <p:tgtEl>
                                          <p:spTgt spid="1251">
                                            <p:txEl>
                                              <p:pRg end="0" st="0"/>
                                            </p:txEl>
                                          </p:spTgt>
                                        </p:tgtEl>
                                        <p:attrNameLst>
                                          <p:attrName>style.visibility</p:attrName>
                                        </p:attrNameLst>
                                      </p:cBhvr>
                                      <p:to>
                                        <p:strVal val="visible"/>
                                      </p:to>
                                    </p:set>
                                    <p:animEffect filter="fade" transition="in">
                                      <p:cBhvr>
                                        <p:cTn dur="500"/>
                                        <p:tgtEl>
                                          <p:spTgt spid="1251">
                                            <p:txEl>
                                              <p:pRg end="0" st="0"/>
                                            </p:txEl>
                                          </p:spTgt>
                                        </p:tgtEl>
                                      </p:cBhvr>
                                    </p:animEffect>
                                  </p:childTnLst>
                                </p:cTn>
                              </p:par>
                            </p:childTnLst>
                          </p:cTn>
                        </p:par>
                        <p:par>
                          <p:cTn fill="hold">
                            <p:stCondLst>
                              <p:cond delay="87250"/>
                            </p:stCondLst>
                            <p:childTnLst>
                              <p:par>
                                <p:cTn fill="hold" nodeType="afterEffect" presetClass="entr" presetID="10" presetSubtype="0">
                                  <p:stCondLst>
                                    <p:cond delay="0"/>
                                  </p:stCondLst>
                                  <p:childTnLst>
                                    <p:set>
                                      <p:cBhvr>
                                        <p:cTn dur="1" fill="hold">
                                          <p:stCondLst>
                                            <p:cond delay="0"/>
                                          </p:stCondLst>
                                        </p:cTn>
                                        <p:tgtEl>
                                          <p:spTgt spid="1251">
                                            <p:txEl>
                                              <p:pRg end="1" st="1"/>
                                            </p:txEl>
                                          </p:spTgt>
                                        </p:tgtEl>
                                        <p:attrNameLst>
                                          <p:attrName>style.visibility</p:attrName>
                                        </p:attrNameLst>
                                      </p:cBhvr>
                                      <p:to>
                                        <p:strVal val="visible"/>
                                      </p:to>
                                    </p:set>
                                    <p:animEffect filter="fade" transition="in">
                                      <p:cBhvr>
                                        <p:cTn dur="500"/>
                                        <p:tgtEl>
                                          <p:spTgt spid="1251">
                                            <p:txEl>
                                              <p:pRg end="1" st="1"/>
                                            </p:txEl>
                                          </p:spTgt>
                                        </p:tgtEl>
                                      </p:cBhvr>
                                    </p:animEffect>
                                  </p:childTnLst>
                                </p:cTn>
                              </p:par>
                            </p:childTnLst>
                          </p:cTn>
                        </p:par>
                        <p:par>
                          <p:cTn fill="hold">
                            <p:stCondLst>
                              <p:cond delay="87750"/>
                            </p:stCondLst>
                            <p:childTnLst>
                              <p:par>
                                <p:cTn fill="hold" nodeType="afterEffect" presetClass="entr" presetID="10" presetSubtype="0">
                                  <p:stCondLst>
                                    <p:cond delay="0"/>
                                  </p:stCondLst>
                                  <p:childTnLst>
                                    <p:set>
                                      <p:cBhvr>
                                        <p:cTn dur="1" fill="hold">
                                          <p:stCondLst>
                                            <p:cond delay="0"/>
                                          </p:stCondLst>
                                        </p:cTn>
                                        <p:tgtEl>
                                          <p:spTgt spid="1251">
                                            <p:txEl>
                                              <p:pRg end="2" st="2"/>
                                            </p:txEl>
                                          </p:spTgt>
                                        </p:tgtEl>
                                        <p:attrNameLst>
                                          <p:attrName>style.visibility</p:attrName>
                                        </p:attrNameLst>
                                      </p:cBhvr>
                                      <p:to>
                                        <p:strVal val="visible"/>
                                      </p:to>
                                    </p:set>
                                    <p:animEffect filter="fade" transition="in">
                                      <p:cBhvr>
                                        <p:cTn dur="500"/>
                                        <p:tgtEl>
                                          <p:spTgt spid="1251">
                                            <p:txEl>
                                              <p:pRg end="2" st="2"/>
                                            </p:txEl>
                                          </p:spTgt>
                                        </p:tgtEl>
                                      </p:cBhvr>
                                    </p:animEffect>
                                  </p:childTnLst>
                                </p:cTn>
                              </p:par>
                            </p:childTnLst>
                          </p:cTn>
                        </p:par>
                        <p:par>
                          <p:cTn fill="hold">
                            <p:stCondLst>
                              <p:cond delay="88250"/>
                            </p:stCondLst>
                            <p:childTnLst>
                              <p:par>
                                <p:cTn fill="hold" nodeType="afterEffect" presetClass="entr" presetID="10" presetSubtype="0">
                                  <p:stCondLst>
                                    <p:cond delay="0"/>
                                  </p:stCondLst>
                                  <p:childTnLst>
                                    <p:set>
                                      <p:cBhvr>
                                        <p:cTn dur="1" fill="hold">
                                          <p:stCondLst>
                                            <p:cond delay="0"/>
                                          </p:stCondLst>
                                        </p:cTn>
                                        <p:tgtEl>
                                          <p:spTgt spid="1251">
                                            <p:txEl>
                                              <p:pRg end="3" st="3"/>
                                            </p:txEl>
                                          </p:spTgt>
                                        </p:tgtEl>
                                        <p:attrNameLst>
                                          <p:attrName>style.visibility</p:attrName>
                                        </p:attrNameLst>
                                      </p:cBhvr>
                                      <p:to>
                                        <p:strVal val="visible"/>
                                      </p:to>
                                    </p:set>
                                    <p:animEffect filter="fade" transition="in">
                                      <p:cBhvr>
                                        <p:cTn dur="500"/>
                                        <p:tgtEl>
                                          <p:spTgt spid="1251">
                                            <p:txEl>
                                              <p:pRg end="3" st="3"/>
                                            </p:txEl>
                                          </p:spTgt>
                                        </p:tgtEl>
                                      </p:cBhvr>
                                    </p:animEffect>
                                  </p:childTnLst>
                                </p:cTn>
                              </p:par>
                            </p:childTnLst>
                          </p:cTn>
                        </p:par>
                        <p:par>
                          <p:cTn fill="hold">
                            <p:stCondLst>
                              <p:cond delay="88750"/>
                            </p:stCondLst>
                            <p:childTnLst>
                              <p:par>
                                <p:cTn fill="hold" nodeType="afterEffect" presetClass="entr" presetID="10" presetSubtype="0">
                                  <p:stCondLst>
                                    <p:cond delay="0"/>
                                  </p:stCondLst>
                                  <p:childTnLst>
                                    <p:set>
                                      <p:cBhvr>
                                        <p:cTn dur="1" fill="hold">
                                          <p:stCondLst>
                                            <p:cond delay="0"/>
                                          </p:stCondLst>
                                        </p:cTn>
                                        <p:tgtEl>
                                          <p:spTgt spid="1251">
                                            <p:txEl>
                                              <p:pRg end="4" st="4"/>
                                            </p:txEl>
                                          </p:spTgt>
                                        </p:tgtEl>
                                        <p:attrNameLst>
                                          <p:attrName>style.visibility</p:attrName>
                                        </p:attrNameLst>
                                      </p:cBhvr>
                                      <p:to>
                                        <p:strVal val="visible"/>
                                      </p:to>
                                    </p:set>
                                    <p:animEffect filter="fade" transition="in">
                                      <p:cBhvr>
                                        <p:cTn dur="500"/>
                                        <p:tgtEl>
                                          <p:spTgt spid="1251">
                                            <p:txEl>
                                              <p:pRg end="4" st="4"/>
                                            </p:txEl>
                                          </p:spTgt>
                                        </p:tgtEl>
                                      </p:cBhvr>
                                    </p:animEffect>
                                  </p:childTnLst>
                                </p:cTn>
                              </p:par>
                            </p:childTnLst>
                          </p:cTn>
                        </p:par>
                        <p:par>
                          <p:cTn fill="hold">
                            <p:stCondLst>
                              <p:cond delay="89250"/>
                            </p:stCondLst>
                            <p:childTnLst>
                              <p:par>
                                <p:cTn fill="hold" nodeType="afterEffect" presetClass="entr" presetID="10" presetSubtype="0">
                                  <p:stCondLst>
                                    <p:cond delay="0"/>
                                  </p:stCondLst>
                                  <p:childTnLst>
                                    <p:set>
                                      <p:cBhvr>
                                        <p:cTn dur="1" fill="hold">
                                          <p:stCondLst>
                                            <p:cond delay="0"/>
                                          </p:stCondLst>
                                        </p:cTn>
                                        <p:tgtEl>
                                          <p:spTgt spid="1251">
                                            <p:txEl>
                                              <p:pRg end="5" st="5"/>
                                            </p:txEl>
                                          </p:spTgt>
                                        </p:tgtEl>
                                        <p:attrNameLst>
                                          <p:attrName>style.visibility</p:attrName>
                                        </p:attrNameLst>
                                      </p:cBhvr>
                                      <p:to>
                                        <p:strVal val="visible"/>
                                      </p:to>
                                    </p:set>
                                    <p:animEffect filter="fade" transition="in">
                                      <p:cBhvr>
                                        <p:cTn dur="500"/>
                                        <p:tgtEl>
                                          <p:spTgt spid="1251">
                                            <p:txEl>
                                              <p:pRg end="5" st="5"/>
                                            </p:txEl>
                                          </p:spTgt>
                                        </p:tgtEl>
                                      </p:cBhvr>
                                    </p:animEffect>
                                  </p:childTnLst>
                                </p:cTn>
                              </p:par>
                            </p:childTnLst>
                          </p:cTn>
                        </p:par>
                        <p:par>
                          <p:cTn fill="hold">
                            <p:stCondLst>
                              <p:cond delay="89750"/>
                            </p:stCondLst>
                            <p:childTnLst>
                              <p:par>
                                <p:cTn fill="hold" nodeType="afterEffect" presetClass="entr" presetID="10" presetSubtype="0">
                                  <p:stCondLst>
                                    <p:cond delay="0"/>
                                  </p:stCondLst>
                                  <p:childTnLst>
                                    <p:set>
                                      <p:cBhvr>
                                        <p:cTn dur="1" fill="hold">
                                          <p:stCondLst>
                                            <p:cond delay="0"/>
                                          </p:stCondLst>
                                        </p:cTn>
                                        <p:tgtEl>
                                          <p:spTgt spid="1251">
                                            <p:txEl>
                                              <p:pRg end="6" st="6"/>
                                            </p:txEl>
                                          </p:spTgt>
                                        </p:tgtEl>
                                        <p:attrNameLst>
                                          <p:attrName>style.visibility</p:attrName>
                                        </p:attrNameLst>
                                      </p:cBhvr>
                                      <p:to>
                                        <p:strVal val="visible"/>
                                      </p:to>
                                    </p:set>
                                    <p:animEffect filter="fade" transition="in">
                                      <p:cBhvr>
                                        <p:cTn dur="500"/>
                                        <p:tgtEl>
                                          <p:spTgt spid="1251">
                                            <p:txEl>
                                              <p:pRg end="6" st="6"/>
                                            </p:txEl>
                                          </p:spTgt>
                                        </p:tgtEl>
                                      </p:cBhvr>
                                    </p:animEffect>
                                  </p:childTnLst>
                                </p:cTn>
                              </p:par>
                            </p:childTnLst>
                          </p:cTn>
                        </p:par>
                        <p:par>
                          <p:cTn fill="hold">
                            <p:stCondLst>
                              <p:cond delay="90250"/>
                            </p:stCondLst>
                            <p:childTnLst>
                              <p:par>
                                <p:cTn fill="hold" nodeType="afterEffect" presetClass="entr" presetID="10" presetSubtype="0">
                                  <p:stCondLst>
                                    <p:cond delay="0"/>
                                  </p:stCondLst>
                                  <p:childTnLst>
                                    <p:set>
                                      <p:cBhvr>
                                        <p:cTn dur="1" fill="hold">
                                          <p:stCondLst>
                                            <p:cond delay="0"/>
                                          </p:stCondLst>
                                        </p:cTn>
                                        <p:tgtEl>
                                          <p:spTgt spid="1251">
                                            <p:txEl>
                                              <p:pRg end="7" st="7"/>
                                            </p:txEl>
                                          </p:spTgt>
                                        </p:tgtEl>
                                        <p:attrNameLst>
                                          <p:attrName>style.visibility</p:attrName>
                                        </p:attrNameLst>
                                      </p:cBhvr>
                                      <p:to>
                                        <p:strVal val="visible"/>
                                      </p:to>
                                    </p:set>
                                    <p:animEffect filter="fade" transition="in">
                                      <p:cBhvr>
                                        <p:cTn dur="500"/>
                                        <p:tgtEl>
                                          <p:spTgt spid="1251">
                                            <p:txEl>
                                              <p:pRg end="7" st="7"/>
                                            </p:txEl>
                                          </p:spTgt>
                                        </p:tgtEl>
                                      </p:cBhvr>
                                    </p:animEffect>
                                  </p:childTnLst>
                                </p:cTn>
                              </p:par>
                            </p:childTnLst>
                          </p:cTn>
                        </p:par>
                        <p:par>
                          <p:cTn fill="hold">
                            <p:stCondLst>
                              <p:cond delay="90750"/>
                            </p:stCondLst>
                            <p:childTnLst>
                              <p:par>
                                <p:cTn fill="hold" nodeType="afterEffect" presetClass="entr" presetID="10" presetSubtype="0">
                                  <p:stCondLst>
                                    <p:cond delay="0"/>
                                  </p:stCondLst>
                                  <p:childTnLst>
                                    <p:set>
                                      <p:cBhvr>
                                        <p:cTn dur="1" fill="hold">
                                          <p:stCondLst>
                                            <p:cond delay="0"/>
                                          </p:stCondLst>
                                        </p:cTn>
                                        <p:tgtEl>
                                          <p:spTgt spid="1251">
                                            <p:txEl>
                                              <p:pRg end="8" st="8"/>
                                            </p:txEl>
                                          </p:spTgt>
                                        </p:tgtEl>
                                        <p:attrNameLst>
                                          <p:attrName>style.visibility</p:attrName>
                                        </p:attrNameLst>
                                      </p:cBhvr>
                                      <p:to>
                                        <p:strVal val="visible"/>
                                      </p:to>
                                    </p:set>
                                    <p:animEffect filter="fade" transition="in">
                                      <p:cBhvr>
                                        <p:cTn dur="500"/>
                                        <p:tgtEl>
                                          <p:spTgt spid="1251">
                                            <p:txEl>
                                              <p:pRg end="8" st="8"/>
                                            </p:txEl>
                                          </p:spTgt>
                                        </p:tgtEl>
                                      </p:cBhvr>
                                    </p:animEffect>
                                  </p:childTnLst>
                                </p:cTn>
                              </p:par>
                            </p:childTnLst>
                          </p:cTn>
                        </p:par>
                        <p:par>
                          <p:cTn fill="hold">
                            <p:stCondLst>
                              <p:cond delay="91250"/>
                            </p:stCondLst>
                            <p:childTnLst>
                              <p:par>
                                <p:cTn fill="hold" nodeType="afterEffect" presetClass="entr" presetID="10" presetSubtype="0">
                                  <p:stCondLst>
                                    <p:cond delay="0"/>
                                  </p:stCondLst>
                                  <p:childTnLst>
                                    <p:set>
                                      <p:cBhvr>
                                        <p:cTn dur="1" fill="hold">
                                          <p:stCondLst>
                                            <p:cond delay="0"/>
                                          </p:stCondLst>
                                        </p:cTn>
                                        <p:tgtEl>
                                          <p:spTgt spid="1241"/>
                                        </p:tgtEl>
                                        <p:attrNameLst>
                                          <p:attrName>style.visibility</p:attrName>
                                        </p:attrNameLst>
                                      </p:cBhvr>
                                      <p:to>
                                        <p:strVal val="visible"/>
                                      </p:to>
                                    </p:set>
                                    <p:animEffect filter="fade" transition="in">
                                      <p:cBhvr>
                                        <p:cTn dur="500"/>
                                        <p:tgtEl>
                                          <p:spTgt spid="1241"/>
                                        </p:tgtEl>
                                      </p:cBhvr>
                                    </p:animEffect>
                                  </p:childTnLst>
                                </p:cTn>
                              </p:par>
                            </p:childTnLst>
                          </p:cTn>
                        </p:par>
                        <p:par>
                          <p:cTn fill="hold">
                            <p:stCondLst>
                              <p:cond delay="91750"/>
                            </p:stCondLst>
                            <p:childTnLst>
                              <p:par>
                                <p:cTn fill="hold" nodeType="afterEffect" presetClass="entr" presetID="10" presetSubtype="0">
                                  <p:stCondLst>
                                    <p:cond delay="0"/>
                                  </p:stCondLst>
                                  <p:childTnLst>
                                    <p:set>
                                      <p:cBhvr>
                                        <p:cTn dur="1" fill="hold">
                                          <p:stCondLst>
                                            <p:cond delay="0"/>
                                          </p:stCondLst>
                                        </p:cTn>
                                        <p:tgtEl>
                                          <p:spTgt spid="1262"/>
                                        </p:tgtEl>
                                        <p:attrNameLst>
                                          <p:attrName>style.visibility</p:attrName>
                                        </p:attrNameLst>
                                      </p:cBhvr>
                                      <p:to>
                                        <p:strVal val="visible"/>
                                      </p:to>
                                    </p:set>
                                    <p:animEffect filter="fade" transition="in">
                                      <p:cBhvr>
                                        <p:cTn dur="500"/>
                                        <p:tgtEl>
                                          <p:spTgt spid="1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issions">
  <p:cSld name="Missions">
    <p:spTree>
      <p:nvGrpSpPr>
        <p:cNvPr id="1263" name="Shape 1263"/>
        <p:cNvGrpSpPr/>
        <p:nvPr/>
      </p:nvGrpSpPr>
      <p:grpSpPr>
        <a:xfrm>
          <a:off x="0" y="0"/>
          <a:ext cx="0" cy="0"/>
          <a:chOff x="0" y="0"/>
          <a:chExt cx="0" cy="0"/>
        </a:xfrm>
      </p:grpSpPr>
      <p:grpSp>
        <p:nvGrpSpPr>
          <p:cNvPr id="1264" name="Google Shape;1264;p67"/>
          <p:cNvGrpSpPr/>
          <p:nvPr/>
        </p:nvGrpSpPr>
        <p:grpSpPr>
          <a:xfrm>
            <a:off x="6035724" y="3139078"/>
            <a:ext cx="6003425" cy="908106"/>
            <a:chOff x="1073297" y="6784950"/>
            <a:chExt cx="6003425" cy="908106"/>
          </a:xfrm>
        </p:grpSpPr>
        <p:sp>
          <p:nvSpPr>
            <p:cNvPr id="1265" name="Google Shape;1265;p67"/>
            <p:cNvSpPr/>
            <p:nvPr/>
          </p:nvSpPr>
          <p:spPr>
            <a:xfrm>
              <a:off x="1527349" y="6784951"/>
              <a:ext cx="5095320" cy="908104"/>
            </a:xfrm>
            <a:prstGeom prst="rect">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66" name="Google Shape;1266;p67"/>
            <p:cNvSpPr/>
            <p:nvPr/>
          </p:nvSpPr>
          <p:spPr>
            <a:xfrm>
              <a:off x="6168617" y="6784951"/>
              <a:ext cx="908105" cy="908105"/>
            </a:xfrm>
            <a:prstGeom prst="ellipse">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67" name="Google Shape;1267;p67"/>
            <p:cNvSpPr/>
            <p:nvPr/>
          </p:nvSpPr>
          <p:spPr>
            <a:xfrm>
              <a:off x="1073297" y="6784950"/>
              <a:ext cx="908105" cy="908105"/>
            </a:xfrm>
            <a:prstGeom prst="ellipse">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1268" name="Google Shape;1268;p67"/>
          <p:cNvGrpSpPr/>
          <p:nvPr/>
        </p:nvGrpSpPr>
        <p:grpSpPr>
          <a:xfrm>
            <a:off x="3387886" y="5081591"/>
            <a:ext cx="6003425" cy="908106"/>
            <a:chOff x="1073297" y="6784950"/>
            <a:chExt cx="6003425" cy="908106"/>
          </a:xfrm>
        </p:grpSpPr>
        <p:sp>
          <p:nvSpPr>
            <p:cNvPr id="1269" name="Google Shape;1269;p67"/>
            <p:cNvSpPr/>
            <p:nvPr/>
          </p:nvSpPr>
          <p:spPr>
            <a:xfrm>
              <a:off x="1527349" y="6784951"/>
              <a:ext cx="5095320" cy="908104"/>
            </a:xfrm>
            <a:prstGeom prst="rect">
              <a:avLst/>
            </a:prstGeom>
            <a:solidFill>
              <a:srgbClr val="E7F4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70" name="Google Shape;1270;p67"/>
            <p:cNvSpPr/>
            <p:nvPr/>
          </p:nvSpPr>
          <p:spPr>
            <a:xfrm>
              <a:off x="6168617" y="6784951"/>
              <a:ext cx="908105" cy="908105"/>
            </a:xfrm>
            <a:prstGeom prst="ellipse">
              <a:avLst/>
            </a:prstGeom>
            <a:solidFill>
              <a:srgbClr val="E7F4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71" name="Google Shape;1271;p67"/>
            <p:cNvSpPr/>
            <p:nvPr/>
          </p:nvSpPr>
          <p:spPr>
            <a:xfrm>
              <a:off x="1073297" y="6784950"/>
              <a:ext cx="908105" cy="908105"/>
            </a:xfrm>
            <a:prstGeom prst="ellipse">
              <a:avLst/>
            </a:prstGeom>
            <a:solidFill>
              <a:srgbClr val="E7F4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1272" name="Google Shape;1272;p67"/>
          <p:cNvSpPr txBox="1"/>
          <p:nvPr>
            <p:ph idx="1" type="body"/>
          </p:nvPr>
        </p:nvSpPr>
        <p:spPr>
          <a:xfrm>
            <a:off x="3960509" y="5197631"/>
            <a:ext cx="4389120"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3"/>
              </a:buClr>
              <a:buSzPts val="2800"/>
              <a:buNone/>
              <a:defRPr i="0"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3" name="Google Shape;1273;p67"/>
          <p:cNvSpPr txBox="1"/>
          <p:nvPr>
            <p:ph idx="2" type="body"/>
          </p:nvPr>
        </p:nvSpPr>
        <p:spPr>
          <a:xfrm>
            <a:off x="9577553" y="5328330"/>
            <a:ext cx="4959523" cy="169577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274" name="Google Shape;1274;p67"/>
          <p:cNvGrpSpPr/>
          <p:nvPr/>
        </p:nvGrpSpPr>
        <p:grpSpPr>
          <a:xfrm>
            <a:off x="763801" y="7024106"/>
            <a:ext cx="6003425" cy="908106"/>
            <a:chOff x="1073297" y="6784950"/>
            <a:chExt cx="6003425" cy="908106"/>
          </a:xfrm>
        </p:grpSpPr>
        <p:sp>
          <p:nvSpPr>
            <p:cNvPr id="1275" name="Google Shape;1275;p67"/>
            <p:cNvSpPr/>
            <p:nvPr/>
          </p:nvSpPr>
          <p:spPr>
            <a:xfrm>
              <a:off x="1527349" y="6784951"/>
              <a:ext cx="5095320" cy="908104"/>
            </a:xfrm>
            <a:prstGeom prst="rect">
              <a:avLst/>
            </a:prstGeom>
            <a:solidFill>
              <a:srgbClr val="C6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76" name="Google Shape;1276;p67"/>
            <p:cNvSpPr/>
            <p:nvPr/>
          </p:nvSpPr>
          <p:spPr>
            <a:xfrm>
              <a:off x="6168617" y="6784951"/>
              <a:ext cx="908105" cy="908105"/>
            </a:xfrm>
            <a:prstGeom prst="ellipse">
              <a:avLst/>
            </a:prstGeom>
            <a:solidFill>
              <a:srgbClr val="C6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77" name="Google Shape;1277;p67"/>
            <p:cNvSpPr/>
            <p:nvPr/>
          </p:nvSpPr>
          <p:spPr>
            <a:xfrm>
              <a:off x="1073297" y="6784950"/>
              <a:ext cx="908105" cy="908105"/>
            </a:xfrm>
            <a:prstGeom prst="ellipse">
              <a:avLst/>
            </a:prstGeom>
            <a:solidFill>
              <a:srgbClr val="C6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1278" name="Google Shape;1278;p67"/>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9" name="Google Shape;1279;p67"/>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0" name="Google Shape;1280;p67"/>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81" name="Google Shape;1281;p67"/>
          <p:cNvSpPr txBox="1"/>
          <p:nvPr>
            <p:ph idx="3"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2" name="Google Shape;1282;p67"/>
          <p:cNvSpPr/>
          <p:nvPr/>
        </p:nvSpPr>
        <p:spPr>
          <a:xfrm>
            <a:off x="324000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nvGrpSpPr>
          <p:cNvPr id="1283" name="Google Shape;1283;p67"/>
          <p:cNvGrpSpPr/>
          <p:nvPr/>
        </p:nvGrpSpPr>
        <p:grpSpPr>
          <a:xfrm rot="3180000">
            <a:off x="-2239641" y="12022006"/>
            <a:ext cx="1496309" cy="2535059"/>
            <a:chOff x="7305638" y="3002101"/>
            <a:chExt cx="2688353" cy="4554631"/>
          </a:xfrm>
        </p:grpSpPr>
        <p:grpSp>
          <p:nvGrpSpPr>
            <p:cNvPr id="1284" name="Google Shape;1284;p67"/>
            <p:cNvGrpSpPr/>
            <p:nvPr/>
          </p:nvGrpSpPr>
          <p:grpSpPr>
            <a:xfrm>
              <a:off x="8267831" y="5345989"/>
              <a:ext cx="763508" cy="2210743"/>
              <a:chOff x="8267831" y="5345989"/>
              <a:chExt cx="763508" cy="2210743"/>
            </a:xfrm>
          </p:grpSpPr>
          <p:sp>
            <p:nvSpPr>
              <p:cNvPr id="1285" name="Google Shape;1285;p67"/>
              <p:cNvSpPr/>
              <p:nvPr/>
            </p:nvSpPr>
            <p:spPr>
              <a:xfrm>
                <a:off x="8267831" y="5345989"/>
                <a:ext cx="763508" cy="2210743"/>
              </a:xfrm>
              <a:prstGeom prst="ellipse">
                <a:avLst/>
              </a:prstGeom>
              <a:solidFill>
                <a:srgbClr val="FEDA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86" name="Google Shape;1286;p67"/>
              <p:cNvSpPr/>
              <p:nvPr/>
            </p:nvSpPr>
            <p:spPr>
              <a:xfrm>
                <a:off x="8366877" y="5498390"/>
                <a:ext cx="566334" cy="163982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1287" name="Google Shape;1287;p67"/>
            <p:cNvSpPr/>
            <p:nvPr/>
          </p:nvSpPr>
          <p:spPr>
            <a:xfrm rot="10800000">
              <a:off x="7932506" y="3996103"/>
              <a:ext cx="1435076" cy="2370993"/>
            </a:xfrm>
            <a:custGeom>
              <a:rect b="b" l="l" r="r" t="t"/>
              <a:pathLst>
                <a:path extrusionOk="0" h="3253919" w="196947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nvGrpSpPr>
            <p:cNvPr id="1288" name="Google Shape;1288;p67"/>
            <p:cNvGrpSpPr/>
            <p:nvPr/>
          </p:nvGrpSpPr>
          <p:grpSpPr>
            <a:xfrm flipH="1">
              <a:off x="8650043" y="5266273"/>
              <a:ext cx="1343948" cy="1366912"/>
              <a:chOff x="7305639" y="5547570"/>
              <a:chExt cx="1343948" cy="1366912"/>
            </a:xfrm>
          </p:grpSpPr>
          <p:sp>
            <p:nvSpPr>
              <p:cNvPr id="1289" name="Google Shape;1289;p67"/>
              <p:cNvSpPr/>
              <p:nvPr/>
            </p:nvSpPr>
            <p:spPr>
              <a:xfrm rot="5400000">
                <a:off x="7305639" y="6450248"/>
                <a:ext cx="464234" cy="464234"/>
              </a:xfrm>
              <a:prstGeom prst="rtTriangle">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90" name="Google Shape;1290;p67"/>
              <p:cNvSpPr/>
              <p:nvPr/>
            </p:nvSpPr>
            <p:spPr>
              <a:xfrm rot="-5400000">
                <a:off x="7305639" y="5547571"/>
                <a:ext cx="464234" cy="464234"/>
              </a:xfrm>
              <a:prstGeom prst="rtTriangle">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91" name="Google Shape;1291;p67"/>
              <p:cNvSpPr/>
              <p:nvPr/>
            </p:nvSpPr>
            <p:spPr>
              <a:xfrm>
                <a:off x="7305639" y="6011805"/>
                <a:ext cx="464234" cy="438443"/>
              </a:xfrm>
              <a:prstGeom prst="rect">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92" name="Google Shape;1292;p67"/>
              <p:cNvSpPr/>
              <p:nvPr/>
            </p:nvSpPr>
            <p:spPr>
              <a:xfrm>
                <a:off x="7769874" y="5547570"/>
                <a:ext cx="879712" cy="902678"/>
              </a:xfrm>
              <a:prstGeom prst="rect">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1293" name="Google Shape;1293;p67"/>
            <p:cNvGrpSpPr/>
            <p:nvPr/>
          </p:nvGrpSpPr>
          <p:grpSpPr>
            <a:xfrm>
              <a:off x="7305638" y="5266273"/>
              <a:ext cx="1343948" cy="1366912"/>
              <a:chOff x="7305639" y="5547570"/>
              <a:chExt cx="1343948" cy="1366912"/>
            </a:xfrm>
          </p:grpSpPr>
          <p:sp>
            <p:nvSpPr>
              <p:cNvPr id="1294" name="Google Shape;1294;p67"/>
              <p:cNvSpPr/>
              <p:nvPr/>
            </p:nvSpPr>
            <p:spPr>
              <a:xfrm rot="5400000">
                <a:off x="7305639" y="6450248"/>
                <a:ext cx="464234" cy="464234"/>
              </a:xfrm>
              <a:prstGeom prst="rtTriangle">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95" name="Google Shape;1295;p67"/>
              <p:cNvSpPr/>
              <p:nvPr/>
            </p:nvSpPr>
            <p:spPr>
              <a:xfrm rot="-5400000">
                <a:off x="7305639" y="5547571"/>
                <a:ext cx="464234" cy="464234"/>
              </a:xfrm>
              <a:prstGeom prst="rtTriangle">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96" name="Google Shape;1296;p67"/>
              <p:cNvSpPr/>
              <p:nvPr/>
            </p:nvSpPr>
            <p:spPr>
              <a:xfrm>
                <a:off x="7305639" y="6011805"/>
                <a:ext cx="464234" cy="438443"/>
              </a:xfrm>
              <a:prstGeom prst="rect">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297" name="Google Shape;1297;p67"/>
              <p:cNvSpPr/>
              <p:nvPr/>
            </p:nvSpPr>
            <p:spPr>
              <a:xfrm>
                <a:off x="7769874" y="5547570"/>
                <a:ext cx="879712" cy="902678"/>
              </a:xfrm>
              <a:prstGeom prst="rect">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1298" name="Google Shape;1298;p67"/>
            <p:cNvGrpSpPr/>
            <p:nvPr/>
          </p:nvGrpSpPr>
          <p:grpSpPr>
            <a:xfrm>
              <a:off x="7665303" y="3002101"/>
              <a:ext cx="1969480" cy="3253919"/>
              <a:chOff x="7665303" y="3002101"/>
              <a:chExt cx="1969480" cy="3253919"/>
            </a:xfrm>
          </p:grpSpPr>
          <p:sp>
            <p:nvSpPr>
              <p:cNvPr id="1299" name="Google Shape;1299;p67"/>
              <p:cNvSpPr/>
              <p:nvPr/>
            </p:nvSpPr>
            <p:spPr>
              <a:xfrm rot="10800000">
                <a:off x="8650043" y="3002101"/>
                <a:ext cx="984740" cy="3253919"/>
              </a:xfrm>
              <a:custGeom>
                <a:rect b="b" l="l" r="r" t="t"/>
                <a:pathLst>
                  <a:path extrusionOk="0" h="3253919" w="984740">
                    <a:moveTo>
                      <a:pt x="984740" y="3253919"/>
                    </a:moveTo>
                    <a:cubicBezTo>
                      <a:pt x="362425" y="2811676"/>
                      <a:pt x="-3869" y="2109952"/>
                      <a:pt x="30" y="1362802"/>
                    </a:cubicBezTo>
                    <a:cubicBezTo>
                      <a:pt x="2628" y="865042"/>
                      <a:pt x="169314" y="389014"/>
                      <a:pt x="468726" y="0"/>
                    </a:cubicBezTo>
                    <a:lnTo>
                      <a:pt x="984740" y="0"/>
                    </a:lnTo>
                    <a:close/>
                  </a:path>
                </a:pathLst>
              </a:cu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00" name="Google Shape;1300;p67"/>
              <p:cNvSpPr/>
              <p:nvPr/>
            </p:nvSpPr>
            <p:spPr>
              <a:xfrm>
                <a:off x="7665303" y="3002101"/>
                <a:ext cx="984740" cy="3253919"/>
              </a:xfrm>
              <a:custGeom>
                <a:rect b="b" l="l" r="r" t="t"/>
                <a:pathLst>
                  <a:path extrusionOk="0" h="3253919" w="984740">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1301" name="Google Shape;1301;p67"/>
            <p:cNvGrpSpPr/>
            <p:nvPr/>
          </p:nvGrpSpPr>
          <p:grpSpPr>
            <a:xfrm>
              <a:off x="7830833" y="3002102"/>
              <a:ext cx="1639327" cy="1035326"/>
              <a:chOff x="7830833" y="3002102"/>
              <a:chExt cx="1639327" cy="1035326"/>
            </a:xfrm>
          </p:grpSpPr>
          <p:sp>
            <p:nvSpPr>
              <p:cNvPr id="1302" name="Google Shape;1302;p67"/>
              <p:cNvSpPr/>
              <p:nvPr/>
            </p:nvSpPr>
            <p:spPr>
              <a:xfrm rot="10800000">
                <a:off x="8650043" y="3002102"/>
                <a:ext cx="820116" cy="1035325"/>
              </a:xfrm>
              <a:custGeom>
                <a:rect b="b" l="l" r="r" t="t"/>
                <a:pathLst>
                  <a:path extrusionOk="0" h="1035325" w="820116">
                    <a:moveTo>
                      <a:pt x="820116" y="1035325"/>
                    </a:moveTo>
                    <a:cubicBezTo>
                      <a:pt x="445216" y="768905"/>
                      <a:pt x="163231" y="408315"/>
                      <a:pt x="0" y="0"/>
                    </a:cubicBezTo>
                    <a:lnTo>
                      <a:pt x="820116" y="0"/>
                    </a:lnTo>
                    <a:close/>
                  </a:path>
                </a:pathLst>
              </a:cu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03" name="Google Shape;1303;p67"/>
              <p:cNvSpPr/>
              <p:nvPr/>
            </p:nvSpPr>
            <p:spPr>
              <a:xfrm>
                <a:off x="7830833" y="3002102"/>
                <a:ext cx="819211" cy="1035326"/>
              </a:xfrm>
              <a:custGeom>
                <a:rect b="b" l="l" r="r" t="t"/>
                <a:pathLst>
                  <a:path extrusionOk="0" h="1035326" w="819211">
                    <a:moveTo>
                      <a:pt x="819211" y="0"/>
                    </a:moveTo>
                    <a:lnTo>
                      <a:pt x="819211" y="1035326"/>
                    </a:lnTo>
                    <a:lnTo>
                      <a:pt x="0" y="1035326"/>
                    </a:lnTo>
                    <a:cubicBezTo>
                      <a:pt x="162564" y="626542"/>
                      <a:pt x="444666" y="266126"/>
                      <a:pt x="819211" y="0"/>
                    </a:cubicBezTo>
                    <a:close/>
                  </a:path>
                </a:pathLst>
              </a:cu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1304" name="Google Shape;1304;p67"/>
            <p:cNvGrpSpPr/>
            <p:nvPr/>
          </p:nvGrpSpPr>
          <p:grpSpPr>
            <a:xfrm>
              <a:off x="8239071" y="3682019"/>
              <a:ext cx="821030" cy="821030"/>
              <a:chOff x="11914174" y="3199309"/>
              <a:chExt cx="990518" cy="990518"/>
            </a:xfrm>
          </p:grpSpPr>
          <p:sp>
            <p:nvSpPr>
              <p:cNvPr id="1305" name="Google Shape;1305;p67"/>
              <p:cNvSpPr/>
              <p:nvPr/>
            </p:nvSpPr>
            <p:spPr>
              <a:xfrm>
                <a:off x="11914174" y="3199309"/>
                <a:ext cx="990518" cy="99051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06" name="Google Shape;1306;p67"/>
              <p:cNvSpPr/>
              <p:nvPr/>
            </p:nvSpPr>
            <p:spPr>
              <a:xfrm>
                <a:off x="12002891" y="3288026"/>
                <a:ext cx="813084" cy="81308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1307" name="Google Shape;1307;p67"/>
            <p:cNvGrpSpPr/>
            <p:nvPr/>
          </p:nvGrpSpPr>
          <p:grpSpPr>
            <a:xfrm>
              <a:off x="8562396" y="5264781"/>
              <a:ext cx="174376" cy="1354190"/>
              <a:chOff x="8562396" y="5264781"/>
              <a:chExt cx="174376" cy="1354190"/>
            </a:xfrm>
          </p:grpSpPr>
          <p:sp>
            <p:nvSpPr>
              <p:cNvPr id="1308" name="Google Shape;1308;p67"/>
              <p:cNvSpPr/>
              <p:nvPr/>
            </p:nvSpPr>
            <p:spPr>
              <a:xfrm rot="10800000">
                <a:off x="8649584" y="5264781"/>
                <a:ext cx="87188" cy="1354190"/>
              </a:xfrm>
              <a:custGeom>
                <a:rect b="b" l="l" r="r" t="t"/>
                <a:pathLst>
                  <a:path extrusionOk="0" h="2119037" w="232411">
                    <a:moveTo>
                      <a:pt x="232411" y="2119037"/>
                    </a:moveTo>
                    <a:lnTo>
                      <a:pt x="0" y="2119037"/>
                    </a:lnTo>
                    <a:lnTo>
                      <a:pt x="116205" y="0"/>
                    </a:lnTo>
                    <a:lnTo>
                      <a:pt x="232411" y="0"/>
                    </a:lnTo>
                    <a:close/>
                  </a:path>
                </a:pathLst>
              </a:cu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09" name="Google Shape;1309;p67"/>
              <p:cNvSpPr/>
              <p:nvPr/>
            </p:nvSpPr>
            <p:spPr>
              <a:xfrm flipH="1" rot="10800000">
                <a:off x="8562396" y="5264781"/>
                <a:ext cx="87188" cy="1354190"/>
              </a:xfrm>
              <a:custGeom>
                <a:rect b="b" l="l" r="r" t="t"/>
                <a:pathLst>
                  <a:path extrusionOk="0" h="2119037" w="232411">
                    <a:moveTo>
                      <a:pt x="232411" y="2119037"/>
                    </a:moveTo>
                    <a:lnTo>
                      <a:pt x="0" y="2119037"/>
                    </a:lnTo>
                    <a:lnTo>
                      <a:pt x="116205" y="0"/>
                    </a:lnTo>
                    <a:lnTo>
                      <a:pt x="232411" y="0"/>
                    </a:lnTo>
                    <a:close/>
                  </a:path>
                </a:pathLst>
              </a:cu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cxnSp>
        <p:nvCxnSpPr>
          <p:cNvPr id="1310" name="Google Shape;1310;p67"/>
          <p:cNvCxnSpPr/>
          <p:nvPr/>
        </p:nvCxnSpPr>
        <p:spPr>
          <a:xfrm flipH="1">
            <a:off x="3174175" y="2465056"/>
            <a:ext cx="9872900" cy="7311990"/>
          </a:xfrm>
          <a:prstGeom prst="straightConnector1">
            <a:avLst/>
          </a:prstGeom>
          <a:noFill/>
          <a:ln cap="flat" cmpd="sng" w="28575">
            <a:solidFill>
              <a:schemeClr val="dk2"/>
            </a:solidFill>
            <a:prstDash val="dot"/>
            <a:round/>
            <a:headEnd len="sm" w="sm" type="none"/>
            <a:tailEnd len="sm" w="sm" type="none"/>
          </a:ln>
        </p:spPr>
      </p:cxnSp>
      <p:sp>
        <p:nvSpPr>
          <p:cNvPr id="1311" name="Google Shape;1311;p67"/>
          <p:cNvSpPr/>
          <p:nvPr/>
        </p:nvSpPr>
        <p:spPr>
          <a:xfrm>
            <a:off x="6108020" y="7273006"/>
            <a:ext cx="410308" cy="41030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12" name="Google Shape;1312;p67"/>
          <p:cNvSpPr/>
          <p:nvPr/>
        </p:nvSpPr>
        <p:spPr>
          <a:xfrm>
            <a:off x="11381060" y="3387977"/>
            <a:ext cx="410308" cy="41030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13" name="Google Shape;1313;p67"/>
          <p:cNvSpPr txBox="1"/>
          <p:nvPr>
            <p:ph idx="4" type="body"/>
          </p:nvPr>
        </p:nvSpPr>
        <p:spPr>
          <a:xfrm>
            <a:off x="1336424" y="7140146"/>
            <a:ext cx="4389120"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1"/>
              </a:buClr>
              <a:buSzPts val="2800"/>
              <a:buNone/>
              <a:defRPr i="0" sz="28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4" name="Google Shape;1314;p67"/>
          <p:cNvSpPr txBox="1"/>
          <p:nvPr>
            <p:ph idx="5" type="body"/>
          </p:nvPr>
        </p:nvSpPr>
        <p:spPr>
          <a:xfrm>
            <a:off x="6953468" y="7270845"/>
            <a:ext cx="4959523" cy="169577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5" name="Google Shape;1315;p67"/>
          <p:cNvSpPr/>
          <p:nvPr/>
        </p:nvSpPr>
        <p:spPr>
          <a:xfrm>
            <a:off x="8744540" y="5330491"/>
            <a:ext cx="410308" cy="41030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16" name="Google Shape;1316;p67"/>
          <p:cNvSpPr txBox="1"/>
          <p:nvPr>
            <p:ph idx="6" type="body"/>
          </p:nvPr>
        </p:nvSpPr>
        <p:spPr>
          <a:xfrm>
            <a:off x="6608347" y="3255118"/>
            <a:ext cx="4389120"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2"/>
              </a:buClr>
              <a:buSzPts val="2800"/>
              <a:buNone/>
              <a:defRPr i="0"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7" name="Google Shape;1317;p67"/>
          <p:cNvSpPr txBox="1"/>
          <p:nvPr>
            <p:ph idx="7" type="body"/>
          </p:nvPr>
        </p:nvSpPr>
        <p:spPr>
          <a:xfrm>
            <a:off x="12225391" y="3385817"/>
            <a:ext cx="4959523" cy="169577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310"/>
                                        </p:tgtEl>
                                        <p:attrNameLst>
                                          <p:attrName>style.visibility</p:attrName>
                                        </p:attrNameLst>
                                      </p:cBhvr>
                                      <p:to>
                                        <p:strVal val="visible"/>
                                      </p:to>
                                    </p:set>
                                    <p:animEffect filter="fade" transition="in">
                                      <p:cBhvr>
                                        <p:cTn dur="500"/>
                                        <p:tgtEl>
                                          <p:spTgt spid="1310"/>
                                        </p:tgtEl>
                                      </p:cBhvr>
                                    </p:animEffect>
                                  </p:childTnLst>
                                </p:cTn>
                              </p:par>
                              <p:par>
                                <p:cTn fill="hold" nodeType="withEffect" presetClass="entr" presetID="10" presetSubtype="0">
                                  <p:stCondLst>
                                    <p:cond delay="350"/>
                                  </p:stCondLst>
                                  <p:childTnLst>
                                    <p:set>
                                      <p:cBhvr>
                                        <p:cTn dur="1" fill="hold">
                                          <p:stCondLst>
                                            <p:cond delay="0"/>
                                          </p:stCondLst>
                                        </p:cTn>
                                        <p:tgtEl>
                                          <p:spTgt spid="1311"/>
                                        </p:tgtEl>
                                        <p:attrNameLst>
                                          <p:attrName>style.visibility</p:attrName>
                                        </p:attrNameLst>
                                      </p:cBhvr>
                                      <p:to>
                                        <p:strVal val="visible"/>
                                      </p:to>
                                    </p:set>
                                    <p:animEffect filter="fade" transition="in">
                                      <p:cBhvr>
                                        <p:cTn dur="500"/>
                                        <p:tgtEl>
                                          <p:spTgt spid="1311"/>
                                        </p:tgtEl>
                                      </p:cBhvr>
                                    </p:animEffect>
                                  </p:childTnLst>
                                </p:cTn>
                              </p:par>
                              <p:par>
                                <p:cTn fill="hold" nodeType="withEffect" presetClass="entr" presetID="10" presetSubtype="0">
                                  <p:stCondLst>
                                    <p:cond delay="450"/>
                                  </p:stCondLst>
                                  <p:childTnLst>
                                    <p:set>
                                      <p:cBhvr>
                                        <p:cTn dur="1" fill="hold">
                                          <p:stCondLst>
                                            <p:cond delay="0"/>
                                          </p:stCondLst>
                                        </p:cTn>
                                        <p:tgtEl>
                                          <p:spTgt spid="1315"/>
                                        </p:tgtEl>
                                        <p:attrNameLst>
                                          <p:attrName>style.visibility</p:attrName>
                                        </p:attrNameLst>
                                      </p:cBhvr>
                                      <p:to>
                                        <p:strVal val="visible"/>
                                      </p:to>
                                    </p:set>
                                    <p:animEffect filter="fade" transition="in">
                                      <p:cBhvr>
                                        <p:cTn dur="500"/>
                                        <p:tgtEl>
                                          <p:spTgt spid="1315"/>
                                        </p:tgtEl>
                                      </p:cBhvr>
                                    </p:animEffect>
                                  </p:childTnLst>
                                </p:cTn>
                              </p:par>
                              <p:par>
                                <p:cTn fill="hold" nodeType="withEffect" presetClass="entr" presetID="10" presetSubtype="0">
                                  <p:stCondLst>
                                    <p:cond delay="550"/>
                                  </p:stCondLst>
                                  <p:childTnLst>
                                    <p:set>
                                      <p:cBhvr>
                                        <p:cTn dur="1" fill="hold">
                                          <p:stCondLst>
                                            <p:cond delay="0"/>
                                          </p:stCondLst>
                                        </p:cTn>
                                        <p:tgtEl>
                                          <p:spTgt spid="1312"/>
                                        </p:tgtEl>
                                        <p:attrNameLst>
                                          <p:attrName>style.visibility</p:attrName>
                                        </p:attrNameLst>
                                      </p:cBhvr>
                                      <p:to>
                                        <p:strVal val="visible"/>
                                      </p:to>
                                    </p:set>
                                    <p:animEffect filter="fade" transition="in">
                                      <p:cBhvr>
                                        <p:cTn dur="500"/>
                                        <p:tgtEl>
                                          <p:spTgt spid="1312"/>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1282"/>
                                        </p:tgtEl>
                                        <p:attrNameLst>
                                          <p:attrName>style.visibility</p:attrName>
                                        </p:attrNameLst>
                                      </p:cBhvr>
                                      <p:to>
                                        <p:strVal val="visible"/>
                                      </p:to>
                                    </p:set>
                                    <p:anim calcmode="lin" valueType="num">
                                      <p:cBhvr additive="base">
                                        <p:cTn dur="500"/>
                                        <p:tgtEl>
                                          <p:spTgt spid="128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281">
                                            <p:txEl>
                                              <p:pRg end="0" st="0"/>
                                            </p:txEl>
                                          </p:spTgt>
                                        </p:tgtEl>
                                        <p:attrNameLst>
                                          <p:attrName>style.visibility</p:attrName>
                                        </p:attrNameLst>
                                      </p:cBhvr>
                                      <p:to>
                                        <p:strVal val="visible"/>
                                      </p:to>
                                    </p:set>
                                    <p:animEffect filter="fade" transition="in">
                                      <p:cBhvr>
                                        <p:cTn dur="500"/>
                                        <p:tgtEl>
                                          <p:spTgt spid="128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1">
                                            <p:txEl>
                                              <p:pRg end="1" st="1"/>
                                            </p:txEl>
                                          </p:spTgt>
                                        </p:tgtEl>
                                        <p:attrNameLst>
                                          <p:attrName>style.visibility</p:attrName>
                                        </p:attrNameLst>
                                      </p:cBhvr>
                                      <p:to>
                                        <p:strVal val="visible"/>
                                      </p:to>
                                    </p:set>
                                    <p:animEffect filter="fade" transition="in">
                                      <p:cBhvr>
                                        <p:cTn dur="500"/>
                                        <p:tgtEl>
                                          <p:spTgt spid="128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1">
                                            <p:txEl>
                                              <p:pRg end="2" st="2"/>
                                            </p:txEl>
                                          </p:spTgt>
                                        </p:tgtEl>
                                        <p:attrNameLst>
                                          <p:attrName>style.visibility</p:attrName>
                                        </p:attrNameLst>
                                      </p:cBhvr>
                                      <p:to>
                                        <p:strVal val="visible"/>
                                      </p:to>
                                    </p:set>
                                    <p:animEffect filter="fade" transition="in">
                                      <p:cBhvr>
                                        <p:cTn dur="500"/>
                                        <p:tgtEl>
                                          <p:spTgt spid="128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1">
                                            <p:txEl>
                                              <p:pRg end="3" st="3"/>
                                            </p:txEl>
                                          </p:spTgt>
                                        </p:tgtEl>
                                        <p:attrNameLst>
                                          <p:attrName>style.visibility</p:attrName>
                                        </p:attrNameLst>
                                      </p:cBhvr>
                                      <p:to>
                                        <p:strVal val="visible"/>
                                      </p:to>
                                    </p:set>
                                    <p:animEffect filter="fade" transition="in">
                                      <p:cBhvr>
                                        <p:cTn dur="500"/>
                                        <p:tgtEl>
                                          <p:spTgt spid="128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1">
                                            <p:txEl>
                                              <p:pRg end="4" st="4"/>
                                            </p:txEl>
                                          </p:spTgt>
                                        </p:tgtEl>
                                        <p:attrNameLst>
                                          <p:attrName>style.visibility</p:attrName>
                                        </p:attrNameLst>
                                      </p:cBhvr>
                                      <p:to>
                                        <p:strVal val="visible"/>
                                      </p:to>
                                    </p:set>
                                    <p:animEffect filter="fade" transition="in">
                                      <p:cBhvr>
                                        <p:cTn dur="500"/>
                                        <p:tgtEl>
                                          <p:spTgt spid="128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1">
                                            <p:txEl>
                                              <p:pRg end="5" st="5"/>
                                            </p:txEl>
                                          </p:spTgt>
                                        </p:tgtEl>
                                        <p:attrNameLst>
                                          <p:attrName>style.visibility</p:attrName>
                                        </p:attrNameLst>
                                      </p:cBhvr>
                                      <p:to>
                                        <p:strVal val="visible"/>
                                      </p:to>
                                    </p:set>
                                    <p:animEffect filter="fade" transition="in">
                                      <p:cBhvr>
                                        <p:cTn dur="500"/>
                                        <p:tgtEl>
                                          <p:spTgt spid="128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1">
                                            <p:txEl>
                                              <p:pRg end="6" st="6"/>
                                            </p:txEl>
                                          </p:spTgt>
                                        </p:tgtEl>
                                        <p:attrNameLst>
                                          <p:attrName>style.visibility</p:attrName>
                                        </p:attrNameLst>
                                      </p:cBhvr>
                                      <p:to>
                                        <p:strVal val="visible"/>
                                      </p:to>
                                    </p:set>
                                    <p:animEffect filter="fade" transition="in">
                                      <p:cBhvr>
                                        <p:cTn dur="500"/>
                                        <p:tgtEl>
                                          <p:spTgt spid="128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1">
                                            <p:txEl>
                                              <p:pRg end="7" st="7"/>
                                            </p:txEl>
                                          </p:spTgt>
                                        </p:tgtEl>
                                        <p:attrNameLst>
                                          <p:attrName>style.visibility</p:attrName>
                                        </p:attrNameLst>
                                      </p:cBhvr>
                                      <p:to>
                                        <p:strVal val="visible"/>
                                      </p:to>
                                    </p:set>
                                    <p:animEffect filter="fade" transition="in">
                                      <p:cBhvr>
                                        <p:cTn dur="500"/>
                                        <p:tgtEl>
                                          <p:spTgt spid="128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81">
                                            <p:txEl>
                                              <p:pRg end="8" st="8"/>
                                            </p:txEl>
                                          </p:spTgt>
                                        </p:tgtEl>
                                        <p:attrNameLst>
                                          <p:attrName>style.visibility</p:attrName>
                                        </p:attrNameLst>
                                      </p:cBhvr>
                                      <p:to>
                                        <p:strVal val="visible"/>
                                      </p:to>
                                    </p:set>
                                    <p:animEffect filter="fade" transition="in">
                                      <p:cBhvr>
                                        <p:cTn dur="500"/>
                                        <p:tgtEl>
                                          <p:spTgt spid="1281">
                                            <p:txEl>
                                              <p:pRg end="8" st="8"/>
                                            </p:txEl>
                                          </p:spTgt>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313">
                                            <p:txEl>
                                              <p:pRg end="0" st="0"/>
                                            </p:txEl>
                                          </p:spTgt>
                                        </p:tgtEl>
                                        <p:attrNameLst>
                                          <p:attrName>style.visibility</p:attrName>
                                        </p:attrNameLst>
                                      </p:cBhvr>
                                      <p:to>
                                        <p:strVal val="visible"/>
                                      </p:to>
                                    </p:set>
                                    <p:anim calcmode="lin" valueType="num">
                                      <p:cBhvr additive="base">
                                        <p:cTn dur="500"/>
                                        <p:tgtEl>
                                          <p:spTgt spid="131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1313">
                                            <p:txEl>
                                              <p:pRg end="1" st="1"/>
                                            </p:txEl>
                                          </p:spTgt>
                                        </p:tgtEl>
                                        <p:attrNameLst>
                                          <p:attrName>style.visibility</p:attrName>
                                        </p:attrNameLst>
                                      </p:cBhvr>
                                      <p:to>
                                        <p:strVal val="visible"/>
                                      </p:to>
                                    </p:set>
                                    <p:anim calcmode="lin" valueType="num">
                                      <p:cBhvr additive="base">
                                        <p:cTn dur="500"/>
                                        <p:tgtEl>
                                          <p:spTgt spid="131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313">
                                            <p:txEl>
                                              <p:pRg end="2" st="2"/>
                                            </p:txEl>
                                          </p:spTgt>
                                        </p:tgtEl>
                                        <p:attrNameLst>
                                          <p:attrName>style.visibility</p:attrName>
                                        </p:attrNameLst>
                                      </p:cBhvr>
                                      <p:to>
                                        <p:strVal val="visible"/>
                                      </p:to>
                                    </p:set>
                                    <p:anim calcmode="lin" valueType="num">
                                      <p:cBhvr additive="base">
                                        <p:cTn dur="500"/>
                                        <p:tgtEl>
                                          <p:spTgt spid="131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1313">
                                            <p:txEl>
                                              <p:pRg end="3" st="3"/>
                                            </p:txEl>
                                          </p:spTgt>
                                        </p:tgtEl>
                                        <p:attrNameLst>
                                          <p:attrName>style.visibility</p:attrName>
                                        </p:attrNameLst>
                                      </p:cBhvr>
                                      <p:to>
                                        <p:strVal val="visible"/>
                                      </p:to>
                                    </p:set>
                                    <p:anim calcmode="lin" valueType="num">
                                      <p:cBhvr additive="base">
                                        <p:cTn dur="500"/>
                                        <p:tgtEl>
                                          <p:spTgt spid="131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313">
                                            <p:txEl>
                                              <p:pRg end="4" st="4"/>
                                            </p:txEl>
                                          </p:spTgt>
                                        </p:tgtEl>
                                        <p:attrNameLst>
                                          <p:attrName>style.visibility</p:attrName>
                                        </p:attrNameLst>
                                      </p:cBhvr>
                                      <p:to>
                                        <p:strVal val="visible"/>
                                      </p:to>
                                    </p:set>
                                    <p:anim calcmode="lin" valueType="num">
                                      <p:cBhvr additive="base">
                                        <p:cTn dur="500"/>
                                        <p:tgtEl>
                                          <p:spTgt spid="131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1313">
                                            <p:txEl>
                                              <p:pRg end="5" st="5"/>
                                            </p:txEl>
                                          </p:spTgt>
                                        </p:tgtEl>
                                        <p:attrNameLst>
                                          <p:attrName>style.visibility</p:attrName>
                                        </p:attrNameLst>
                                      </p:cBhvr>
                                      <p:to>
                                        <p:strVal val="visible"/>
                                      </p:to>
                                    </p:set>
                                    <p:anim calcmode="lin" valueType="num">
                                      <p:cBhvr additive="base">
                                        <p:cTn dur="500"/>
                                        <p:tgtEl>
                                          <p:spTgt spid="131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313">
                                            <p:txEl>
                                              <p:pRg end="6" st="6"/>
                                            </p:txEl>
                                          </p:spTgt>
                                        </p:tgtEl>
                                        <p:attrNameLst>
                                          <p:attrName>style.visibility</p:attrName>
                                        </p:attrNameLst>
                                      </p:cBhvr>
                                      <p:to>
                                        <p:strVal val="visible"/>
                                      </p:to>
                                    </p:set>
                                    <p:anim calcmode="lin" valueType="num">
                                      <p:cBhvr additive="base">
                                        <p:cTn dur="500"/>
                                        <p:tgtEl>
                                          <p:spTgt spid="131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1313">
                                            <p:txEl>
                                              <p:pRg end="7" st="7"/>
                                            </p:txEl>
                                          </p:spTgt>
                                        </p:tgtEl>
                                        <p:attrNameLst>
                                          <p:attrName>style.visibility</p:attrName>
                                        </p:attrNameLst>
                                      </p:cBhvr>
                                      <p:to>
                                        <p:strVal val="visible"/>
                                      </p:to>
                                    </p:set>
                                    <p:anim calcmode="lin" valueType="num">
                                      <p:cBhvr additive="base">
                                        <p:cTn dur="500"/>
                                        <p:tgtEl>
                                          <p:spTgt spid="131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1313">
                                            <p:txEl>
                                              <p:pRg end="8" st="8"/>
                                            </p:txEl>
                                          </p:spTgt>
                                        </p:tgtEl>
                                        <p:attrNameLst>
                                          <p:attrName>style.visibility</p:attrName>
                                        </p:attrNameLst>
                                      </p:cBhvr>
                                      <p:to>
                                        <p:strVal val="visible"/>
                                      </p:to>
                                    </p:set>
                                    <p:anim calcmode="lin" valueType="num">
                                      <p:cBhvr additive="base">
                                        <p:cTn dur="500"/>
                                        <p:tgtEl>
                                          <p:spTgt spid="131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274"/>
                                        </p:tgtEl>
                                        <p:attrNameLst>
                                          <p:attrName>style.visibility</p:attrName>
                                        </p:attrNameLst>
                                      </p:cBhvr>
                                      <p:to>
                                        <p:strVal val="visible"/>
                                      </p:to>
                                    </p:set>
                                    <p:anim calcmode="lin" valueType="num">
                                      <p:cBhvr additive="base">
                                        <p:cTn dur="500"/>
                                        <p:tgtEl>
                                          <p:spTgt spid="1274"/>
                                        </p:tgtEl>
                                        <p:attrNameLst>
                                          <p:attrName>ppt_y</p:attrName>
                                        </p:attrNameLst>
                                      </p:cBhvr>
                                      <p:tavLst>
                                        <p:tav fmla="" tm="0">
                                          <p:val>
                                            <p:strVal val="#ppt_y+1"/>
                                          </p:val>
                                        </p:tav>
                                        <p:tav fmla="" tm="100000">
                                          <p:val>
                                            <p:strVal val="#ppt_y"/>
                                          </p:val>
                                        </p:tav>
                                      </p:tavLst>
                                    </p:anim>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314">
                                            <p:txEl>
                                              <p:pRg end="0" st="0"/>
                                            </p:txEl>
                                          </p:spTgt>
                                        </p:tgtEl>
                                        <p:attrNameLst>
                                          <p:attrName>style.visibility</p:attrName>
                                        </p:attrNameLst>
                                      </p:cBhvr>
                                      <p:to>
                                        <p:strVal val="visible"/>
                                      </p:to>
                                    </p:set>
                                    <p:animEffect filter="fade" transition="in">
                                      <p:cBhvr>
                                        <p:cTn dur="500"/>
                                        <p:tgtEl>
                                          <p:spTgt spid="1314">
                                            <p:txEl>
                                              <p:pRg end="0" st="0"/>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314">
                                            <p:txEl>
                                              <p:pRg end="1" st="1"/>
                                            </p:txEl>
                                          </p:spTgt>
                                        </p:tgtEl>
                                        <p:attrNameLst>
                                          <p:attrName>style.visibility</p:attrName>
                                        </p:attrNameLst>
                                      </p:cBhvr>
                                      <p:to>
                                        <p:strVal val="visible"/>
                                      </p:to>
                                    </p:set>
                                    <p:animEffect filter="fade" transition="in">
                                      <p:cBhvr>
                                        <p:cTn dur="500"/>
                                        <p:tgtEl>
                                          <p:spTgt spid="1314">
                                            <p:txEl>
                                              <p:pRg end="1" st="1"/>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314">
                                            <p:txEl>
                                              <p:pRg end="2" st="2"/>
                                            </p:txEl>
                                          </p:spTgt>
                                        </p:tgtEl>
                                        <p:attrNameLst>
                                          <p:attrName>style.visibility</p:attrName>
                                        </p:attrNameLst>
                                      </p:cBhvr>
                                      <p:to>
                                        <p:strVal val="visible"/>
                                      </p:to>
                                    </p:set>
                                    <p:animEffect filter="fade" transition="in">
                                      <p:cBhvr>
                                        <p:cTn dur="500"/>
                                        <p:tgtEl>
                                          <p:spTgt spid="1314">
                                            <p:txEl>
                                              <p:pRg end="2" st="2"/>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314">
                                            <p:txEl>
                                              <p:pRg end="3" st="3"/>
                                            </p:txEl>
                                          </p:spTgt>
                                        </p:tgtEl>
                                        <p:attrNameLst>
                                          <p:attrName>style.visibility</p:attrName>
                                        </p:attrNameLst>
                                      </p:cBhvr>
                                      <p:to>
                                        <p:strVal val="visible"/>
                                      </p:to>
                                    </p:set>
                                    <p:animEffect filter="fade" transition="in">
                                      <p:cBhvr>
                                        <p:cTn dur="500"/>
                                        <p:tgtEl>
                                          <p:spTgt spid="1314">
                                            <p:txEl>
                                              <p:pRg end="3" st="3"/>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314">
                                            <p:txEl>
                                              <p:pRg end="4" st="4"/>
                                            </p:txEl>
                                          </p:spTgt>
                                        </p:tgtEl>
                                        <p:attrNameLst>
                                          <p:attrName>style.visibility</p:attrName>
                                        </p:attrNameLst>
                                      </p:cBhvr>
                                      <p:to>
                                        <p:strVal val="visible"/>
                                      </p:to>
                                    </p:set>
                                    <p:animEffect filter="fade" transition="in">
                                      <p:cBhvr>
                                        <p:cTn dur="500"/>
                                        <p:tgtEl>
                                          <p:spTgt spid="1314">
                                            <p:txEl>
                                              <p:pRg end="4" st="4"/>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314">
                                            <p:txEl>
                                              <p:pRg end="5" st="5"/>
                                            </p:txEl>
                                          </p:spTgt>
                                        </p:tgtEl>
                                        <p:attrNameLst>
                                          <p:attrName>style.visibility</p:attrName>
                                        </p:attrNameLst>
                                      </p:cBhvr>
                                      <p:to>
                                        <p:strVal val="visible"/>
                                      </p:to>
                                    </p:set>
                                    <p:animEffect filter="fade" transition="in">
                                      <p:cBhvr>
                                        <p:cTn dur="500"/>
                                        <p:tgtEl>
                                          <p:spTgt spid="1314">
                                            <p:txEl>
                                              <p:pRg end="5" st="5"/>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314">
                                            <p:txEl>
                                              <p:pRg end="6" st="6"/>
                                            </p:txEl>
                                          </p:spTgt>
                                        </p:tgtEl>
                                        <p:attrNameLst>
                                          <p:attrName>style.visibility</p:attrName>
                                        </p:attrNameLst>
                                      </p:cBhvr>
                                      <p:to>
                                        <p:strVal val="visible"/>
                                      </p:to>
                                    </p:set>
                                    <p:animEffect filter="fade" transition="in">
                                      <p:cBhvr>
                                        <p:cTn dur="500"/>
                                        <p:tgtEl>
                                          <p:spTgt spid="1314">
                                            <p:txEl>
                                              <p:pRg end="6" st="6"/>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314">
                                            <p:txEl>
                                              <p:pRg end="7" st="7"/>
                                            </p:txEl>
                                          </p:spTgt>
                                        </p:tgtEl>
                                        <p:attrNameLst>
                                          <p:attrName>style.visibility</p:attrName>
                                        </p:attrNameLst>
                                      </p:cBhvr>
                                      <p:to>
                                        <p:strVal val="visible"/>
                                      </p:to>
                                    </p:set>
                                    <p:animEffect filter="fade" transition="in">
                                      <p:cBhvr>
                                        <p:cTn dur="500"/>
                                        <p:tgtEl>
                                          <p:spTgt spid="1314">
                                            <p:txEl>
                                              <p:pRg end="7" st="7"/>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314">
                                            <p:txEl>
                                              <p:pRg end="8" st="8"/>
                                            </p:txEl>
                                          </p:spTgt>
                                        </p:tgtEl>
                                        <p:attrNameLst>
                                          <p:attrName>style.visibility</p:attrName>
                                        </p:attrNameLst>
                                      </p:cBhvr>
                                      <p:to>
                                        <p:strVal val="visible"/>
                                      </p:to>
                                    </p:set>
                                    <p:animEffect filter="fade" transition="in">
                                      <p:cBhvr>
                                        <p:cTn dur="500"/>
                                        <p:tgtEl>
                                          <p:spTgt spid="1314">
                                            <p:txEl>
                                              <p:pRg end="8" st="8"/>
                                            </p:txEl>
                                          </p:spTgt>
                                        </p:tgtEl>
                                      </p:cBhvr>
                                    </p:animEffect>
                                  </p:childTnLst>
                                </p:cTn>
                              </p:par>
                            </p:childTnLst>
                          </p:cTn>
                        </p:par>
                        <p:par>
                          <p:cTn fill="hold">
                            <p:stCondLst>
                              <p:cond delay="10000"/>
                            </p:stCondLst>
                            <p:childTnLst>
                              <p:par>
                                <p:cTn fill="hold" nodeType="afterEffect" presetClass="entr" presetID="2" presetSubtype="8">
                                  <p:stCondLst>
                                    <p:cond delay="250"/>
                                  </p:stCondLst>
                                  <p:childTnLst>
                                    <p:set>
                                      <p:cBhvr>
                                        <p:cTn dur="1" fill="hold">
                                          <p:stCondLst>
                                            <p:cond delay="0"/>
                                          </p:stCondLst>
                                        </p:cTn>
                                        <p:tgtEl>
                                          <p:spTgt spid="1272">
                                            <p:txEl>
                                              <p:pRg end="0" st="0"/>
                                            </p:txEl>
                                          </p:spTgt>
                                        </p:tgtEl>
                                        <p:attrNameLst>
                                          <p:attrName>style.visibility</p:attrName>
                                        </p:attrNameLst>
                                      </p:cBhvr>
                                      <p:to>
                                        <p:strVal val="visible"/>
                                      </p:to>
                                    </p:set>
                                    <p:anim calcmode="lin" valueType="num">
                                      <p:cBhvr additive="base">
                                        <p:cTn dur="500"/>
                                        <p:tgtEl>
                                          <p:spTgt spid="127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8">
                                  <p:stCondLst>
                                    <p:cond delay="250"/>
                                  </p:stCondLst>
                                  <p:childTnLst>
                                    <p:set>
                                      <p:cBhvr>
                                        <p:cTn dur="1" fill="hold">
                                          <p:stCondLst>
                                            <p:cond delay="0"/>
                                          </p:stCondLst>
                                        </p:cTn>
                                        <p:tgtEl>
                                          <p:spTgt spid="1272">
                                            <p:txEl>
                                              <p:pRg end="1" st="1"/>
                                            </p:txEl>
                                          </p:spTgt>
                                        </p:tgtEl>
                                        <p:attrNameLst>
                                          <p:attrName>style.visibility</p:attrName>
                                        </p:attrNameLst>
                                      </p:cBhvr>
                                      <p:to>
                                        <p:strVal val="visible"/>
                                      </p:to>
                                    </p:set>
                                    <p:anim calcmode="lin" valueType="num">
                                      <p:cBhvr additive="base">
                                        <p:cTn dur="500"/>
                                        <p:tgtEl>
                                          <p:spTgt spid="127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8">
                                  <p:stCondLst>
                                    <p:cond delay="250"/>
                                  </p:stCondLst>
                                  <p:childTnLst>
                                    <p:set>
                                      <p:cBhvr>
                                        <p:cTn dur="1" fill="hold">
                                          <p:stCondLst>
                                            <p:cond delay="0"/>
                                          </p:stCondLst>
                                        </p:cTn>
                                        <p:tgtEl>
                                          <p:spTgt spid="1272">
                                            <p:txEl>
                                              <p:pRg end="2" st="2"/>
                                            </p:txEl>
                                          </p:spTgt>
                                        </p:tgtEl>
                                        <p:attrNameLst>
                                          <p:attrName>style.visibility</p:attrName>
                                        </p:attrNameLst>
                                      </p:cBhvr>
                                      <p:to>
                                        <p:strVal val="visible"/>
                                      </p:to>
                                    </p:set>
                                    <p:anim calcmode="lin" valueType="num">
                                      <p:cBhvr additive="base">
                                        <p:cTn dur="500"/>
                                        <p:tgtEl>
                                          <p:spTgt spid="127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500"/>
                            </p:stCondLst>
                            <p:childTnLst>
                              <p:par>
                                <p:cTn fill="hold" nodeType="afterEffect" presetClass="entr" presetID="2" presetSubtype="8">
                                  <p:stCondLst>
                                    <p:cond delay="250"/>
                                  </p:stCondLst>
                                  <p:childTnLst>
                                    <p:set>
                                      <p:cBhvr>
                                        <p:cTn dur="1" fill="hold">
                                          <p:stCondLst>
                                            <p:cond delay="0"/>
                                          </p:stCondLst>
                                        </p:cTn>
                                        <p:tgtEl>
                                          <p:spTgt spid="1272">
                                            <p:txEl>
                                              <p:pRg end="3" st="3"/>
                                            </p:txEl>
                                          </p:spTgt>
                                        </p:tgtEl>
                                        <p:attrNameLst>
                                          <p:attrName>style.visibility</p:attrName>
                                        </p:attrNameLst>
                                      </p:cBhvr>
                                      <p:to>
                                        <p:strVal val="visible"/>
                                      </p:to>
                                    </p:set>
                                    <p:anim calcmode="lin" valueType="num">
                                      <p:cBhvr additive="base">
                                        <p:cTn dur="500"/>
                                        <p:tgtEl>
                                          <p:spTgt spid="127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8">
                                  <p:stCondLst>
                                    <p:cond delay="250"/>
                                  </p:stCondLst>
                                  <p:childTnLst>
                                    <p:set>
                                      <p:cBhvr>
                                        <p:cTn dur="1" fill="hold">
                                          <p:stCondLst>
                                            <p:cond delay="0"/>
                                          </p:stCondLst>
                                        </p:cTn>
                                        <p:tgtEl>
                                          <p:spTgt spid="1272">
                                            <p:txEl>
                                              <p:pRg end="4" st="4"/>
                                            </p:txEl>
                                          </p:spTgt>
                                        </p:tgtEl>
                                        <p:attrNameLst>
                                          <p:attrName>style.visibility</p:attrName>
                                        </p:attrNameLst>
                                      </p:cBhvr>
                                      <p:to>
                                        <p:strVal val="visible"/>
                                      </p:to>
                                    </p:set>
                                    <p:anim calcmode="lin" valueType="num">
                                      <p:cBhvr additive="base">
                                        <p:cTn dur="500"/>
                                        <p:tgtEl>
                                          <p:spTgt spid="127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0"/>
                            </p:stCondLst>
                            <p:childTnLst>
                              <p:par>
                                <p:cTn fill="hold" nodeType="afterEffect" presetClass="entr" presetID="2" presetSubtype="8">
                                  <p:stCondLst>
                                    <p:cond delay="250"/>
                                  </p:stCondLst>
                                  <p:childTnLst>
                                    <p:set>
                                      <p:cBhvr>
                                        <p:cTn dur="1" fill="hold">
                                          <p:stCondLst>
                                            <p:cond delay="0"/>
                                          </p:stCondLst>
                                        </p:cTn>
                                        <p:tgtEl>
                                          <p:spTgt spid="1272">
                                            <p:txEl>
                                              <p:pRg end="5" st="5"/>
                                            </p:txEl>
                                          </p:spTgt>
                                        </p:tgtEl>
                                        <p:attrNameLst>
                                          <p:attrName>style.visibility</p:attrName>
                                        </p:attrNameLst>
                                      </p:cBhvr>
                                      <p:to>
                                        <p:strVal val="visible"/>
                                      </p:to>
                                    </p:set>
                                    <p:anim calcmode="lin" valueType="num">
                                      <p:cBhvr additive="base">
                                        <p:cTn dur="500"/>
                                        <p:tgtEl>
                                          <p:spTgt spid="127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8">
                                  <p:stCondLst>
                                    <p:cond delay="250"/>
                                  </p:stCondLst>
                                  <p:childTnLst>
                                    <p:set>
                                      <p:cBhvr>
                                        <p:cTn dur="1" fill="hold">
                                          <p:stCondLst>
                                            <p:cond delay="0"/>
                                          </p:stCondLst>
                                        </p:cTn>
                                        <p:tgtEl>
                                          <p:spTgt spid="1272">
                                            <p:txEl>
                                              <p:pRg end="6" st="6"/>
                                            </p:txEl>
                                          </p:spTgt>
                                        </p:tgtEl>
                                        <p:attrNameLst>
                                          <p:attrName>style.visibility</p:attrName>
                                        </p:attrNameLst>
                                      </p:cBhvr>
                                      <p:to>
                                        <p:strVal val="visible"/>
                                      </p:to>
                                    </p:set>
                                    <p:anim calcmode="lin" valueType="num">
                                      <p:cBhvr additive="base">
                                        <p:cTn dur="500"/>
                                        <p:tgtEl>
                                          <p:spTgt spid="127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8">
                                  <p:stCondLst>
                                    <p:cond delay="250"/>
                                  </p:stCondLst>
                                  <p:childTnLst>
                                    <p:set>
                                      <p:cBhvr>
                                        <p:cTn dur="1" fill="hold">
                                          <p:stCondLst>
                                            <p:cond delay="0"/>
                                          </p:stCondLst>
                                        </p:cTn>
                                        <p:tgtEl>
                                          <p:spTgt spid="1272">
                                            <p:txEl>
                                              <p:pRg end="7" st="7"/>
                                            </p:txEl>
                                          </p:spTgt>
                                        </p:tgtEl>
                                        <p:attrNameLst>
                                          <p:attrName>style.visibility</p:attrName>
                                        </p:attrNameLst>
                                      </p:cBhvr>
                                      <p:to>
                                        <p:strVal val="visible"/>
                                      </p:to>
                                    </p:set>
                                    <p:anim calcmode="lin" valueType="num">
                                      <p:cBhvr additive="base">
                                        <p:cTn dur="500"/>
                                        <p:tgtEl>
                                          <p:spTgt spid="127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8">
                                  <p:stCondLst>
                                    <p:cond delay="250"/>
                                  </p:stCondLst>
                                  <p:childTnLst>
                                    <p:set>
                                      <p:cBhvr>
                                        <p:cTn dur="1" fill="hold">
                                          <p:stCondLst>
                                            <p:cond delay="0"/>
                                          </p:stCondLst>
                                        </p:cTn>
                                        <p:tgtEl>
                                          <p:spTgt spid="1272">
                                            <p:txEl>
                                              <p:pRg end="8" st="8"/>
                                            </p:txEl>
                                          </p:spTgt>
                                        </p:tgtEl>
                                        <p:attrNameLst>
                                          <p:attrName>style.visibility</p:attrName>
                                        </p:attrNameLst>
                                      </p:cBhvr>
                                      <p:to>
                                        <p:strVal val="visible"/>
                                      </p:to>
                                    </p:set>
                                    <p:anim calcmode="lin" valueType="num">
                                      <p:cBhvr additive="base">
                                        <p:cTn dur="500"/>
                                        <p:tgtEl>
                                          <p:spTgt spid="127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250"/>
                                  </p:stCondLst>
                                  <p:childTnLst>
                                    <p:set>
                                      <p:cBhvr>
                                        <p:cTn dur="1" fill="hold">
                                          <p:stCondLst>
                                            <p:cond delay="0"/>
                                          </p:stCondLst>
                                        </p:cTn>
                                        <p:tgtEl>
                                          <p:spTgt spid="1268"/>
                                        </p:tgtEl>
                                        <p:attrNameLst>
                                          <p:attrName>style.visibility</p:attrName>
                                        </p:attrNameLst>
                                      </p:cBhvr>
                                      <p:to>
                                        <p:strVal val="visible"/>
                                      </p:to>
                                    </p:set>
                                    <p:anim calcmode="lin" valueType="num">
                                      <p:cBhvr additive="base">
                                        <p:cTn dur="500"/>
                                        <p:tgtEl>
                                          <p:spTgt spid="1268"/>
                                        </p:tgtEl>
                                        <p:attrNameLst>
                                          <p:attrName>ppt_y</p:attrName>
                                        </p:attrNameLst>
                                      </p:cBhvr>
                                      <p:tavLst>
                                        <p:tav fmla="" tm="0">
                                          <p:val>
                                            <p:strVal val="#ppt_y+1"/>
                                          </p:val>
                                        </p:tav>
                                        <p:tav fmla="" tm="100000">
                                          <p:val>
                                            <p:strVal val="#ppt_y"/>
                                          </p:val>
                                        </p:tav>
                                      </p:tavLst>
                                    </p:anim>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1273">
                                            <p:txEl>
                                              <p:pRg end="0" st="0"/>
                                            </p:txEl>
                                          </p:spTgt>
                                        </p:tgtEl>
                                        <p:attrNameLst>
                                          <p:attrName>style.visibility</p:attrName>
                                        </p:attrNameLst>
                                      </p:cBhvr>
                                      <p:to>
                                        <p:strVal val="visible"/>
                                      </p:to>
                                    </p:set>
                                    <p:animEffect filter="fade" transition="in">
                                      <p:cBhvr>
                                        <p:cTn dur="500"/>
                                        <p:tgtEl>
                                          <p:spTgt spid="1273">
                                            <p:txEl>
                                              <p:pRg end="0" st="0"/>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1273">
                                            <p:txEl>
                                              <p:pRg end="1" st="1"/>
                                            </p:txEl>
                                          </p:spTgt>
                                        </p:tgtEl>
                                        <p:attrNameLst>
                                          <p:attrName>style.visibility</p:attrName>
                                        </p:attrNameLst>
                                      </p:cBhvr>
                                      <p:to>
                                        <p:strVal val="visible"/>
                                      </p:to>
                                    </p:set>
                                    <p:animEffect filter="fade" transition="in">
                                      <p:cBhvr>
                                        <p:cTn dur="500"/>
                                        <p:tgtEl>
                                          <p:spTgt spid="1273">
                                            <p:txEl>
                                              <p:pRg end="1" st="1"/>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1273">
                                            <p:txEl>
                                              <p:pRg end="2" st="2"/>
                                            </p:txEl>
                                          </p:spTgt>
                                        </p:tgtEl>
                                        <p:attrNameLst>
                                          <p:attrName>style.visibility</p:attrName>
                                        </p:attrNameLst>
                                      </p:cBhvr>
                                      <p:to>
                                        <p:strVal val="visible"/>
                                      </p:to>
                                    </p:set>
                                    <p:animEffect filter="fade" transition="in">
                                      <p:cBhvr>
                                        <p:cTn dur="500"/>
                                        <p:tgtEl>
                                          <p:spTgt spid="1273">
                                            <p:txEl>
                                              <p:pRg end="2" st="2"/>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273">
                                            <p:txEl>
                                              <p:pRg end="3" st="3"/>
                                            </p:txEl>
                                          </p:spTgt>
                                        </p:tgtEl>
                                        <p:attrNameLst>
                                          <p:attrName>style.visibility</p:attrName>
                                        </p:attrNameLst>
                                      </p:cBhvr>
                                      <p:to>
                                        <p:strVal val="visible"/>
                                      </p:to>
                                    </p:set>
                                    <p:animEffect filter="fade" transition="in">
                                      <p:cBhvr>
                                        <p:cTn dur="500"/>
                                        <p:tgtEl>
                                          <p:spTgt spid="1273">
                                            <p:txEl>
                                              <p:pRg end="3" st="3"/>
                                            </p:txEl>
                                          </p:spTgt>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1273">
                                            <p:txEl>
                                              <p:pRg end="4" st="4"/>
                                            </p:txEl>
                                          </p:spTgt>
                                        </p:tgtEl>
                                        <p:attrNameLst>
                                          <p:attrName>style.visibility</p:attrName>
                                        </p:attrNameLst>
                                      </p:cBhvr>
                                      <p:to>
                                        <p:strVal val="visible"/>
                                      </p:to>
                                    </p:set>
                                    <p:animEffect filter="fade" transition="in">
                                      <p:cBhvr>
                                        <p:cTn dur="500"/>
                                        <p:tgtEl>
                                          <p:spTgt spid="1273">
                                            <p:txEl>
                                              <p:pRg end="4" st="4"/>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1273">
                                            <p:txEl>
                                              <p:pRg end="5" st="5"/>
                                            </p:txEl>
                                          </p:spTgt>
                                        </p:tgtEl>
                                        <p:attrNameLst>
                                          <p:attrName>style.visibility</p:attrName>
                                        </p:attrNameLst>
                                      </p:cBhvr>
                                      <p:to>
                                        <p:strVal val="visible"/>
                                      </p:to>
                                    </p:set>
                                    <p:animEffect filter="fade" transition="in">
                                      <p:cBhvr>
                                        <p:cTn dur="500"/>
                                        <p:tgtEl>
                                          <p:spTgt spid="1273">
                                            <p:txEl>
                                              <p:pRg end="5" st="5"/>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273">
                                            <p:txEl>
                                              <p:pRg end="6" st="6"/>
                                            </p:txEl>
                                          </p:spTgt>
                                        </p:tgtEl>
                                        <p:attrNameLst>
                                          <p:attrName>style.visibility</p:attrName>
                                        </p:attrNameLst>
                                      </p:cBhvr>
                                      <p:to>
                                        <p:strVal val="visible"/>
                                      </p:to>
                                    </p:set>
                                    <p:animEffect filter="fade" transition="in">
                                      <p:cBhvr>
                                        <p:cTn dur="500"/>
                                        <p:tgtEl>
                                          <p:spTgt spid="1273">
                                            <p:txEl>
                                              <p:pRg end="6" st="6"/>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1273">
                                            <p:txEl>
                                              <p:pRg end="7" st="7"/>
                                            </p:txEl>
                                          </p:spTgt>
                                        </p:tgtEl>
                                        <p:attrNameLst>
                                          <p:attrName>style.visibility</p:attrName>
                                        </p:attrNameLst>
                                      </p:cBhvr>
                                      <p:to>
                                        <p:strVal val="visible"/>
                                      </p:to>
                                    </p:set>
                                    <p:animEffect filter="fade" transition="in">
                                      <p:cBhvr>
                                        <p:cTn dur="500"/>
                                        <p:tgtEl>
                                          <p:spTgt spid="1273">
                                            <p:txEl>
                                              <p:pRg end="7" st="7"/>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1273">
                                            <p:txEl>
                                              <p:pRg end="8" st="8"/>
                                            </p:txEl>
                                          </p:spTgt>
                                        </p:tgtEl>
                                        <p:attrNameLst>
                                          <p:attrName>style.visibility</p:attrName>
                                        </p:attrNameLst>
                                      </p:cBhvr>
                                      <p:to>
                                        <p:strVal val="visible"/>
                                      </p:to>
                                    </p:set>
                                    <p:animEffect filter="fade" transition="in">
                                      <p:cBhvr>
                                        <p:cTn dur="500"/>
                                        <p:tgtEl>
                                          <p:spTgt spid="1273">
                                            <p:txEl>
                                              <p:pRg end="8" st="8"/>
                                            </p:txEl>
                                          </p:spTgt>
                                        </p:tgtEl>
                                      </p:cBhvr>
                                    </p:animEffect>
                                  </p:childTnLst>
                                </p:cTn>
                              </p:par>
                            </p:childTnLst>
                          </p:cTn>
                        </p:par>
                        <p:par>
                          <p:cTn fill="hold">
                            <p:stCondLst>
                              <p:cond delay="19000"/>
                            </p:stCondLst>
                            <p:childTnLst>
                              <p:par>
                                <p:cTn fill="hold" nodeType="afterEffect" presetClass="entr" presetID="2" presetSubtype="8">
                                  <p:stCondLst>
                                    <p:cond delay="250"/>
                                  </p:stCondLst>
                                  <p:childTnLst>
                                    <p:set>
                                      <p:cBhvr>
                                        <p:cTn dur="1" fill="hold">
                                          <p:stCondLst>
                                            <p:cond delay="0"/>
                                          </p:stCondLst>
                                        </p:cTn>
                                        <p:tgtEl>
                                          <p:spTgt spid="1316">
                                            <p:txEl>
                                              <p:pRg end="0" st="0"/>
                                            </p:txEl>
                                          </p:spTgt>
                                        </p:tgtEl>
                                        <p:attrNameLst>
                                          <p:attrName>style.visibility</p:attrName>
                                        </p:attrNameLst>
                                      </p:cBhvr>
                                      <p:to>
                                        <p:strVal val="visible"/>
                                      </p:to>
                                    </p:set>
                                    <p:anim calcmode="lin" valueType="num">
                                      <p:cBhvr additive="base">
                                        <p:cTn dur="500"/>
                                        <p:tgtEl>
                                          <p:spTgt spid="131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8">
                                  <p:stCondLst>
                                    <p:cond delay="250"/>
                                  </p:stCondLst>
                                  <p:childTnLst>
                                    <p:set>
                                      <p:cBhvr>
                                        <p:cTn dur="1" fill="hold">
                                          <p:stCondLst>
                                            <p:cond delay="0"/>
                                          </p:stCondLst>
                                        </p:cTn>
                                        <p:tgtEl>
                                          <p:spTgt spid="1316">
                                            <p:txEl>
                                              <p:pRg end="1" st="1"/>
                                            </p:txEl>
                                          </p:spTgt>
                                        </p:tgtEl>
                                        <p:attrNameLst>
                                          <p:attrName>style.visibility</p:attrName>
                                        </p:attrNameLst>
                                      </p:cBhvr>
                                      <p:to>
                                        <p:strVal val="visible"/>
                                      </p:to>
                                    </p:set>
                                    <p:anim calcmode="lin" valueType="num">
                                      <p:cBhvr additive="base">
                                        <p:cTn dur="500"/>
                                        <p:tgtEl>
                                          <p:spTgt spid="131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0"/>
                            </p:stCondLst>
                            <p:childTnLst>
                              <p:par>
                                <p:cTn fill="hold" nodeType="afterEffect" presetClass="entr" presetID="2" presetSubtype="8">
                                  <p:stCondLst>
                                    <p:cond delay="250"/>
                                  </p:stCondLst>
                                  <p:childTnLst>
                                    <p:set>
                                      <p:cBhvr>
                                        <p:cTn dur="1" fill="hold">
                                          <p:stCondLst>
                                            <p:cond delay="0"/>
                                          </p:stCondLst>
                                        </p:cTn>
                                        <p:tgtEl>
                                          <p:spTgt spid="1316">
                                            <p:txEl>
                                              <p:pRg end="2" st="2"/>
                                            </p:txEl>
                                          </p:spTgt>
                                        </p:tgtEl>
                                        <p:attrNameLst>
                                          <p:attrName>style.visibility</p:attrName>
                                        </p:attrNameLst>
                                      </p:cBhvr>
                                      <p:to>
                                        <p:strVal val="visible"/>
                                      </p:to>
                                    </p:set>
                                    <p:anim calcmode="lin" valueType="num">
                                      <p:cBhvr additive="base">
                                        <p:cTn dur="500"/>
                                        <p:tgtEl>
                                          <p:spTgt spid="131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500"/>
                            </p:stCondLst>
                            <p:childTnLst>
                              <p:par>
                                <p:cTn fill="hold" nodeType="afterEffect" presetClass="entr" presetID="2" presetSubtype="8">
                                  <p:stCondLst>
                                    <p:cond delay="250"/>
                                  </p:stCondLst>
                                  <p:childTnLst>
                                    <p:set>
                                      <p:cBhvr>
                                        <p:cTn dur="1" fill="hold">
                                          <p:stCondLst>
                                            <p:cond delay="0"/>
                                          </p:stCondLst>
                                        </p:cTn>
                                        <p:tgtEl>
                                          <p:spTgt spid="1316">
                                            <p:txEl>
                                              <p:pRg end="3" st="3"/>
                                            </p:txEl>
                                          </p:spTgt>
                                        </p:tgtEl>
                                        <p:attrNameLst>
                                          <p:attrName>style.visibility</p:attrName>
                                        </p:attrNameLst>
                                      </p:cBhvr>
                                      <p:to>
                                        <p:strVal val="visible"/>
                                      </p:to>
                                    </p:set>
                                    <p:anim calcmode="lin" valueType="num">
                                      <p:cBhvr additive="base">
                                        <p:cTn dur="500"/>
                                        <p:tgtEl>
                                          <p:spTgt spid="131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8">
                                  <p:stCondLst>
                                    <p:cond delay="250"/>
                                  </p:stCondLst>
                                  <p:childTnLst>
                                    <p:set>
                                      <p:cBhvr>
                                        <p:cTn dur="1" fill="hold">
                                          <p:stCondLst>
                                            <p:cond delay="0"/>
                                          </p:stCondLst>
                                        </p:cTn>
                                        <p:tgtEl>
                                          <p:spTgt spid="1316">
                                            <p:txEl>
                                              <p:pRg end="4" st="4"/>
                                            </p:txEl>
                                          </p:spTgt>
                                        </p:tgtEl>
                                        <p:attrNameLst>
                                          <p:attrName>style.visibility</p:attrName>
                                        </p:attrNameLst>
                                      </p:cBhvr>
                                      <p:to>
                                        <p:strVal val="visible"/>
                                      </p:to>
                                    </p:set>
                                    <p:anim calcmode="lin" valueType="num">
                                      <p:cBhvr additive="base">
                                        <p:cTn dur="500"/>
                                        <p:tgtEl>
                                          <p:spTgt spid="131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500"/>
                            </p:stCondLst>
                            <p:childTnLst>
                              <p:par>
                                <p:cTn fill="hold" nodeType="afterEffect" presetClass="entr" presetID="2" presetSubtype="8">
                                  <p:stCondLst>
                                    <p:cond delay="250"/>
                                  </p:stCondLst>
                                  <p:childTnLst>
                                    <p:set>
                                      <p:cBhvr>
                                        <p:cTn dur="1" fill="hold">
                                          <p:stCondLst>
                                            <p:cond delay="0"/>
                                          </p:stCondLst>
                                        </p:cTn>
                                        <p:tgtEl>
                                          <p:spTgt spid="1316">
                                            <p:txEl>
                                              <p:pRg end="5" st="5"/>
                                            </p:txEl>
                                          </p:spTgt>
                                        </p:tgtEl>
                                        <p:attrNameLst>
                                          <p:attrName>style.visibility</p:attrName>
                                        </p:attrNameLst>
                                      </p:cBhvr>
                                      <p:to>
                                        <p:strVal val="visible"/>
                                      </p:to>
                                    </p:set>
                                    <p:anim calcmode="lin" valueType="num">
                                      <p:cBhvr additive="base">
                                        <p:cTn dur="500"/>
                                        <p:tgtEl>
                                          <p:spTgt spid="131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0"/>
                            </p:stCondLst>
                            <p:childTnLst>
                              <p:par>
                                <p:cTn fill="hold" nodeType="afterEffect" presetClass="entr" presetID="2" presetSubtype="8">
                                  <p:stCondLst>
                                    <p:cond delay="250"/>
                                  </p:stCondLst>
                                  <p:childTnLst>
                                    <p:set>
                                      <p:cBhvr>
                                        <p:cTn dur="1" fill="hold">
                                          <p:stCondLst>
                                            <p:cond delay="0"/>
                                          </p:stCondLst>
                                        </p:cTn>
                                        <p:tgtEl>
                                          <p:spTgt spid="1316">
                                            <p:txEl>
                                              <p:pRg end="6" st="6"/>
                                            </p:txEl>
                                          </p:spTgt>
                                        </p:tgtEl>
                                        <p:attrNameLst>
                                          <p:attrName>style.visibility</p:attrName>
                                        </p:attrNameLst>
                                      </p:cBhvr>
                                      <p:to>
                                        <p:strVal val="visible"/>
                                      </p:to>
                                    </p:set>
                                    <p:anim calcmode="lin" valueType="num">
                                      <p:cBhvr additive="base">
                                        <p:cTn dur="500"/>
                                        <p:tgtEl>
                                          <p:spTgt spid="131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2" presetSubtype="8">
                                  <p:stCondLst>
                                    <p:cond delay="250"/>
                                  </p:stCondLst>
                                  <p:childTnLst>
                                    <p:set>
                                      <p:cBhvr>
                                        <p:cTn dur="1" fill="hold">
                                          <p:stCondLst>
                                            <p:cond delay="0"/>
                                          </p:stCondLst>
                                        </p:cTn>
                                        <p:tgtEl>
                                          <p:spTgt spid="1316">
                                            <p:txEl>
                                              <p:pRg end="7" st="7"/>
                                            </p:txEl>
                                          </p:spTgt>
                                        </p:tgtEl>
                                        <p:attrNameLst>
                                          <p:attrName>style.visibility</p:attrName>
                                        </p:attrNameLst>
                                      </p:cBhvr>
                                      <p:to>
                                        <p:strVal val="visible"/>
                                      </p:to>
                                    </p:set>
                                    <p:anim calcmode="lin" valueType="num">
                                      <p:cBhvr additive="base">
                                        <p:cTn dur="500"/>
                                        <p:tgtEl>
                                          <p:spTgt spid="131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000"/>
                            </p:stCondLst>
                            <p:childTnLst>
                              <p:par>
                                <p:cTn fill="hold" nodeType="afterEffect" presetClass="entr" presetID="2" presetSubtype="8">
                                  <p:stCondLst>
                                    <p:cond delay="250"/>
                                  </p:stCondLst>
                                  <p:childTnLst>
                                    <p:set>
                                      <p:cBhvr>
                                        <p:cTn dur="1" fill="hold">
                                          <p:stCondLst>
                                            <p:cond delay="0"/>
                                          </p:stCondLst>
                                        </p:cTn>
                                        <p:tgtEl>
                                          <p:spTgt spid="1316">
                                            <p:txEl>
                                              <p:pRg end="8" st="8"/>
                                            </p:txEl>
                                          </p:spTgt>
                                        </p:tgtEl>
                                        <p:attrNameLst>
                                          <p:attrName>style.visibility</p:attrName>
                                        </p:attrNameLst>
                                      </p:cBhvr>
                                      <p:to>
                                        <p:strVal val="visible"/>
                                      </p:to>
                                    </p:set>
                                    <p:anim calcmode="lin" valueType="num">
                                      <p:cBhvr additive="base">
                                        <p:cTn dur="500"/>
                                        <p:tgtEl>
                                          <p:spTgt spid="131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250"/>
                                  </p:stCondLst>
                                  <p:childTnLst>
                                    <p:set>
                                      <p:cBhvr>
                                        <p:cTn dur="1" fill="hold">
                                          <p:stCondLst>
                                            <p:cond delay="0"/>
                                          </p:stCondLst>
                                        </p:cTn>
                                        <p:tgtEl>
                                          <p:spTgt spid="1264"/>
                                        </p:tgtEl>
                                        <p:attrNameLst>
                                          <p:attrName>style.visibility</p:attrName>
                                        </p:attrNameLst>
                                      </p:cBhvr>
                                      <p:to>
                                        <p:strVal val="visible"/>
                                      </p:to>
                                    </p:set>
                                    <p:anim calcmode="lin" valueType="num">
                                      <p:cBhvr additive="base">
                                        <p:cTn dur="500"/>
                                        <p:tgtEl>
                                          <p:spTgt spid="1264"/>
                                        </p:tgtEl>
                                        <p:attrNameLst>
                                          <p:attrName>ppt_y</p:attrName>
                                        </p:attrNameLst>
                                      </p:cBhvr>
                                      <p:tavLst>
                                        <p:tav fmla="" tm="0">
                                          <p:val>
                                            <p:strVal val="#ppt_y+1"/>
                                          </p:val>
                                        </p:tav>
                                        <p:tav fmla="" tm="100000">
                                          <p:val>
                                            <p:strVal val="#ppt_y"/>
                                          </p:val>
                                        </p:tav>
                                      </p:tavLst>
                                    </p:anim>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1317">
                                            <p:txEl>
                                              <p:pRg end="0" st="0"/>
                                            </p:txEl>
                                          </p:spTgt>
                                        </p:tgtEl>
                                        <p:attrNameLst>
                                          <p:attrName>style.visibility</p:attrName>
                                        </p:attrNameLst>
                                      </p:cBhvr>
                                      <p:to>
                                        <p:strVal val="visible"/>
                                      </p:to>
                                    </p:set>
                                    <p:animEffect filter="fade" transition="in">
                                      <p:cBhvr>
                                        <p:cTn dur="500"/>
                                        <p:tgtEl>
                                          <p:spTgt spid="1317">
                                            <p:txEl>
                                              <p:pRg end="0" st="0"/>
                                            </p:txEl>
                                          </p:spTgt>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1317">
                                            <p:txEl>
                                              <p:pRg end="1" st="1"/>
                                            </p:txEl>
                                          </p:spTgt>
                                        </p:tgtEl>
                                        <p:attrNameLst>
                                          <p:attrName>style.visibility</p:attrName>
                                        </p:attrNameLst>
                                      </p:cBhvr>
                                      <p:to>
                                        <p:strVal val="visible"/>
                                      </p:to>
                                    </p:set>
                                    <p:animEffect filter="fade" transition="in">
                                      <p:cBhvr>
                                        <p:cTn dur="500"/>
                                        <p:tgtEl>
                                          <p:spTgt spid="1317">
                                            <p:txEl>
                                              <p:pRg end="1" st="1"/>
                                            </p:txEl>
                                          </p:spTgt>
                                        </p:tgtEl>
                                      </p:cBhvr>
                                    </p:animEffect>
                                  </p:childTnLst>
                                </p:cTn>
                              </p:par>
                            </p:childTnLst>
                          </p:cTn>
                        </p:par>
                        <p:par>
                          <p:cTn fill="hold">
                            <p:stCondLst>
                              <p:cond delay="24500"/>
                            </p:stCondLst>
                            <p:childTnLst>
                              <p:par>
                                <p:cTn fill="hold" nodeType="afterEffect" presetClass="entr" presetID="10" presetSubtype="0">
                                  <p:stCondLst>
                                    <p:cond delay="0"/>
                                  </p:stCondLst>
                                  <p:childTnLst>
                                    <p:set>
                                      <p:cBhvr>
                                        <p:cTn dur="1" fill="hold">
                                          <p:stCondLst>
                                            <p:cond delay="0"/>
                                          </p:stCondLst>
                                        </p:cTn>
                                        <p:tgtEl>
                                          <p:spTgt spid="1317">
                                            <p:txEl>
                                              <p:pRg end="2" st="2"/>
                                            </p:txEl>
                                          </p:spTgt>
                                        </p:tgtEl>
                                        <p:attrNameLst>
                                          <p:attrName>style.visibility</p:attrName>
                                        </p:attrNameLst>
                                      </p:cBhvr>
                                      <p:to>
                                        <p:strVal val="visible"/>
                                      </p:to>
                                    </p:set>
                                    <p:animEffect filter="fade" transition="in">
                                      <p:cBhvr>
                                        <p:cTn dur="500"/>
                                        <p:tgtEl>
                                          <p:spTgt spid="1317">
                                            <p:txEl>
                                              <p:pRg end="2" st="2"/>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1317">
                                            <p:txEl>
                                              <p:pRg end="3" st="3"/>
                                            </p:txEl>
                                          </p:spTgt>
                                        </p:tgtEl>
                                        <p:attrNameLst>
                                          <p:attrName>style.visibility</p:attrName>
                                        </p:attrNameLst>
                                      </p:cBhvr>
                                      <p:to>
                                        <p:strVal val="visible"/>
                                      </p:to>
                                    </p:set>
                                    <p:animEffect filter="fade" transition="in">
                                      <p:cBhvr>
                                        <p:cTn dur="500"/>
                                        <p:tgtEl>
                                          <p:spTgt spid="1317">
                                            <p:txEl>
                                              <p:pRg end="3" st="3"/>
                                            </p:txEl>
                                          </p:spTgt>
                                        </p:tgtEl>
                                      </p:cBhvr>
                                    </p:animEffect>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1317">
                                            <p:txEl>
                                              <p:pRg end="4" st="4"/>
                                            </p:txEl>
                                          </p:spTgt>
                                        </p:tgtEl>
                                        <p:attrNameLst>
                                          <p:attrName>style.visibility</p:attrName>
                                        </p:attrNameLst>
                                      </p:cBhvr>
                                      <p:to>
                                        <p:strVal val="visible"/>
                                      </p:to>
                                    </p:set>
                                    <p:animEffect filter="fade" transition="in">
                                      <p:cBhvr>
                                        <p:cTn dur="500"/>
                                        <p:tgtEl>
                                          <p:spTgt spid="1317">
                                            <p:txEl>
                                              <p:pRg end="4" st="4"/>
                                            </p:txEl>
                                          </p:spTgt>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1317">
                                            <p:txEl>
                                              <p:pRg end="5" st="5"/>
                                            </p:txEl>
                                          </p:spTgt>
                                        </p:tgtEl>
                                        <p:attrNameLst>
                                          <p:attrName>style.visibility</p:attrName>
                                        </p:attrNameLst>
                                      </p:cBhvr>
                                      <p:to>
                                        <p:strVal val="visible"/>
                                      </p:to>
                                    </p:set>
                                    <p:animEffect filter="fade" transition="in">
                                      <p:cBhvr>
                                        <p:cTn dur="500"/>
                                        <p:tgtEl>
                                          <p:spTgt spid="1317">
                                            <p:txEl>
                                              <p:pRg end="5" st="5"/>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1317">
                                            <p:txEl>
                                              <p:pRg end="6" st="6"/>
                                            </p:txEl>
                                          </p:spTgt>
                                        </p:tgtEl>
                                        <p:attrNameLst>
                                          <p:attrName>style.visibility</p:attrName>
                                        </p:attrNameLst>
                                      </p:cBhvr>
                                      <p:to>
                                        <p:strVal val="visible"/>
                                      </p:to>
                                    </p:set>
                                    <p:animEffect filter="fade" transition="in">
                                      <p:cBhvr>
                                        <p:cTn dur="500"/>
                                        <p:tgtEl>
                                          <p:spTgt spid="1317">
                                            <p:txEl>
                                              <p:pRg end="6" st="6"/>
                                            </p:txEl>
                                          </p:spTgt>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1317">
                                            <p:txEl>
                                              <p:pRg end="7" st="7"/>
                                            </p:txEl>
                                          </p:spTgt>
                                        </p:tgtEl>
                                        <p:attrNameLst>
                                          <p:attrName>style.visibility</p:attrName>
                                        </p:attrNameLst>
                                      </p:cBhvr>
                                      <p:to>
                                        <p:strVal val="visible"/>
                                      </p:to>
                                    </p:set>
                                    <p:animEffect filter="fade" transition="in">
                                      <p:cBhvr>
                                        <p:cTn dur="500"/>
                                        <p:tgtEl>
                                          <p:spTgt spid="1317">
                                            <p:txEl>
                                              <p:pRg end="7" st="7"/>
                                            </p:txEl>
                                          </p:spTgt>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1317">
                                            <p:txEl>
                                              <p:pRg end="8" st="8"/>
                                            </p:txEl>
                                          </p:spTgt>
                                        </p:tgtEl>
                                        <p:attrNameLst>
                                          <p:attrName>style.visibility</p:attrName>
                                        </p:attrNameLst>
                                      </p:cBhvr>
                                      <p:to>
                                        <p:strVal val="visible"/>
                                      </p:to>
                                    </p:set>
                                    <p:animEffect filter="fade" transition="in">
                                      <p:cBhvr>
                                        <p:cTn dur="500"/>
                                        <p:tgtEl>
                                          <p:spTgt spid="131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Images and Text">
  <p:cSld name="2 Images and Text">
    <p:spTree>
      <p:nvGrpSpPr>
        <p:cNvPr id="1318" name="Shape 1318"/>
        <p:cNvGrpSpPr/>
        <p:nvPr/>
      </p:nvGrpSpPr>
      <p:grpSpPr>
        <a:xfrm>
          <a:off x="0" y="0"/>
          <a:ext cx="0" cy="0"/>
          <a:chOff x="0" y="0"/>
          <a:chExt cx="0" cy="0"/>
        </a:xfrm>
      </p:grpSpPr>
      <p:sp>
        <p:nvSpPr>
          <p:cNvPr id="1319" name="Google Shape;1319;p68"/>
          <p:cNvSpPr/>
          <p:nvPr/>
        </p:nvSpPr>
        <p:spPr>
          <a:xfrm>
            <a:off x="9664871" y="2437214"/>
            <a:ext cx="1756228" cy="1756228"/>
          </a:xfrm>
          <a:prstGeom prst="ellipse">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320" name="Google Shape;1320;p68"/>
          <p:cNvSpPr/>
          <p:nvPr/>
        </p:nvSpPr>
        <p:spPr>
          <a:xfrm>
            <a:off x="1045031" y="5921829"/>
            <a:ext cx="1756228" cy="1756228"/>
          </a:xfrm>
          <a:prstGeom prst="ellipse">
            <a:avLst/>
          </a:prstGeom>
          <a:solidFill>
            <a:srgbClr val="E7F4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321" name="Google Shape;1321;p68"/>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2" name="Google Shape;1322;p68"/>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3" name="Google Shape;1323;p68"/>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24" name="Google Shape;1324;p68"/>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25" name="Google Shape;1325;p68"/>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26" name="Google Shape;1326;p68"/>
          <p:cNvSpPr/>
          <p:nvPr>
            <p:ph idx="2" type="pic"/>
          </p:nvPr>
        </p:nvSpPr>
        <p:spPr>
          <a:xfrm>
            <a:off x="9519784" y="3626742"/>
            <a:ext cx="8766629" cy="3753773"/>
          </a:xfrm>
          <a:prstGeom prst="rect">
            <a:avLst/>
          </a:prstGeom>
          <a:solidFill>
            <a:srgbClr val="FED9E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327" name="Google Shape;1327;p68"/>
          <p:cNvSpPr txBox="1"/>
          <p:nvPr>
            <p:ph idx="3" type="body"/>
          </p:nvPr>
        </p:nvSpPr>
        <p:spPr>
          <a:xfrm>
            <a:off x="1940796" y="6513388"/>
            <a:ext cx="6833566"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3"/>
              </a:buClr>
              <a:buSzPts val="3600"/>
              <a:buNone/>
              <a:defRPr sz="36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28" name="Google Shape;1328;p68"/>
          <p:cNvSpPr txBox="1"/>
          <p:nvPr>
            <p:ph idx="4" type="body"/>
          </p:nvPr>
        </p:nvSpPr>
        <p:spPr>
          <a:xfrm>
            <a:off x="2709066" y="7271656"/>
            <a:ext cx="6086591" cy="2119087"/>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29" name="Google Shape;1329;p68"/>
          <p:cNvSpPr txBox="1"/>
          <p:nvPr>
            <p:ph idx="5" type="body"/>
          </p:nvPr>
        </p:nvSpPr>
        <p:spPr>
          <a:xfrm>
            <a:off x="10647831" y="2696964"/>
            <a:ext cx="6833566"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2"/>
              </a:buClr>
              <a:buSzPts val="3600"/>
              <a:buNone/>
              <a:defRPr sz="36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30" name="Google Shape;1330;p68"/>
          <p:cNvSpPr txBox="1"/>
          <p:nvPr>
            <p:ph idx="6" type="body"/>
          </p:nvPr>
        </p:nvSpPr>
        <p:spPr>
          <a:xfrm>
            <a:off x="9509009" y="7467596"/>
            <a:ext cx="7762991" cy="1632861"/>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31" name="Google Shape;1331;p68"/>
          <p:cNvSpPr/>
          <p:nvPr>
            <p:ph idx="7" type="pic"/>
          </p:nvPr>
        </p:nvSpPr>
        <p:spPr>
          <a:xfrm>
            <a:off x="0" y="2632513"/>
            <a:ext cx="8766629" cy="3753773"/>
          </a:xfrm>
          <a:prstGeom prst="rect">
            <a:avLst/>
          </a:prstGeom>
          <a:solidFill>
            <a:srgbClr val="E7F4D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332" name="Google Shape;1332;p68"/>
          <p:cNvSpPr/>
          <p:nvPr/>
        </p:nvSpPr>
        <p:spPr>
          <a:xfrm>
            <a:off x="540658" y="7173684"/>
            <a:ext cx="1008745" cy="1008745"/>
          </a:xfrm>
          <a:prstGeom prst="ellipse">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333" name="Google Shape;1333;p68"/>
          <p:cNvSpPr/>
          <p:nvPr/>
        </p:nvSpPr>
        <p:spPr>
          <a:xfrm>
            <a:off x="11165457" y="1867529"/>
            <a:ext cx="878114" cy="878114"/>
          </a:xfrm>
          <a:prstGeom prst="ellipse">
            <a:avLst/>
          </a:prstGeom>
          <a:solidFill>
            <a:srgbClr val="FEB4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334" name="Google Shape;1334;p68"/>
          <p:cNvSpPr/>
          <p:nvPr/>
        </p:nvSpPr>
        <p:spPr>
          <a:xfrm>
            <a:off x="0" y="6386286"/>
            <a:ext cx="8766630" cy="94343"/>
          </a:xfrm>
          <a:prstGeom prst="rect">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335" name="Google Shape;1335;p68"/>
          <p:cNvSpPr/>
          <p:nvPr/>
        </p:nvSpPr>
        <p:spPr>
          <a:xfrm>
            <a:off x="9519784" y="3531926"/>
            <a:ext cx="8766630" cy="94343"/>
          </a:xfrm>
          <a:prstGeom prst="rect">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rgbClr val="FED9E3"/>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25"/>
                                        </p:tgtEl>
                                        <p:attrNameLst>
                                          <p:attrName>style.visibility</p:attrName>
                                        </p:attrNameLst>
                                      </p:cBhvr>
                                      <p:to>
                                        <p:strVal val="visible"/>
                                      </p:to>
                                    </p:set>
                                    <p:anim calcmode="lin" valueType="num">
                                      <p:cBhvr additive="base">
                                        <p:cTn dur="500"/>
                                        <p:tgtEl>
                                          <p:spTgt spid="132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324">
                                            <p:txEl>
                                              <p:pRg end="0" st="0"/>
                                            </p:txEl>
                                          </p:spTgt>
                                        </p:tgtEl>
                                        <p:attrNameLst>
                                          <p:attrName>style.visibility</p:attrName>
                                        </p:attrNameLst>
                                      </p:cBhvr>
                                      <p:to>
                                        <p:strVal val="visible"/>
                                      </p:to>
                                    </p:set>
                                    <p:animEffect filter="fade" transition="in">
                                      <p:cBhvr>
                                        <p:cTn dur="500"/>
                                        <p:tgtEl>
                                          <p:spTgt spid="132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4">
                                            <p:txEl>
                                              <p:pRg end="1" st="1"/>
                                            </p:txEl>
                                          </p:spTgt>
                                        </p:tgtEl>
                                        <p:attrNameLst>
                                          <p:attrName>style.visibility</p:attrName>
                                        </p:attrNameLst>
                                      </p:cBhvr>
                                      <p:to>
                                        <p:strVal val="visible"/>
                                      </p:to>
                                    </p:set>
                                    <p:animEffect filter="fade" transition="in">
                                      <p:cBhvr>
                                        <p:cTn dur="500"/>
                                        <p:tgtEl>
                                          <p:spTgt spid="132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4">
                                            <p:txEl>
                                              <p:pRg end="2" st="2"/>
                                            </p:txEl>
                                          </p:spTgt>
                                        </p:tgtEl>
                                        <p:attrNameLst>
                                          <p:attrName>style.visibility</p:attrName>
                                        </p:attrNameLst>
                                      </p:cBhvr>
                                      <p:to>
                                        <p:strVal val="visible"/>
                                      </p:to>
                                    </p:set>
                                    <p:animEffect filter="fade" transition="in">
                                      <p:cBhvr>
                                        <p:cTn dur="500"/>
                                        <p:tgtEl>
                                          <p:spTgt spid="132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4">
                                            <p:txEl>
                                              <p:pRg end="3" st="3"/>
                                            </p:txEl>
                                          </p:spTgt>
                                        </p:tgtEl>
                                        <p:attrNameLst>
                                          <p:attrName>style.visibility</p:attrName>
                                        </p:attrNameLst>
                                      </p:cBhvr>
                                      <p:to>
                                        <p:strVal val="visible"/>
                                      </p:to>
                                    </p:set>
                                    <p:animEffect filter="fade" transition="in">
                                      <p:cBhvr>
                                        <p:cTn dur="500"/>
                                        <p:tgtEl>
                                          <p:spTgt spid="132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4">
                                            <p:txEl>
                                              <p:pRg end="4" st="4"/>
                                            </p:txEl>
                                          </p:spTgt>
                                        </p:tgtEl>
                                        <p:attrNameLst>
                                          <p:attrName>style.visibility</p:attrName>
                                        </p:attrNameLst>
                                      </p:cBhvr>
                                      <p:to>
                                        <p:strVal val="visible"/>
                                      </p:to>
                                    </p:set>
                                    <p:animEffect filter="fade" transition="in">
                                      <p:cBhvr>
                                        <p:cTn dur="500"/>
                                        <p:tgtEl>
                                          <p:spTgt spid="132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4">
                                            <p:txEl>
                                              <p:pRg end="5" st="5"/>
                                            </p:txEl>
                                          </p:spTgt>
                                        </p:tgtEl>
                                        <p:attrNameLst>
                                          <p:attrName>style.visibility</p:attrName>
                                        </p:attrNameLst>
                                      </p:cBhvr>
                                      <p:to>
                                        <p:strVal val="visible"/>
                                      </p:to>
                                    </p:set>
                                    <p:animEffect filter="fade" transition="in">
                                      <p:cBhvr>
                                        <p:cTn dur="500"/>
                                        <p:tgtEl>
                                          <p:spTgt spid="132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4">
                                            <p:txEl>
                                              <p:pRg end="6" st="6"/>
                                            </p:txEl>
                                          </p:spTgt>
                                        </p:tgtEl>
                                        <p:attrNameLst>
                                          <p:attrName>style.visibility</p:attrName>
                                        </p:attrNameLst>
                                      </p:cBhvr>
                                      <p:to>
                                        <p:strVal val="visible"/>
                                      </p:to>
                                    </p:set>
                                    <p:animEffect filter="fade" transition="in">
                                      <p:cBhvr>
                                        <p:cTn dur="500"/>
                                        <p:tgtEl>
                                          <p:spTgt spid="132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4">
                                            <p:txEl>
                                              <p:pRg end="7" st="7"/>
                                            </p:txEl>
                                          </p:spTgt>
                                        </p:tgtEl>
                                        <p:attrNameLst>
                                          <p:attrName>style.visibility</p:attrName>
                                        </p:attrNameLst>
                                      </p:cBhvr>
                                      <p:to>
                                        <p:strVal val="visible"/>
                                      </p:to>
                                    </p:set>
                                    <p:animEffect filter="fade" transition="in">
                                      <p:cBhvr>
                                        <p:cTn dur="500"/>
                                        <p:tgtEl>
                                          <p:spTgt spid="132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24">
                                            <p:txEl>
                                              <p:pRg end="8" st="8"/>
                                            </p:txEl>
                                          </p:spTgt>
                                        </p:tgtEl>
                                        <p:attrNameLst>
                                          <p:attrName>style.visibility</p:attrName>
                                        </p:attrNameLst>
                                      </p:cBhvr>
                                      <p:to>
                                        <p:strVal val="visible"/>
                                      </p:to>
                                    </p:set>
                                    <p:animEffect filter="fade" transition="in">
                                      <p:cBhvr>
                                        <p:cTn dur="500"/>
                                        <p:tgtEl>
                                          <p:spTgt spid="1324">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31"/>
                                        </p:tgtEl>
                                        <p:attrNameLst>
                                          <p:attrName>style.visibility</p:attrName>
                                        </p:attrNameLst>
                                      </p:cBhvr>
                                      <p:to>
                                        <p:strVal val="visible"/>
                                      </p:to>
                                    </p:set>
                                    <p:animEffect filter="fade" transition="in">
                                      <p:cBhvr>
                                        <p:cTn dur="500"/>
                                        <p:tgtEl>
                                          <p:spTgt spid="1331"/>
                                        </p:tgtEl>
                                      </p:cBhvr>
                                    </p:animEffect>
                                  </p:childTnLst>
                                </p:cTn>
                              </p:par>
                              <p:par>
                                <p:cTn fill="hold" nodeType="withEffect" presetClass="entr" presetID="10" presetSubtype="0">
                                  <p:stCondLst>
                                    <p:cond delay="0"/>
                                  </p:stCondLst>
                                  <p:childTnLst>
                                    <p:set>
                                      <p:cBhvr>
                                        <p:cTn dur="1" fill="hold">
                                          <p:stCondLst>
                                            <p:cond delay="0"/>
                                          </p:stCondLst>
                                        </p:cTn>
                                        <p:tgtEl>
                                          <p:spTgt spid="1334"/>
                                        </p:tgtEl>
                                        <p:attrNameLst>
                                          <p:attrName>style.visibility</p:attrName>
                                        </p:attrNameLst>
                                      </p:cBhvr>
                                      <p:to>
                                        <p:strVal val="visible"/>
                                      </p:to>
                                    </p:set>
                                    <p:animEffect filter="fade" transition="in">
                                      <p:cBhvr>
                                        <p:cTn dur="500"/>
                                        <p:tgtEl>
                                          <p:spTgt spid="1334"/>
                                        </p:tgtEl>
                                      </p:cBhvr>
                                    </p:animEffect>
                                  </p:childTnLst>
                                </p:cTn>
                              </p:par>
                              <p:par>
                                <p:cTn fill="hold" nodeType="withEffect" presetClass="entr" presetID="2" presetSubtype="4">
                                  <p:stCondLst>
                                    <p:cond delay="0"/>
                                  </p:stCondLst>
                                  <p:childTnLst>
                                    <p:set>
                                      <p:cBhvr>
                                        <p:cTn dur="1" fill="hold">
                                          <p:stCondLst>
                                            <p:cond delay="0"/>
                                          </p:stCondLst>
                                        </p:cTn>
                                        <p:tgtEl>
                                          <p:spTgt spid="1332"/>
                                        </p:tgtEl>
                                        <p:attrNameLst>
                                          <p:attrName>style.visibility</p:attrName>
                                        </p:attrNameLst>
                                      </p:cBhvr>
                                      <p:to>
                                        <p:strVal val="visible"/>
                                      </p:to>
                                    </p:set>
                                    <p:anim calcmode="lin" valueType="num">
                                      <p:cBhvr additive="base">
                                        <p:cTn dur="750"/>
                                        <p:tgtEl>
                                          <p:spTgt spid="133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332"/>
                                        </p:tgtEl>
                                        <p:attrNameLst>
                                          <p:attrName>style.visibility</p:attrName>
                                        </p:attrNameLst>
                                      </p:cBhvr>
                                      <p:to>
                                        <p:strVal val="visible"/>
                                      </p:to>
                                    </p:set>
                                    <p:animEffect filter="fade" transition="in">
                                      <p:cBhvr>
                                        <p:cTn dur="750"/>
                                        <p:tgtEl>
                                          <p:spTgt spid="1332"/>
                                        </p:tgtEl>
                                      </p:cBhvr>
                                    </p:animEffect>
                                  </p:childTnLst>
                                </p:cTn>
                              </p:par>
                              <p:par>
                                <p:cTn fill="hold" nodeType="withEffect" presetClass="entr" presetID="2" presetSubtype="4">
                                  <p:stCondLst>
                                    <p:cond delay="0"/>
                                  </p:stCondLst>
                                  <p:childTnLst>
                                    <p:set>
                                      <p:cBhvr>
                                        <p:cTn dur="1" fill="hold">
                                          <p:stCondLst>
                                            <p:cond delay="0"/>
                                          </p:stCondLst>
                                        </p:cTn>
                                        <p:tgtEl>
                                          <p:spTgt spid="1320"/>
                                        </p:tgtEl>
                                        <p:attrNameLst>
                                          <p:attrName>style.visibility</p:attrName>
                                        </p:attrNameLst>
                                      </p:cBhvr>
                                      <p:to>
                                        <p:strVal val="visible"/>
                                      </p:to>
                                    </p:set>
                                    <p:anim calcmode="lin" valueType="num">
                                      <p:cBhvr additive="base">
                                        <p:cTn dur="750"/>
                                        <p:tgtEl>
                                          <p:spTgt spid="132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320"/>
                                        </p:tgtEl>
                                        <p:attrNameLst>
                                          <p:attrName>style.visibility</p:attrName>
                                        </p:attrNameLst>
                                      </p:cBhvr>
                                      <p:to>
                                        <p:strVal val="visible"/>
                                      </p:to>
                                    </p:set>
                                    <p:animEffect filter="fade" transition="in">
                                      <p:cBhvr>
                                        <p:cTn dur="750"/>
                                        <p:tgtEl>
                                          <p:spTgt spid="1320"/>
                                        </p:tgtEl>
                                      </p:cBhvr>
                                    </p:animEffect>
                                  </p:childTnLst>
                                </p:cTn>
                              </p:par>
                              <p:par>
                                <p:cTn fill="hold" nodeType="withEffect" presetClass="entr" presetID="2" presetSubtype="8">
                                  <p:stCondLst>
                                    <p:cond delay="0"/>
                                  </p:stCondLst>
                                  <p:childTnLst>
                                    <p:set>
                                      <p:cBhvr>
                                        <p:cTn dur="1" fill="hold">
                                          <p:stCondLst>
                                            <p:cond delay="0"/>
                                          </p:stCondLst>
                                        </p:cTn>
                                        <p:tgtEl>
                                          <p:spTgt spid="1327">
                                            <p:txEl>
                                              <p:pRg end="0" st="0"/>
                                            </p:txEl>
                                          </p:spTgt>
                                        </p:tgtEl>
                                        <p:attrNameLst>
                                          <p:attrName>style.visibility</p:attrName>
                                        </p:attrNameLst>
                                      </p:cBhvr>
                                      <p:to>
                                        <p:strVal val="visible"/>
                                      </p:to>
                                    </p:set>
                                    <p:anim calcmode="lin" valueType="num">
                                      <p:cBhvr additive="base">
                                        <p:cTn dur="1000"/>
                                        <p:tgtEl>
                                          <p:spTgt spid="132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7">
                                            <p:txEl>
                                              <p:pRg end="1" st="1"/>
                                            </p:txEl>
                                          </p:spTgt>
                                        </p:tgtEl>
                                        <p:attrNameLst>
                                          <p:attrName>style.visibility</p:attrName>
                                        </p:attrNameLst>
                                      </p:cBhvr>
                                      <p:to>
                                        <p:strVal val="visible"/>
                                      </p:to>
                                    </p:set>
                                    <p:anim calcmode="lin" valueType="num">
                                      <p:cBhvr additive="base">
                                        <p:cTn dur="1000"/>
                                        <p:tgtEl>
                                          <p:spTgt spid="132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7">
                                            <p:txEl>
                                              <p:pRg end="2" st="2"/>
                                            </p:txEl>
                                          </p:spTgt>
                                        </p:tgtEl>
                                        <p:attrNameLst>
                                          <p:attrName>style.visibility</p:attrName>
                                        </p:attrNameLst>
                                      </p:cBhvr>
                                      <p:to>
                                        <p:strVal val="visible"/>
                                      </p:to>
                                    </p:set>
                                    <p:anim calcmode="lin" valueType="num">
                                      <p:cBhvr additive="base">
                                        <p:cTn dur="1000"/>
                                        <p:tgtEl>
                                          <p:spTgt spid="132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7">
                                            <p:txEl>
                                              <p:pRg end="3" st="3"/>
                                            </p:txEl>
                                          </p:spTgt>
                                        </p:tgtEl>
                                        <p:attrNameLst>
                                          <p:attrName>style.visibility</p:attrName>
                                        </p:attrNameLst>
                                      </p:cBhvr>
                                      <p:to>
                                        <p:strVal val="visible"/>
                                      </p:to>
                                    </p:set>
                                    <p:anim calcmode="lin" valueType="num">
                                      <p:cBhvr additive="base">
                                        <p:cTn dur="1000"/>
                                        <p:tgtEl>
                                          <p:spTgt spid="132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7">
                                            <p:txEl>
                                              <p:pRg end="4" st="4"/>
                                            </p:txEl>
                                          </p:spTgt>
                                        </p:tgtEl>
                                        <p:attrNameLst>
                                          <p:attrName>style.visibility</p:attrName>
                                        </p:attrNameLst>
                                      </p:cBhvr>
                                      <p:to>
                                        <p:strVal val="visible"/>
                                      </p:to>
                                    </p:set>
                                    <p:anim calcmode="lin" valueType="num">
                                      <p:cBhvr additive="base">
                                        <p:cTn dur="1000"/>
                                        <p:tgtEl>
                                          <p:spTgt spid="132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7">
                                            <p:txEl>
                                              <p:pRg end="5" st="5"/>
                                            </p:txEl>
                                          </p:spTgt>
                                        </p:tgtEl>
                                        <p:attrNameLst>
                                          <p:attrName>style.visibility</p:attrName>
                                        </p:attrNameLst>
                                      </p:cBhvr>
                                      <p:to>
                                        <p:strVal val="visible"/>
                                      </p:to>
                                    </p:set>
                                    <p:anim calcmode="lin" valueType="num">
                                      <p:cBhvr additive="base">
                                        <p:cTn dur="1000"/>
                                        <p:tgtEl>
                                          <p:spTgt spid="132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7">
                                            <p:txEl>
                                              <p:pRg end="6" st="6"/>
                                            </p:txEl>
                                          </p:spTgt>
                                        </p:tgtEl>
                                        <p:attrNameLst>
                                          <p:attrName>style.visibility</p:attrName>
                                        </p:attrNameLst>
                                      </p:cBhvr>
                                      <p:to>
                                        <p:strVal val="visible"/>
                                      </p:to>
                                    </p:set>
                                    <p:anim calcmode="lin" valueType="num">
                                      <p:cBhvr additive="base">
                                        <p:cTn dur="1000"/>
                                        <p:tgtEl>
                                          <p:spTgt spid="132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7">
                                            <p:txEl>
                                              <p:pRg end="7" st="7"/>
                                            </p:txEl>
                                          </p:spTgt>
                                        </p:tgtEl>
                                        <p:attrNameLst>
                                          <p:attrName>style.visibility</p:attrName>
                                        </p:attrNameLst>
                                      </p:cBhvr>
                                      <p:to>
                                        <p:strVal val="visible"/>
                                      </p:to>
                                    </p:set>
                                    <p:anim calcmode="lin" valueType="num">
                                      <p:cBhvr additive="base">
                                        <p:cTn dur="1000"/>
                                        <p:tgtEl>
                                          <p:spTgt spid="132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7">
                                            <p:txEl>
                                              <p:pRg end="8" st="8"/>
                                            </p:txEl>
                                          </p:spTgt>
                                        </p:tgtEl>
                                        <p:attrNameLst>
                                          <p:attrName>style.visibility</p:attrName>
                                        </p:attrNameLst>
                                      </p:cBhvr>
                                      <p:to>
                                        <p:strVal val="visible"/>
                                      </p:to>
                                    </p:set>
                                    <p:anim calcmode="lin" valueType="num">
                                      <p:cBhvr additive="base">
                                        <p:cTn dur="1000"/>
                                        <p:tgtEl>
                                          <p:spTgt spid="132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250"/>
                                  </p:stCondLst>
                                  <p:childTnLst>
                                    <p:set>
                                      <p:cBhvr>
                                        <p:cTn dur="1" fill="hold">
                                          <p:stCondLst>
                                            <p:cond delay="0"/>
                                          </p:stCondLst>
                                        </p:cTn>
                                        <p:tgtEl>
                                          <p:spTgt spid="1328">
                                            <p:txEl>
                                              <p:pRg end="0" st="0"/>
                                            </p:txEl>
                                          </p:spTgt>
                                        </p:tgtEl>
                                        <p:attrNameLst>
                                          <p:attrName>style.visibility</p:attrName>
                                        </p:attrNameLst>
                                      </p:cBhvr>
                                      <p:to>
                                        <p:strVal val="visible"/>
                                      </p:to>
                                    </p:set>
                                    <p:anim calcmode="lin" valueType="num">
                                      <p:cBhvr additive="base">
                                        <p:cTn dur="500"/>
                                        <p:tgtEl>
                                          <p:spTgt spid="132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250"/>
                                  </p:stCondLst>
                                  <p:childTnLst>
                                    <p:set>
                                      <p:cBhvr>
                                        <p:cTn dur="1" fill="hold">
                                          <p:stCondLst>
                                            <p:cond delay="0"/>
                                          </p:stCondLst>
                                        </p:cTn>
                                        <p:tgtEl>
                                          <p:spTgt spid="1328">
                                            <p:txEl>
                                              <p:pRg end="1" st="1"/>
                                            </p:txEl>
                                          </p:spTgt>
                                        </p:tgtEl>
                                        <p:attrNameLst>
                                          <p:attrName>style.visibility</p:attrName>
                                        </p:attrNameLst>
                                      </p:cBhvr>
                                      <p:to>
                                        <p:strVal val="visible"/>
                                      </p:to>
                                    </p:set>
                                    <p:anim calcmode="lin" valueType="num">
                                      <p:cBhvr additive="base">
                                        <p:cTn dur="500"/>
                                        <p:tgtEl>
                                          <p:spTgt spid="132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250"/>
                                  </p:stCondLst>
                                  <p:childTnLst>
                                    <p:set>
                                      <p:cBhvr>
                                        <p:cTn dur="1" fill="hold">
                                          <p:stCondLst>
                                            <p:cond delay="0"/>
                                          </p:stCondLst>
                                        </p:cTn>
                                        <p:tgtEl>
                                          <p:spTgt spid="1328">
                                            <p:txEl>
                                              <p:pRg end="2" st="2"/>
                                            </p:txEl>
                                          </p:spTgt>
                                        </p:tgtEl>
                                        <p:attrNameLst>
                                          <p:attrName>style.visibility</p:attrName>
                                        </p:attrNameLst>
                                      </p:cBhvr>
                                      <p:to>
                                        <p:strVal val="visible"/>
                                      </p:to>
                                    </p:set>
                                    <p:anim calcmode="lin" valueType="num">
                                      <p:cBhvr additive="base">
                                        <p:cTn dur="500"/>
                                        <p:tgtEl>
                                          <p:spTgt spid="132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250"/>
                                  </p:stCondLst>
                                  <p:childTnLst>
                                    <p:set>
                                      <p:cBhvr>
                                        <p:cTn dur="1" fill="hold">
                                          <p:stCondLst>
                                            <p:cond delay="0"/>
                                          </p:stCondLst>
                                        </p:cTn>
                                        <p:tgtEl>
                                          <p:spTgt spid="1328">
                                            <p:txEl>
                                              <p:pRg end="3" st="3"/>
                                            </p:txEl>
                                          </p:spTgt>
                                        </p:tgtEl>
                                        <p:attrNameLst>
                                          <p:attrName>style.visibility</p:attrName>
                                        </p:attrNameLst>
                                      </p:cBhvr>
                                      <p:to>
                                        <p:strVal val="visible"/>
                                      </p:to>
                                    </p:set>
                                    <p:anim calcmode="lin" valueType="num">
                                      <p:cBhvr additive="base">
                                        <p:cTn dur="500"/>
                                        <p:tgtEl>
                                          <p:spTgt spid="132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2">
                                  <p:stCondLst>
                                    <p:cond delay="250"/>
                                  </p:stCondLst>
                                  <p:childTnLst>
                                    <p:set>
                                      <p:cBhvr>
                                        <p:cTn dur="1" fill="hold">
                                          <p:stCondLst>
                                            <p:cond delay="0"/>
                                          </p:stCondLst>
                                        </p:cTn>
                                        <p:tgtEl>
                                          <p:spTgt spid="1328">
                                            <p:txEl>
                                              <p:pRg end="4" st="4"/>
                                            </p:txEl>
                                          </p:spTgt>
                                        </p:tgtEl>
                                        <p:attrNameLst>
                                          <p:attrName>style.visibility</p:attrName>
                                        </p:attrNameLst>
                                      </p:cBhvr>
                                      <p:to>
                                        <p:strVal val="visible"/>
                                      </p:to>
                                    </p:set>
                                    <p:anim calcmode="lin" valueType="num">
                                      <p:cBhvr additive="base">
                                        <p:cTn dur="500"/>
                                        <p:tgtEl>
                                          <p:spTgt spid="132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250"/>
                                  </p:stCondLst>
                                  <p:childTnLst>
                                    <p:set>
                                      <p:cBhvr>
                                        <p:cTn dur="1" fill="hold">
                                          <p:stCondLst>
                                            <p:cond delay="0"/>
                                          </p:stCondLst>
                                        </p:cTn>
                                        <p:tgtEl>
                                          <p:spTgt spid="1328">
                                            <p:txEl>
                                              <p:pRg end="5" st="5"/>
                                            </p:txEl>
                                          </p:spTgt>
                                        </p:tgtEl>
                                        <p:attrNameLst>
                                          <p:attrName>style.visibility</p:attrName>
                                        </p:attrNameLst>
                                      </p:cBhvr>
                                      <p:to>
                                        <p:strVal val="visible"/>
                                      </p:to>
                                    </p:set>
                                    <p:anim calcmode="lin" valueType="num">
                                      <p:cBhvr additive="base">
                                        <p:cTn dur="500"/>
                                        <p:tgtEl>
                                          <p:spTgt spid="132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2">
                                  <p:stCondLst>
                                    <p:cond delay="250"/>
                                  </p:stCondLst>
                                  <p:childTnLst>
                                    <p:set>
                                      <p:cBhvr>
                                        <p:cTn dur="1" fill="hold">
                                          <p:stCondLst>
                                            <p:cond delay="0"/>
                                          </p:stCondLst>
                                        </p:cTn>
                                        <p:tgtEl>
                                          <p:spTgt spid="1328">
                                            <p:txEl>
                                              <p:pRg end="6" st="6"/>
                                            </p:txEl>
                                          </p:spTgt>
                                        </p:tgtEl>
                                        <p:attrNameLst>
                                          <p:attrName>style.visibility</p:attrName>
                                        </p:attrNameLst>
                                      </p:cBhvr>
                                      <p:to>
                                        <p:strVal val="visible"/>
                                      </p:to>
                                    </p:set>
                                    <p:anim calcmode="lin" valueType="num">
                                      <p:cBhvr additive="base">
                                        <p:cTn dur="500"/>
                                        <p:tgtEl>
                                          <p:spTgt spid="132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250"/>
                                  </p:stCondLst>
                                  <p:childTnLst>
                                    <p:set>
                                      <p:cBhvr>
                                        <p:cTn dur="1" fill="hold">
                                          <p:stCondLst>
                                            <p:cond delay="0"/>
                                          </p:stCondLst>
                                        </p:cTn>
                                        <p:tgtEl>
                                          <p:spTgt spid="1328">
                                            <p:txEl>
                                              <p:pRg end="7" st="7"/>
                                            </p:txEl>
                                          </p:spTgt>
                                        </p:tgtEl>
                                        <p:attrNameLst>
                                          <p:attrName>style.visibility</p:attrName>
                                        </p:attrNameLst>
                                      </p:cBhvr>
                                      <p:to>
                                        <p:strVal val="visible"/>
                                      </p:to>
                                    </p:set>
                                    <p:anim calcmode="lin" valueType="num">
                                      <p:cBhvr additive="base">
                                        <p:cTn dur="500"/>
                                        <p:tgtEl>
                                          <p:spTgt spid="132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2">
                                  <p:stCondLst>
                                    <p:cond delay="250"/>
                                  </p:stCondLst>
                                  <p:childTnLst>
                                    <p:set>
                                      <p:cBhvr>
                                        <p:cTn dur="1" fill="hold">
                                          <p:stCondLst>
                                            <p:cond delay="0"/>
                                          </p:stCondLst>
                                        </p:cTn>
                                        <p:tgtEl>
                                          <p:spTgt spid="1328">
                                            <p:txEl>
                                              <p:pRg end="8" st="8"/>
                                            </p:txEl>
                                          </p:spTgt>
                                        </p:tgtEl>
                                        <p:attrNameLst>
                                          <p:attrName>style.visibility</p:attrName>
                                        </p:attrNameLst>
                                      </p:cBhvr>
                                      <p:to>
                                        <p:strVal val="visible"/>
                                      </p:to>
                                    </p:set>
                                    <p:anim calcmode="lin" valueType="num">
                                      <p:cBhvr additive="base">
                                        <p:cTn dur="500"/>
                                        <p:tgtEl>
                                          <p:spTgt spid="132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326"/>
                                        </p:tgtEl>
                                        <p:attrNameLst>
                                          <p:attrName>style.visibility</p:attrName>
                                        </p:attrNameLst>
                                      </p:cBhvr>
                                      <p:to>
                                        <p:strVal val="visible"/>
                                      </p:to>
                                    </p:set>
                                    <p:animEffect filter="fade" transition="in">
                                      <p:cBhvr>
                                        <p:cTn dur="500"/>
                                        <p:tgtEl>
                                          <p:spTgt spid="1326"/>
                                        </p:tgtEl>
                                      </p:cBhvr>
                                    </p:animEffect>
                                  </p:childTnLst>
                                </p:cTn>
                              </p:par>
                              <p:par>
                                <p:cTn fill="hold" nodeType="withEffect" presetClass="entr" presetID="10" presetSubtype="0">
                                  <p:stCondLst>
                                    <p:cond delay="0"/>
                                  </p:stCondLst>
                                  <p:childTnLst>
                                    <p:set>
                                      <p:cBhvr>
                                        <p:cTn dur="1" fill="hold">
                                          <p:stCondLst>
                                            <p:cond delay="0"/>
                                          </p:stCondLst>
                                        </p:cTn>
                                        <p:tgtEl>
                                          <p:spTgt spid="1335"/>
                                        </p:tgtEl>
                                        <p:attrNameLst>
                                          <p:attrName>style.visibility</p:attrName>
                                        </p:attrNameLst>
                                      </p:cBhvr>
                                      <p:to>
                                        <p:strVal val="visible"/>
                                      </p:to>
                                    </p:set>
                                    <p:animEffect filter="fade" transition="in">
                                      <p:cBhvr>
                                        <p:cTn dur="500"/>
                                        <p:tgtEl>
                                          <p:spTgt spid="1335"/>
                                        </p:tgtEl>
                                      </p:cBhvr>
                                    </p:animEffect>
                                  </p:childTnLst>
                                </p:cTn>
                              </p:par>
                              <p:par>
                                <p:cTn fill="hold" nodeType="withEffect" presetClass="entr" presetID="2" presetSubtype="1">
                                  <p:stCondLst>
                                    <p:cond delay="0"/>
                                  </p:stCondLst>
                                  <p:childTnLst>
                                    <p:set>
                                      <p:cBhvr>
                                        <p:cTn dur="1" fill="hold">
                                          <p:stCondLst>
                                            <p:cond delay="0"/>
                                          </p:stCondLst>
                                        </p:cTn>
                                        <p:tgtEl>
                                          <p:spTgt spid="1319"/>
                                        </p:tgtEl>
                                        <p:attrNameLst>
                                          <p:attrName>style.visibility</p:attrName>
                                        </p:attrNameLst>
                                      </p:cBhvr>
                                      <p:to>
                                        <p:strVal val="visible"/>
                                      </p:to>
                                    </p:set>
                                    <p:anim calcmode="lin" valueType="num">
                                      <p:cBhvr additive="base">
                                        <p:cTn dur="750"/>
                                        <p:tgtEl>
                                          <p:spTgt spid="131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319"/>
                                        </p:tgtEl>
                                        <p:attrNameLst>
                                          <p:attrName>style.visibility</p:attrName>
                                        </p:attrNameLst>
                                      </p:cBhvr>
                                      <p:to>
                                        <p:strVal val="visible"/>
                                      </p:to>
                                    </p:set>
                                    <p:animEffect filter="fade" transition="in">
                                      <p:cBhvr>
                                        <p:cTn dur="750"/>
                                        <p:tgtEl>
                                          <p:spTgt spid="1319"/>
                                        </p:tgtEl>
                                      </p:cBhvr>
                                    </p:animEffect>
                                  </p:childTnLst>
                                </p:cTn>
                              </p:par>
                              <p:par>
                                <p:cTn fill="hold" nodeType="withEffect" presetClass="entr" presetID="2" presetSubtype="1">
                                  <p:stCondLst>
                                    <p:cond delay="0"/>
                                  </p:stCondLst>
                                  <p:childTnLst>
                                    <p:set>
                                      <p:cBhvr>
                                        <p:cTn dur="1" fill="hold">
                                          <p:stCondLst>
                                            <p:cond delay="0"/>
                                          </p:stCondLst>
                                        </p:cTn>
                                        <p:tgtEl>
                                          <p:spTgt spid="1333"/>
                                        </p:tgtEl>
                                        <p:attrNameLst>
                                          <p:attrName>style.visibility</p:attrName>
                                        </p:attrNameLst>
                                      </p:cBhvr>
                                      <p:to>
                                        <p:strVal val="visible"/>
                                      </p:to>
                                    </p:set>
                                    <p:anim calcmode="lin" valueType="num">
                                      <p:cBhvr additive="base">
                                        <p:cTn dur="750"/>
                                        <p:tgtEl>
                                          <p:spTgt spid="133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333"/>
                                        </p:tgtEl>
                                        <p:attrNameLst>
                                          <p:attrName>style.visibility</p:attrName>
                                        </p:attrNameLst>
                                      </p:cBhvr>
                                      <p:to>
                                        <p:strVal val="visible"/>
                                      </p:to>
                                    </p:set>
                                    <p:animEffect filter="fade" transition="in">
                                      <p:cBhvr>
                                        <p:cTn dur="750"/>
                                        <p:tgtEl>
                                          <p:spTgt spid="1333"/>
                                        </p:tgtEl>
                                      </p:cBhvr>
                                    </p:animEffect>
                                  </p:childTnLst>
                                </p:cTn>
                              </p:par>
                              <p:par>
                                <p:cTn fill="hold" nodeType="withEffect" presetClass="entr" presetID="2" presetSubtype="8">
                                  <p:stCondLst>
                                    <p:cond delay="0"/>
                                  </p:stCondLst>
                                  <p:childTnLst>
                                    <p:set>
                                      <p:cBhvr>
                                        <p:cTn dur="1" fill="hold">
                                          <p:stCondLst>
                                            <p:cond delay="0"/>
                                          </p:stCondLst>
                                        </p:cTn>
                                        <p:tgtEl>
                                          <p:spTgt spid="1329">
                                            <p:txEl>
                                              <p:pRg end="0" st="0"/>
                                            </p:txEl>
                                          </p:spTgt>
                                        </p:tgtEl>
                                        <p:attrNameLst>
                                          <p:attrName>style.visibility</p:attrName>
                                        </p:attrNameLst>
                                      </p:cBhvr>
                                      <p:to>
                                        <p:strVal val="visible"/>
                                      </p:to>
                                    </p:set>
                                    <p:anim calcmode="lin" valueType="num">
                                      <p:cBhvr additive="base">
                                        <p:cTn dur="1000"/>
                                        <p:tgtEl>
                                          <p:spTgt spid="132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9">
                                            <p:txEl>
                                              <p:pRg end="1" st="1"/>
                                            </p:txEl>
                                          </p:spTgt>
                                        </p:tgtEl>
                                        <p:attrNameLst>
                                          <p:attrName>style.visibility</p:attrName>
                                        </p:attrNameLst>
                                      </p:cBhvr>
                                      <p:to>
                                        <p:strVal val="visible"/>
                                      </p:to>
                                    </p:set>
                                    <p:anim calcmode="lin" valueType="num">
                                      <p:cBhvr additive="base">
                                        <p:cTn dur="1000"/>
                                        <p:tgtEl>
                                          <p:spTgt spid="132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9">
                                            <p:txEl>
                                              <p:pRg end="2" st="2"/>
                                            </p:txEl>
                                          </p:spTgt>
                                        </p:tgtEl>
                                        <p:attrNameLst>
                                          <p:attrName>style.visibility</p:attrName>
                                        </p:attrNameLst>
                                      </p:cBhvr>
                                      <p:to>
                                        <p:strVal val="visible"/>
                                      </p:to>
                                    </p:set>
                                    <p:anim calcmode="lin" valueType="num">
                                      <p:cBhvr additive="base">
                                        <p:cTn dur="1000"/>
                                        <p:tgtEl>
                                          <p:spTgt spid="132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9">
                                            <p:txEl>
                                              <p:pRg end="3" st="3"/>
                                            </p:txEl>
                                          </p:spTgt>
                                        </p:tgtEl>
                                        <p:attrNameLst>
                                          <p:attrName>style.visibility</p:attrName>
                                        </p:attrNameLst>
                                      </p:cBhvr>
                                      <p:to>
                                        <p:strVal val="visible"/>
                                      </p:to>
                                    </p:set>
                                    <p:anim calcmode="lin" valueType="num">
                                      <p:cBhvr additive="base">
                                        <p:cTn dur="1000"/>
                                        <p:tgtEl>
                                          <p:spTgt spid="132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9">
                                            <p:txEl>
                                              <p:pRg end="4" st="4"/>
                                            </p:txEl>
                                          </p:spTgt>
                                        </p:tgtEl>
                                        <p:attrNameLst>
                                          <p:attrName>style.visibility</p:attrName>
                                        </p:attrNameLst>
                                      </p:cBhvr>
                                      <p:to>
                                        <p:strVal val="visible"/>
                                      </p:to>
                                    </p:set>
                                    <p:anim calcmode="lin" valueType="num">
                                      <p:cBhvr additive="base">
                                        <p:cTn dur="1000"/>
                                        <p:tgtEl>
                                          <p:spTgt spid="132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9">
                                            <p:txEl>
                                              <p:pRg end="5" st="5"/>
                                            </p:txEl>
                                          </p:spTgt>
                                        </p:tgtEl>
                                        <p:attrNameLst>
                                          <p:attrName>style.visibility</p:attrName>
                                        </p:attrNameLst>
                                      </p:cBhvr>
                                      <p:to>
                                        <p:strVal val="visible"/>
                                      </p:to>
                                    </p:set>
                                    <p:anim calcmode="lin" valueType="num">
                                      <p:cBhvr additive="base">
                                        <p:cTn dur="1000"/>
                                        <p:tgtEl>
                                          <p:spTgt spid="132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9">
                                            <p:txEl>
                                              <p:pRg end="6" st="6"/>
                                            </p:txEl>
                                          </p:spTgt>
                                        </p:tgtEl>
                                        <p:attrNameLst>
                                          <p:attrName>style.visibility</p:attrName>
                                        </p:attrNameLst>
                                      </p:cBhvr>
                                      <p:to>
                                        <p:strVal val="visible"/>
                                      </p:to>
                                    </p:set>
                                    <p:anim calcmode="lin" valueType="num">
                                      <p:cBhvr additive="base">
                                        <p:cTn dur="1000"/>
                                        <p:tgtEl>
                                          <p:spTgt spid="132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9">
                                            <p:txEl>
                                              <p:pRg end="7" st="7"/>
                                            </p:txEl>
                                          </p:spTgt>
                                        </p:tgtEl>
                                        <p:attrNameLst>
                                          <p:attrName>style.visibility</p:attrName>
                                        </p:attrNameLst>
                                      </p:cBhvr>
                                      <p:to>
                                        <p:strVal val="visible"/>
                                      </p:to>
                                    </p:set>
                                    <p:anim calcmode="lin" valueType="num">
                                      <p:cBhvr additive="base">
                                        <p:cTn dur="1000"/>
                                        <p:tgtEl>
                                          <p:spTgt spid="132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29">
                                            <p:txEl>
                                              <p:pRg end="8" st="8"/>
                                            </p:txEl>
                                          </p:spTgt>
                                        </p:tgtEl>
                                        <p:attrNameLst>
                                          <p:attrName>style.visibility</p:attrName>
                                        </p:attrNameLst>
                                      </p:cBhvr>
                                      <p:to>
                                        <p:strVal val="visible"/>
                                      </p:to>
                                    </p:set>
                                    <p:anim calcmode="lin" valueType="num">
                                      <p:cBhvr additive="base">
                                        <p:cTn dur="1000"/>
                                        <p:tgtEl>
                                          <p:spTgt spid="1329">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250"/>
                                  </p:stCondLst>
                                  <p:childTnLst>
                                    <p:set>
                                      <p:cBhvr>
                                        <p:cTn dur="1" fill="hold">
                                          <p:stCondLst>
                                            <p:cond delay="0"/>
                                          </p:stCondLst>
                                        </p:cTn>
                                        <p:tgtEl>
                                          <p:spTgt spid="1330">
                                            <p:txEl>
                                              <p:pRg end="0" st="0"/>
                                            </p:txEl>
                                          </p:spTgt>
                                        </p:tgtEl>
                                        <p:attrNameLst>
                                          <p:attrName>style.visibility</p:attrName>
                                        </p:attrNameLst>
                                      </p:cBhvr>
                                      <p:to>
                                        <p:strVal val="visible"/>
                                      </p:to>
                                    </p:set>
                                    <p:anim calcmode="lin" valueType="num">
                                      <p:cBhvr additive="base">
                                        <p:cTn dur="500"/>
                                        <p:tgtEl>
                                          <p:spTgt spid="133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250"/>
                                  </p:stCondLst>
                                  <p:childTnLst>
                                    <p:set>
                                      <p:cBhvr>
                                        <p:cTn dur="1" fill="hold">
                                          <p:stCondLst>
                                            <p:cond delay="0"/>
                                          </p:stCondLst>
                                        </p:cTn>
                                        <p:tgtEl>
                                          <p:spTgt spid="1330">
                                            <p:txEl>
                                              <p:pRg end="1" st="1"/>
                                            </p:txEl>
                                          </p:spTgt>
                                        </p:tgtEl>
                                        <p:attrNameLst>
                                          <p:attrName>style.visibility</p:attrName>
                                        </p:attrNameLst>
                                      </p:cBhvr>
                                      <p:to>
                                        <p:strVal val="visible"/>
                                      </p:to>
                                    </p:set>
                                    <p:anim calcmode="lin" valueType="num">
                                      <p:cBhvr additive="base">
                                        <p:cTn dur="500"/>
                                        <p:tgtEl>
                                          <p:spTgt spid="133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250"/>
                                  </p:stCondLst>
                                  <p:childTnLst>
                                    <p:set>
                                      <p:cBhvr>
                                        <p:cTn dur="1" fill="hold">
                                          <p:stCondLst>
                                            <p:cond delay="0"/>
                                          </p:stCondLst>
                                        </p:cTn>
                                        <p:tgtEl>
                                          <p:spTgt spid="1330">
                                            <p:txEl>
                                              <p:pRg end="2" st="2"/>
                                            </p:txEl>
                                          </p:spTgt>
                                        </p:tgtEl>
                                        <p:attrNameLst>
                                          <p:attrName>style.visibility</p:attrName>
                                        </p:attrNameLst>
                                      </p:cBhvr>
                                      <p:to>
                                        <p:strVal val="visible"/>
                                      </p:to>
                                    </p:set>
                                    <p:anim calcmode="lin" valueType="num">
                                      <p:cBhvr additive="base">
                                        <p:cTn dur="500"/>
                                        <p:tgtEl>
                                          <p:spTgt spid="133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250"/>
                                  </p:stCondLst>
                                  <p:childTnLst>
                                    <p:set>
                                      <p:cBhvr>
                                        <p:cTn dur="1" fill="hold">
                                          <p:stCondLst>
                                            <p:cond delay="0"/>
                                          </p:stCondLst>
                                        </p:cTn>
                                        <p:tgtEl>
                                          <p:spTgt spid="1330">
                                            <p:txEl>
                                              <p:pRg end="3" st="3"/>
                                            </p:txEl>
                                          </p:spTgt>
                                        </p:tgtEl>
                                        <p:attrNameLst>
                                          <p:attrName>style.visibility</p:attrName>
                                        </p:attrNameLst>
                                      </p:cBhvr>
                                      <p:to>
                                        <p:strVal val="visible"/>
                                      </p:to>
                                    </p:set>
                                    <p:anim calcmode="lin" valueType="num">
                                      <p:cBhvr additive="base">
                                        <p:cTn dur="500"/>
                                        <p:tgtEl>
                                          <p:spTgt spid="133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250"/>
                                  </p:stCondLst>
                                  <p:childTnLst>
                                    <p:set>
                                      <p:cBhvr>
                                        <p:cTn dur="1" fill="hold">
                                          <p:stCondLst>
                                            <p:cond delay="0"/>
                                          </p:stCondLst>
                                        </p:cTn>
                                        <p:tgtEl>
                                          <p:spTgt spid="1330">
                                            <p:txEl>
                                              <p:pRg end="4" st="4"/>
                                            </p:txEl>
                                          </p:spTgt>
                                        </p:tgtEl>
                                        <p:attrNameLst>
                                          <p:attrName>style.visibility</p:attrName>
                                        </p:attrNameLst>
                                      </p:cBhvr>
                                      <p:to>
                                        <p:strVal val="visible"/>
                                      </p:to>
                                    </p:set>
                                    <p:anim calcmode="lin" valueType="num">
                                      <p:cBhvr additive="base">
                                        <p:cTn dur="500"/>
                                        <p:tgtEl>
                                          <p:spTgt spid="133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2">
                                  <p:stCondLst>
                                    <p:cond delay="250"/>
                                  </p:stCondLst>
                                  <p:childTnLst>
                                    <p:set>
                                      <p:cBhvr>
                                        <p:cTn dur="1" fill="hold">
                                          <p:stCondLst>
                                            <p:cond delay="0"/>
                                          </p:stCondLst>
                                        </p:cTn>
                                        <p:tgtEl>
                                          <p:spTgt spid="1330">
                                            <p:txEl>
                                              <p:pRg end="5" st="5"/>
                                            </p:txEl>
                                          </p:spTgt>
                                        </p:tgtEl>
                                        <p:attrNameLst>
                                          <p:attrName>style.visibility</p:attrName>
                                        </p:attrNameLst>
                                      </p:cBhvr>
                                      <p:to>
                                        <p:strVal val="visible"/>
                                      </p:to>
                                    </p:set>
                                    <p:anim calcmode="lin" valueType="num">
                                      <p:cBhvr additive="base">
                                        <p:cTn dur="500"/>
                                        <p:tgtEl>
                                          <p:spTgt spid="133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250"/>
                                  </p:stCondLst>
                                  <p:childTnLst>
                                    <p:set>
                                      <p:cBhvr>
                                        <p:cTn dur="1" fill="hold">
                                          <p:stCondLst>
                                            <p:cond delay="0"/>
                                          </p:stCondLst>
                                        </p:cTn>
                                        <p:tgtEl>
                                          <p:spTgt spid="1330">
                                            <p:txEl>
                                              <p:pRg end="6" st="6"/>
                                            </p:txEl>
                                          </p:spTgt>
                                        </p:tgtEl>
                                        <p:attrNameLst>
                                          <p:attrName>style.visibility</p:attrName>
                                        </p:attrNameLst>
                                      </p:cBhvr>
                                      <p:to>
                                        <p:strVal val="visible"/>
                                      </p:to>
                                    </p:set>
                                    <p:anim calcmode="lin" valueType="num">
                                      <p:cBhvr additive="base">
                                        <p:cTn dur="500"/>
                                        <p:tgtEl>
                                          <p:spTgt spid="133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250"/>
                                  </p:stCondLst>
                                  <p:childTnLst>
                                    <p:set>
                                      <p:cBhvr>
                                        <p:cTn dur="1" fill="hold">
                                          <p:stCondLst>
                                            <p:cond delay="0"/>
                                          </p:stCondLst>
                                        </p:cTn>
                                        <p:tgtEl>
                                          <p:spTgt spid="1330">
                                            <p:txEl>
                                              <p:pRg end="7" st="7"/>
                                            </p:txEl>
                                          </p:spTgt>
                                        </p:tgtEl>
                                        <p:attrNameLst>
                                          <p:attrName>style.visibility</p:attrName>
                                        </p:attrNameLst>
                                      </p:cBhvr>
                                      <p:to>
                                        <p:strVal val="visible"/>
                                      </p:to>
                                    </p:set>
                                    <p:anim calcmode="lin" valueType="num">
                                      <p:cBhvr additive="base">
                                        <p:cTn dur="500"/>
                                        <p:tgtEl>
                                          <p:spTgt spid="133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2">
                                  <p:stCondLst>
                                    <p:cond delay="250"/>
                                  </p:stCondLst>
                                  <p:childTnLst>
                                    <p:set>
                                      <p:cBhvr>
                                        <p:cTn dur="1" fill="hold">
                                          <p:stCondLst>
                                            <p:cond delay="0"/>
                                          </p:stCondLst>
                                        </p:cTn>
                                        <p:tgtEl>
                                          <p:spTgt spid="1330">
                                            <p:txEl>
                                              <p:pRg end="8" st="8"/>
                                            </p:txEl>
                                          </p:spTgt>
                                        </p:tgtEl>
                                        <p:attrNameLst>
                                          <p:attrName>style.visibility</p:attrName>
                                        </p:attrNameLst>
                                      </p:cBhvr>
                                      <p:to>
                                        <p:strVal val="visible"/>
                                      </p:to>
                                    </p:set>
                                    <p:anim calcmode="lin" valueType="num">
                                      <p:cBhvr additive="base">
                                        <p:cTn dur="500"/>
                                        <p:tgtEl>
                                          <p:spTgt spid="1330">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Horisontal Images">
  <p:cSld name="3 Horisontal Images">
    <p:spTree>
      <p:nvGrpSpPr>
        <p:cNvPr id="1336" name="Shape 1336"/>
        <p:cNvGrpSpPr/>
        <p:nvPr/>
      </p:nvGrpSpPr>
      <p:grpSpPr>
        <a:xfrm>
          <a:off x="0" y="0"/>
          <a:ext cx="0" cy="0"/>
          <a:chOff x="0" y="0"/>
          <a:chExt cx="0" cy="0"/>
        </a:xfrm>
      </p:grpSpPr>
      <p:sp>
        <p:nvSpPr>
          <p:cNvPr id="1337" name="Google Shape;1337;p69"/>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8" name="Google Shape;1338;p69"/>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9" name="Google Shape;1339;p69"/>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40" name="Google Shape;1340;p69"/>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1" name="Google Shape;1341;p69"/>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42" name="Google Shape;1342;p69"/>
          <p:cNvSpPr/>
          <p:nvPr>
            <p:ph idx="2" type="pic"/>
          </p:nvPr>
        </p:nvSpPr>
        <p:spPr>
          <a:xfrm>
            <a:off x="-1" y="2407196"/>
            <a:ext cx="4462687" cy="4680520"/>
          </a:xfrm>
          <a:prstGeom prst="rect">
            <a:avLst/>
          </a:prstGeom>
          <a:solidFill>
            <a:srgbClr val="FED9E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343" name="Google Shape;1343;p69"/>
          <p:cNvSpPr/>
          <p:nvPr>
            <p:ph idx="3" type="pic"/>
          </p:nvPr>
        </p:nvSpPr>
        <p:spPr>
          <a:xfrm>
            <a:off x="4462687" y="2407196"/>
            <a:ext cx="8568950" cy="4680520"/>
          </a:xfrm>
          <a:prstGeom prst="rect">
            <a:avLst/>
          </a:prstGeom>
          <a:solidFill>
            <a:srgbClr val="E7F4D3"/>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344" name="Google Shape;1344;p69"/>
          <p:cNvSpPr/>
          <p:nvPr>
            <p:ph idx="4" type="pic"/>
          </p:nvPr>
        </p:nvSpPr>
        <p:spPr>
          <a:xfrm>
            <a:off x="13031638" y="2407196"/>
            <a:ext cx="5254774" cy="4680520"/>
          </a:xfrm>
          <a:prstGeom prst="rect">
            <a:avLst/>
          </a:prstGeom>
          <a:solidFill>
            <a:srgbClr val="C6F1FF"/>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345" name="Google Shape;1345;p69"/>
          <p:cNvSpPr txBox="1"/>
          <p:nvPr>
            <p:ph idx="5" type="body"/>
          </p:nvPr>
        </p:nvSpPr>
        <p:spPr>
          <a:xfrm>
            <a:off x="1078310" y="7663779"/>
            <a:ext cx="16200314" cy="153055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6" name="Google Shape;1346;p69"/>
          <p:cNvSpPr/>
          <p:nvPr/>
        </p:nvSpPr>
        <p:spPr>
          <a:xfrm>
            <a:off x="1222326" y="7519764"/>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47" name="Google Shape;1347;p69"/>
          <p:cNvSpPr/>
          <p:nvPr/>
        </p:nvSpPr>
        <p:spPr>
          <a:xfrm>
            <a:off x="-2" y="7087716"/>
            <a:ext cx="4463523" cy="14401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48" name="Google Shape;1348;p69"/>
          <p:cNvSpPr/>
          <p:nvPr/>
        </p:nvSpPr>
        <p:spPr>
          <a:xfrm>
            <a:off x="4463522" y="7087716"/>
            <a:ext cx="8568007" cy="14401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49" name="Google Shape;1349;p69"/>
          <p:cNvSpPr/>
          <p:nvPr/>
        </p:nvSpPr>
        <p:spPr>
          <a:xfrm>
            <a:off x="13031637" y="7087716"/>
            <a:ext cx="5254774" cy="1440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41"/>
                                        </p:tgtEl>
                                        <p:attrNameLst>
                                          <p:attrName>style.visibility</p:attrName>
                                        </p:attrNameLst>
                                      </p:cBhvr>
                                      <p:to>
                                        <p:strVal val="visible"/>
                                      </p:to>
                                    </p:set>
                                    <p:anim calcmode="lin" valueType="num">
                                      <p:cBhvr additive="base">
                                        <p:cTn dur="500"/>
                                        <p:tgtEl>
                                          <p:spTgt spid="134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340">
                                            <p:txEl>
                                              <p:pRg end="0" st="0"/>
                                            </p:txEl>
                                          </p:spTgt>
                                        </p:tgtEl>
                                        <p:attrNameLst>
                                          <p:attrName>style.visibility</p:attrName>
                                        </p:attrNameLst>
                                      </p:cBhvr>
                                      <p:to>
                                        <p:strVal val="visible"/>
                                      </p:to>
                                    </p:set>
                                    <p:animEffect filter="fade" transition="in">
                                      <p:cBhvr>
                                        <p:cTn dur="500"/>
                                        <p:tgtEl>
                                          <p:spTgt spid="134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0">
                                            <p:txEl>
                                              <p:pRg end="1" st="1"/>
                                            </p:txEl>
                                          </p:spTgt>
                                        </p:tgtEl>
                                        <p:attrNameLst>
                                          <p:attrName>style.visibility</p:attrName>
                                        </p:attrNameLst>
                                      </p:cBhvr>
                                      <p:to>
                                        <p:strVal val="visible"/>
                                      </p:to>
                                    </p:set>
                                    <p:animEffect filter="fade" transition="in">
                                      <p:cBhvr>
                                        <p:cTn dur="500"/>
                                        <p:tgtEl>
                                          <p:spTgt spid="134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0">
                                            <p:txEl>
                                              <p:pRg end="2" st="2"/>
                                            </p:txEl>
                                          </p:spTgt>
                                        </p:tgtEl>
                                        <p:attrNameLst>
                                          <p:attrName>style.visibility</p:attrName>
                                        </p:attrNameLst>
                                      </p:cBhvr>
                                      <p:to>
                                        <p:strVal val="visible"/>
                                      </p:to>
                                    </p:set>
                                    <p:animEffect filter="fade" transition="in">
                                      <p:cBhvr>
                                        <p:cTn dur="500"/>
                                        <p:tgtEl>
                                          <p:spTgt spid="134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0">
                                            <p:txEl>
                                              <p:pRg end="3" st="3"/>
                                            </p:txEl>
                                          </p:spTgt>
                                        </p:tgtEl>
                                        <p:attrNameLst>
                                          <p:attrName>style.visibility</p:attrName>
                                        </p:attrNameLst>
                                      </p:cBhvr>
                                      <p:to>
                                        <p:strVal val="visible"/>
                                      </p:to>
                                    </p:set>
                                    <p:animEffect filter="fade" transition="in">
                                      <p:cBhvr>
                                        <p:cTn dur="500"/>
                                        <p:tgtEl>
                                          <p:spTgt spid="134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0">
                                            <p:txEl>
                                              <p:pRg end="4" st="4"/>
                                            </p:txEl>
                                          </p:spTgt>
                                        </p:tgtEl>
                                        <p:attrNameLst>
                                          <p:attrName>style.visibility</p:attrName>
                                        </p:attrNameLst>
                                      </p:cBhvr>
                                      <p:to>
                                        <p:strVal val="visible"/>
                                      </p:to>
                                    </p:set>
                                    <p:animEffect filter="fade" transition="in">
                                      <p:cBhvr>
                                        <p:cTn dur="500"/>
                                        <p:tgtEl>
                                          <p:spTgt spid="134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0">
                                            <p:txEl>
                                              <p:pRg end="5" st="5"/>
                                            </p:txEl>
                                          </p:spTgt>
                                        </p:tgtEl>
                                        <p:attrNameLst>
                                          <p:attrName>style.visibility</p:attrName>
                                        </p:attrNameLst>
                                      </p:cBhvr>
                                      <p:to>
                                        <p:strVal val="visible"/>
                                      </p:to>
                                    </p:set>
                                    <p:animEffect filter="fade" transition="in">
                                      <p:cBhvr>
                                        <p:cTn dur="500"/>
                                        <p:tgtEl>
                                          <p:spTgt spid="134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0">
                                            <p:txEl>
                                              <p:pRg end="6" st="6"/>
                                            </p:txEl>
                                          </p:spTgt>
                                        </p:tgtEl>
                                        <p:attrNameLst>
                                          <p:attrName>style.visibility</p:attrName>
                                        </p:attrNameLst>
                                      </p:cBhvr>
                                      <p:to>
                                        <p:strVal val="visible"/>
                                      </p:to>
                                    </p:set>
                                    <p:animEffect filter="fade" transition="in">
                                      <p:cBhvr>
                                        <p:cTn dur="500"/>
                                        <p:tgtEl>
                                          <p:spTgt spid="134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0">
                                            <p:txEl>
                                              <p:pRg end="7" st="7"/>
                                            </p:txEl>
                                          </p:spTgt>
                                        </p:tgtEl>
                                        <p:attrNameLst>
                                          <p:attrName>style.visibility</p:attrName>
                                        </p:attrNameLst>
                                      </p:cBhvr>
                                      <p:to>
                                        <p:strVal val="visible"/>
                                      </p:to>
                                    </p:set>
                                    <p:animEffect filter="fade" transition="in">
                                      <p:cBhvr>
                                        <p:cTn dur="500"/>
                                        <p:tgtEl>
                                          <p:spTgt spid="134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40">
                                            <p:txEl>
                                              <p:pRg end="8" st="8"/>
                                            </p:txEl>
                                          </p:spTgt>
                                        </p:tgtEl>
                                        <p:attrNameLst>
                                          <p:attrName>style.visibility</p:attrName>
                                        </p:attrNameLst>
                                      </p:cBhvr>
                                      <p:to>
                                        <p:strVal val="visible"/>
                                      </p:to>
                                    </p:set>
                                    <p:animEffect filter="fade" transition="in">
                                      <p:cBhvr>
                                        <p:cTn dur="500"/>
                                        <p:tgtEl>
                                          <p:spTgt spid="1340">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42"/>
                                        </p:tgtEl>
                                        <p:attrNameLst>
                                          <p:attrName>style.visibility</p:attrName>
                                        </p:attrNameLst>
                                      </p:cBhvr>
                                      <p:to>
                                        <p:strVal val="visible"/>
                                      </p:to>
                                    </p:set>
                                    <p:animEffect filter="fade" transition="in">
                                      <p:cBhvr>
                                        <p:cTn dur="500"/>
                                        <p:tgtEl>
                                          <p:spTgt spid="1342"/>
                                        </p:tgtEl>
                                      </p:cBhvr>
                                    </p:animEffect>
                                  </p:childTnLst>
                                </p:cTn>
                              </p:par>
                              <p:par>
                                <p:cTn fill="hold" nodeType="withEffect" presetClass="entr" presetID="2" presetSubtype="4">
                                  <p:stCondLst>
                                    <p:cond delay="0"/>
                                  </p:stCondLst>
                                  <p:childTnLst>
                                    <p:set>
                                      <p:cBhvr>
                                        <p:cTn dur="1" fill="hold">
                                          <p:stCondLst>
                                            <p:cond delay="0"/>
                                          </p:stCondLst>
                                        </p:cTn>
                                        <p:tgtEl>
                                          <p:spTgt spid="1347"/>
                                        </p:tgtEl>
                                        <p:attrNameLst>
                                          <p:attrName>style.visibility</p:attrName>
                                        </p:attrNameLst>
                                      </p:cBhvr>
                                      <p:to>
                                        <p:strVal val="visible"/>
                                      </p:to>
                                    </p:set>
                                    <p:anim calcmode="lin" valueType="num">
                                      <p:cBhvr additive="base">
                                        <p:cTn dur="500"/>
                                        <p:tgtEl>
                                          <p:spTgt spid="134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250"/>
                                  </p:stCondLst>
                                  <p:childTnLst>
                                    <p:set>
                                      <p:cBhvr>
                                        <p:cTn dur="1" fill="hold">
                                          <p:stCondLst>
                                            <p:cond delay="0"/>
                                          </p:stCondLst>
                                        </p:cTn>
                                        <p:tgtEl>
                                          <p:spTgt spid="1343"/>
                                        </p:tgtEl>
                                        <p:attrNameLst>
                                          <p:attrName>style.visibility</p:attrName>
                                        </p:attrNameLst>
                                      </p:cBhvr>
                                      <p:to>
                                        <p:strVal val="visible"/>
                                      </p:to>
                                    </p:set>
                                    <p:animEffect filter="fade" transition="in">
                                      <p:cBhvr>
                                        <p:cTn dur="500"/>
                                        <p:tgtEl>
                                          <p:spTgt spid="1343"/>
                                        </p:tgtEl>
                                      </p:cBhvr>
                                    </p:animEffect>
                                  </p:childTnLst>
                                </p:cTn>
                              </p:par>
                              <p:par>
                                <p:cTn fill="hold" nodeType="withEffect" presetClass="entr" presetID="2" presetSubtype="4">
                                  <p:stCondLst>
                                    <p:cond delay="250"/>
                                  </p:stCondLst>
                                  <p:childTnLst>
                                    <p:set>
                                      <p:cBhvr>
                                        <p:cTn dur="1" fill="hold">
                                          <p:stCondLst>
                                            <p:cond delay="0"/>
                                          </p:stCondLst>
                                        </p:cTn>
                                        <p:tgtEl>
                                          <p:spTgt spid="1348"/>
                                        </p:tgtEl>
                                        <p:attrNameLst>
                                          <p:attrName>style.visibility</p:attrName>
                                        </p:attrNameLst>
                                      </p:cBhvr>
                                      <p:to>
                                        <p:strVal val="visible"/>
                                      </p:to>
                                    </p:set>
                                    <p:anim calcmode="lin" valueType="num">
                                      <p:cBhvr additive="base">
                                        <p:cTn dur="500"/>
                                        <p:tgtEl>
                                          <p:spTgt spid="1348"/>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10" presetSubtype="0">
                                  <p:stCondLst>
                                    <p:cond delay="250"/>
                                  </p:stCondLst>
                                  <p:childTnLst>
                                    <p:set>
                                      <p:cBhvr>
                                        <p:cTn dur="1" fill="hold">
                                          <p:stCondLst>
                                            <p:cond delay="0"/>
                                          </p:stCondLst>
                                        </p:cTn>
                                        <p:tgtEl>
                                          <p:spTgt spid="1344"/>
                                        </p:tgtEl>
                                        <p:attrNameLst>
                                          <p:attrName>style.visibility</p:attrName>
                                        </p:attrNameLst>
                                      </p:cBhvr>
                                      <p:to>
                                        <p:strVal val="visible"/>
                                      </p:to>
                                    </p:set>
                                    <p:animEffect filter="fade" transition="in">
                                      <p:cBhvr>
                                        <p:cTn dur="500"/>
                                        <p:tgtEl>
                                          <p:spTgt spid="1344"/>
                                        </p:tgtEl>
                                      </p:cBhvr>
                                    </p:animEffect>
                                  </p:childTnLst>
                                </p:cTn>
                              </p:par>
                              <p:par>
                                <p:cTn fill="hold" nodeType="withEffect" presetClass="entr" presetID="2" presetSubtype="4">
                                  <p:stCondLst>
                                    <p:cond delay="250"/>
                                  </p:stCondLst>
                                  <p:childTnLst>
                                    <p:set>
                                      <p:cBhvr>
                                        <p:cTn dur="1" fill="hold">
                                          <p:stCondLst>
                                            <p:cond delay="0"/>
                                          </p:stCondLst>
                                        </p:cTn>
                                        <p:tgtEl>
                                          <p:spTgt spid="1349"/>
                                        </p:tgtEl>
                                        <p:attrNameLst>
                                          <p:attrName>style.visibility</p:attrName>
                                        </p:attrNameLst>
                                      </p:cBhvr>
                                      <p:to>
                                        <p:strVal val="visible"/>
                                      </p:to>
                                    </p:set>
                                    <p:anim calcmode="lin" valueType="num">
                                      <p:cBhvr additive="base">
                                        <p:cTn dur="500"/>
                                        <p:tgtEl>
                                          <p:spTgt spid="1349"/>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8">
                                  <p:stCondLst>
                                    <p:cond delay="500"/>
                                  </p:stCondLst>
                                  <p:childTnLst>
                                    <p:set>
                                      <p:cBhvr>
                                        <p:cTn dur="1" fill="hold">
                                          <p:stCondLst>
                                            <p:cond delay="0"/>
                                          </p:stCondLst>
                                        </p:cTn>
                                        <p:tgtEl>
                                          <p:spTgt spid="1346"/>
                                        </p:tgtEl>
                                        <p:attrNameLst>
                                          <p:attrName>style.visibility</p:attrName>
                                        </p:attrNameLst>
                                      </p:cBhvr>
                                      <p:to>
                                        <p:strVal val="visible"/>
                                      </p:to>
                                    </p:set>
                                    <p:anim calcmode="lin" valueType="num">
                                      <p:cBhvr additive="base">
                                        <p:cTn dur="500"/>
                                        <p:tgtEl>
                                          <p:spTgt spid="13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345">
                                            <p:txEl>
                                              <p:pRg end="0" st="0"/>
                                            </p:txEl>
                                          </p:spTgt>
                                        </p:tgtEl>
                                        <p:attrNameLst>
                                          <p:attrName>style.visibility</p:attrName>
                                        </p:attrNameLst>
                                      </p:cBhvr>
                                      <p:to>
                                        <p:strVal val="visible"/>
                                      </p:to>
                                    </p:set>
                                    <p:anim calcmode="lin" valueType="num">
                                      <p:cBhvr additive="base">
                                        <p:cTn dur="500"/>
                                        <p:tgtEl>
                                          <p:spTgt spid="134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345">
                                            <p:txEl>
                                              <p:pRg end="1" st="1"/>
                                            </p:txEl>
                                          </p:spTgt>
                                        </p:tgtEl>
                                        <p:attrNameLst>
                                          <p:attrName>style.visibility</p:attrName>
                                        </p:attrNameLst>
                                      </p:cBhvr>
                                      <p:to>
                                        <p:strVal val="visible"/>
                                      </p:to>
                                    </p:set>
                                    <p:anim calcmode="lin" valueType="num">
                                      <p:cBhvr additive="base">
                                        <p:cTn dur="500"/>
                                        <p:tgtEl>
                                          <p:spTgt spid="134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345">
                                            <p:txEl>
                                              <p:pRg end="2" st="2"/>
                                            </p:txEl>
                                          </p:spTgt>
                                        </p:tgtEl>
                                        <p:attrNameLst>
                                          <p:attrName>style.visibility</p:attrName>
                                        </p:attrNameLst>
                                      </p:cBhvr>
                                      <p:to>
                                        <p:strVal val="visible"/>
                                      </p:to>
                                    </p:set>
                                    <p:anim calcmode="lin" valueType="num">
                                      <p:cBhvr additive="base">
                                        <p:cTn dur="500"/>
                                        <p:tgtEl>
                                          <p:spTgt spid="134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345">
                                            <p:txEl>
                                              <p:pRg end="3" st="3"/>
                                            </p:txEl>
                                          </p:spTgt>
                                        </p:tgtEl>
                                        <p:attrNameLst>
                                          <p:attrName>style.visibility</p:attrName>
                                        </p:attrNameLst>
                                      </p:cBhvr>
                                      <p:to>
                                        <p:strVal val="visible"/>
                                      </p:to>
                                    </p:set>
                                    <p:anim calcmode="lin" valueType="num">
                                      <p:cBhvr additive="base">
                                        <p:cTn dur="500"/>
                                        <p:tgtEl>
                                          <p:spTgt spid="134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345">
                                            <p:txEl>
                                              <p:pRg end="4" st="4"/>
                                            </p:txEl>
                                          </p:spTgt>
                                        </p:tgtEl>
                                        <p:attrNameLst>
                                          <p:attrName>style.visibility</p:attrName>
                                        </p:attrNameLst>
                                      </p:cBhvr>
                                      <p:to>
                                        <p:strVal val="visible"/>
                                      </p:to>
                                    </p:set>
                                    <p:anim calcmode="lin" valueType="num">
                                      <p:cBhvr additive="base">
                                        <p:cTn dur="500"/>
                                        <p:tgtEl>
                                          <p:spTgt spid="134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345">
                                            <p:txEl>
                                              <p:pRg end="5" st="5"/>
                                            </p:txEl>
                                          </p:spTgt>
                                        </p:tgtEl>
                                        <p:attrNameLst>
                                          <p:attrName>style.visibility</p:attrName>
                                        </p:attrNameLst>
                                      </p:cBhvr>
                                      <p:to>
                                        <p:strVal val="visible"/>
                                      </p:to>
                                    </p:set>
                                    <p:anim calcmode="lin" valueType="num">
                                      <p:cBhvr additive="base">
                                        <p:cTn dur="500"/>
                                        <p:tgtEl>
                                          <p:spTgt spid="134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345">
                                            <p:txEl>
                                              <p:pRg end="6" st="6"/>
                                            </p:txEl>
                                          </p:spTgt>
                                        </p:tgtEl>
                                        <p:attrNameLst>
                                          <p:attrName>style.visibility</p:attrName>
                                        </p:attrNameLst>
                                      </p:cBhvr>
                                      <p:to>
                                        <p:strVal val="visible"/>
                                      </p:to>
                                    </p:set>
                                    <p:anim calcmode="lin" valueType="num">
                                      <p:cBhvr additive="base">
                                        <p:cTn dur="500"/>
                                        <p:tgtEl>
                                          <p:spTgt spid="134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345">
                                            <p:txEl>
                                              <p:pRg end="7" st="7"/>
                                            </p:txEl>
                                          </p:spTgt>
                                        </p:tgtEl>
                                        <p:attrNameLst>
                                          <p:attrName>style.visibility</p:attrName>
                                        </p:attrNameLst>
                                      </p:cBhvr>
                                      <p:to>
                                        <p:strVal val="visible"/>
                                      </p:to>
                                    </p:set>
                                    <p:anim calcmode="lin" valueType="num">
                                      <p:cBhvr additive="base">
                                        <p:cTn dur="500"/>
                                        <p:tgtEl>
                                          <p:spTgt spid="134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345">
                                            <p:txEl>
                                              <p:pRg end="8" st="8"/>
                                            </p:txEl>
                                          </p:spTgt>
                                        </p:tgtEl>
                                        <p:attrNameLst>
                                          <p:attrName>style.visibility</p:attrName>
                                        </p:attrNameLst>
                                      </p:cBhvr>
                                      <p:to>
                                        <p:strVal val="visible"/>
                                      </p:to>
                                    </p:set>
                                    <p:anim calcmode="lin" valueType="num">
                                      <p:cBhvr additive="base">
                                        <p:cTn dur="500"/>
                                        <p:tgtEl>
                                          <p:spTgt spid="1345">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Steps">
  <p:cSld name="4 Steps">
    <p:spTree>
      <p:nvGrpSpPr>
        <p:cNvPr id="1350" name="Shape 1350"/>
        <p:cNvGrpSpPr/>
        <p:nvPr/>
      </p:nvGrpSpPr>
      <p:grpSpPr>
        <a:xfrm>
          <a:off x="0" y="0"/>
          <a:ext cx="0" cy="0"/>
          <a:chOff x="0" y="0"/>
          <a:chExt cx="0" cy="0"/>
        </a:xfrm>
      </p:grpSpPr>
      <p:sp>
        <p:nvSpPr>
          <p:cNvPr id="1351" name="Google Shape;1351;p70"/>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2" name="Google Shape;1352;p70"/>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3" name="Google Shape;1353;p70"/>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54" name="Google Shape;1354;p70"/>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55" name="Google Shape;1355;p70"/>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56" name="Google Shape;1356;p70"/>
          <p:cNvSpPr/>
          <p:nvPr/>
        </p:nvSpPr>
        <p:spPr>
          <a:xfrm>
            <a:off x="0" y="2767236"/>
            <a:ext cx="7129368" cy="108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57" name="Google Shape;1357;p70"/>
          <p:cNvSpPr/>
          <p:nvPr/>
        </p:nvSpPr>
        <p:spPr>
          <a:xfrm>
            <a:off x="1800000" y="3847355"/>
            <a:ext cx="5329368" cy="552061"/>
          </a:xfrm>
          <a:prstGeom prst="parallelogram">
            <a:avLst>
              <a:gd fmla="val 137052" name="adj"/>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58" name="Google Shape;1358;p70"/>
          <p:cNvSpPr txBox="1"/>
          <p:nvPr>
            <p:ph idx="2" type="body"/>
          </p:nvPr>
        </p:nvSpPr>
        <p:spPr>
          <a:xfrm>
            <a:off x="423427" y="2947255"/>
            <a:ext cx="6528067"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lt1"/>
              </a:buClr>
              <a:buSzPts val="2800"/>
              <a:buNone/>
              <a:defRPr i="0"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59" name="Google Shape;1359;p70"/>
          <p:cNvSpPr/>
          <p:nvPr/>
        </p:nvSpPr>
        <p:spPr>
          <a:xfrm>
            <a:off x="3600000" y="5479537"/>
            <a:ext cx="5329368" cy="552061"/>
          </a:xfrm>
          <a:prstGeom prst="parallelogram">
            <a:avLst>
              <a:gd fmla="val 137052" name="adj"/>
            </a:avLst>
          </a:prstGeom>
          <a:solidFill>
            <a:srgbClr val="6592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60" name="Google Shape;1360;p70"/>
          <p:cNvSpPr/>
          <p:nvPr/>
        </p:nvSpPr>
        <p:spPr>
          <a:xfrm>
            <a:off x="5398214" y="7111718"/>
            <a:ext cx="5329368" cy="552061"/>
          </a:xfrm>
          <a:prstGeom prst="parallelogram">
            <a:avLst>
              <a:gd fmla="val 137052" name="adj"/>
            </a:avLst>
          </a:pr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61" name="Google Shape;1361;p70"/>
          <p:cNvSpPr/>
          <p:nvPr/>
        </p:nvSpPr>
        <p:spPr>
          <a:xfrm>
            <a:off x="1800000" y="4399417"/>
            <a:ext cx="7129368" cy="108012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62" name="Google Shape;1362;p70"/>
          <p:cNvSpPr/>
          <p:nvPr/>
        </p:nvSpPr>
        <p:spPr>
          <a:xfrm>
            <a:off x="3600000" y="6031598"/>
            <a:ext cx="7129368" cy="10801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63" name="Google Shape;1363;p70"/>
          <p:cNvSpPr/>
          <p:nvPr/>
        </p:nvSpPr>
        <p:spPr>
          <a:xfrm>
            <a:off x="5398214" y="7663780"/>
            <a:ext cx="7129368" cy="108012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64" name="Google Shape;1364;p70"/>
          <p:cNvSpPr txBox="1"/>
          <p:nvPr>
            <p:ph idx="3" type="body"/>
          </p:nvPr>
        </p:nvSpPr>
        <p:spPr>
          <a:xfrm>
            <a:off x="2222017" y="4579437"/>
            <a:ext cx="6528067"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lt1"/>
              </a:buClr>
              <a:buSzPts val="2800"/>
              <a:buNone/>
              <a:defRPr i="0"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5" name="Google Shape;1365;p70"/>
          <p:cNvSpPr txBox="1"/>
          <p:nvPr>
            <p:ph idx="4" type="body"/>
          </p:nvPr>
        </p:nvSpPr>
        <p:spPr>
          <a:xfrm>
            <a:off x="4022217" y="6211618"/>
            <a:ext cx="6528067"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lt1"/>
              </a:buClr>
              <a:buSzPts val="2800"/>
              <a:buNone/>
              <a:defRPr i="0"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6" name="Google Shape;1366;p70"/>
          <p:cNvSpPr txBox="1"/>
          <p:nvPr>
            <p:ph idx="5" type="body"/>
          </p:nvPr>
        </p:nvSpPr>
        <p:spPr>
          <a:xfrm>
            <a:off x="5824027" y="7843800"/>
            <a:ext cx="6528067"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lt1"/>
              </a:buClr>
              <a:buSzPts val="2800"/>
              <a:buNone/>
              <a:defRPr i="0"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7" name="Google Shape;1367;p70"/>
          <p:cNvSpPr txBox="1"/>
          <p:nvPr>
            <p:ph idx="6" type="body"/>
          </p:nvPr>
        </p:nvSpPr>
        <p:spPr>
          <a:xfrm>
            <a:off x="7198990" y="2668427"/>
            <a:ext cx="5544616" cy="1284144"/>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8" name="Google Shape;1368;p70"/>
          <p:cNvSpPr txBox="1"/>
          <p:nvPr>
            <p:ph idx="7" type="body"/>
          </p:nvPr>
        </p:nvSpPr>
        <p:spPr>
          <a:xfrm>
            <a:off x="12599590" y="7570632"/>
            <a:ext cx="5544616" cy="1284144"/>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9" name="Google Shape;1369;p70"/>
          <p:cNvSpPr txBox="1"/>
          <p:nvPr>
            <p:ph idx="8" type="body"/>
          </p:nvPr>
        </p:nvSpPr>
        <p:spPr>
          <a:xfrm>
            <a:off x="8999190" y="4299864"/>
            <a:ext cx="5544616" cy="1284144"/>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0" name="Google Shape;1370;p70"/>
          <p:cNvSpPr txBox="1"/>
          <p:nvPr>
            <p:ph idx="9" type="body"/>
          </p:nvPr>
        </p:nvSpPr>
        <p:spPr>
          <a:xfrm>
            <a:off x="10845998" y="5932789"/>
            <a:ext cx="5544616" cy="1284144"/>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55"/>
                                        </p:tgtEl>
                                        <p:attrNameLst>
                                          <p:attrName>style.visibility</p:attrName>
                                        </p:attrNameLst>
                                      </p:cBhvr>
                                      <p:to>
                                        <p:strVal val="visible"/>
                                      </p:to>
                                    </p:set>
                                    <p:anim calcmode="lin" valueType="num">
                                      <p:cBhvr additive="base">
                                        <p:cTn dur="500"/>
                                        <p:tgtEl>
                                          <p:spTgt spid="1355"/>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54">
                                            <p:txEl>
                                              <p:pRg end="0" st="0"/>
                                            </p:txEl>
                                          </p:spTgt>
                                        </p:tgtEl>
                                        <p:attrNameLst>
                                          <p:attrName>style.visibility</p:attrName>
                                        </p:attrNameLst>
                                      </p:cBhvr>
                                      <p:to>
                                        <p:strVal val="visible"/>
                                      </p:to>
                                    </p:set>
                                    <p:animEffect filter="fade" transition="in">
                                      <p:cBhvr>
                                        <p:cTn dur="500"/>
                                        <p:tgtEl>
                                          <p:spTgt spid="135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54">
                                            <p:txEl>
                                              <p:pRg end="1" st="1"/>
                                            </p:txEl>
                                          </p:spTgt>
                                        </p:tgtEl>
                                        <p:attrNameLst>
                                          <p:attrName>style.visibility</p:attrName>
                                        </p:attrNameLst>
                                      </p:cBhvr>
                                      <p:to>
                                        <p:strVal val="visible"/>
                                      </p:to>
                                    </p:set>
                                    <p:animEffect filter="fade" transition="in">
                                      <p:cBhvr>
                                        <p:cTn dur="500"/>
                                        <p:tgtEl>
                                          <p:spTgt spid="1354">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54">
                                            <p:txEl>
                                              <p:pRg end="2" st="2"/>
                                            </p:txEl>
                                          </p:spTgt>
                                        </p:tgtEl>
                                        <p:attrNameLst>
                                          <p:attrName>style.visibility</p:attrName>
                                        </p:attrNameLst>
                                      </p:cBhvr>
                                      <p:to>
                                        <p:strVal val="visible"/>
                                      </p:to>
                                    </p:set>
                                    <p:animEffect filter="fade" transition="in">
                                      <p:cBhvr>
                                        <p:cTn dur="500"/>
                                        <p:tgtEl>
                                          <p:spTgt spid="1354">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54">
                                            <p:txEl>
                                              <p:pRg end="3" st="3"/>
                                            </p:txEl>
                                          </p:spTgt>
                                        </p:tgtEl>
                                        <p:attrNameLst>
                                          <p:attrName>style.visibility</p:attrName>
                                        </p:attrNameLst>
                                      </p:cBhvr>
                                      <p:to>
                                        <p:strVal val="visible"/>
                                      </p:to>
                                    </p:set>
                                    <p:animEffect filter="fade" transition="in">
                                      <p:cBhvr>
                                        <p:cTn dur="500"/>
                                        <p:tgtEl>
                                          <p:spTgt spid="1354">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54">
                                            <p:txEl>
                                              <p:pRg end="4" st="4"/>
                                            </p:txEl>
                                          </p:spTgt>
                                        </p:tgtEl>
                                        <p:attrNameLst>
                                          <p:attrName>style.visibility</p:attrName>
                                        </p:attrNameLst>
                                      </p:cBhvr>
                                      <p:to>
                                        <p:strVal val="visible"/>
                                      </p:to>
                                    </p:set>
                                    <p:animEffect filter="fade" transition="in">
                                      <p:cBhvr>
                                        <p:cTn dur="500"/>
                                        <p:tgtEl>
                                          <p:spTgt spid="1354">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54">
                                            <p:txEl>
                                              <p:pRg end="5" st="5"/>
                                            </p:txEl>
                                          </p:spTgt>
                                        </p:tgtEl>
                                        <p:attrNameLst>
                                          <p:attrName>style.visibility</p:attrName>
                                        </p:attrNameLst>
                                      </p:cBhvr>
                                      <p:to>
                                        <p:strVal val="visible"/>
                                      </p:to>
                                    </p:set>
                                    <p:animEffect filter="fade" transition="in">
                                      <p:cBhvr>
                                        <p:cTn dur="500"/>
                                        <p:tgtEl>
                                          <p:spTgt spid="1354">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354">
                                            <p:txEl>
                                              <p:pRg end="6" st="6"/>
                                            </p:txEl>
                                          </p:spTgt>
                                        </p:tgtEl>
                                        <p:attrNameLst>
                                          <p:attrName>style.visibility</p:attrName>
                                        </p:attrNameLst>
                                      </p:cBhvr>
                                      <p:to>
                                        <p:strVal val="visible"/>
                                      </p:to>
                                    </p:set>
                                    <p:animEffect filter="fade" transition="in">
                                      <p:cBhvr>
                                        <p:cTn dur="500"/>
                                        <p:tgtEl>
                                          <p:spTgt spid="1354">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54">
                                            <p:txEl>
                                              <p:pRg end="7" st="7"/>
                                            </p:txEl>
                                          </p:spTgt>
                                        </p:tgtEl>
                                        <p:attrNameLst>
                                          <p:attrName>style.visibility</p:attrName>
                                        </p:attrNameLst>
                                      </p:cBhvr>
                                      <p:to>
                                        <p:strVal val="visible"/>
                                      </p:to>
                                    </p:set>
                                    <p:animEffect filter="fade" transition="in">
                                      <p:cBhvr>
                                        <p:cTn dur="500"/>
                                        <p:tgtEl>
                                          <p:spTgt spid="1354">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354">
                                            <p:txEl>
                                              <p:pRg end="8" st="8"/>
                                            </p:txEl>
                                          </p:spTgt>
                                        </p:tgtEl>
                                        <p:attrNameLst>
                                          <p:attrName>style.visibility</p:attrName>
                                        </p:attrNameLst>
                                      </p:cBhvr>
                                      <p:to>
                                        <p:strVal val="visible"/>
                                      </p:to>
                                    </p:set>
                                    <p:animEffect filter="fade" transition="in">
                                      <p:cBhvr>
                                        <p:cTn dur="500"/>
                                        <p:tgtEl>
                                          <p:spTgt spid="1354">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356"/>
                                        </p:tgtEl>
                                        <p:attrNameLst>
                                          <p:attrName>style.visibility</p:attrName>
                                        </p:attrNameLst>
                                      </p:cBhvr>
                                      <p:to>
                                        <p:strVal val="visible"/>
                                      </p:to>
                                    </p:set>
                                    <p:animEffect filter="fade" transition="in">
                                      <p:cBhvr>
                                        <p:cTn dur="500"/>
                                        <p:tgtEl>
                                          <p:spTgt spid="1356"/>
                                        </p:tgtEl>
                                      </p:cBhvr>
                                    </p:animEffect>
                                  </p:childTnLst>
                                </p:cTn>
                              </p:par>
                              <p:par>
                                <p:cTn fill="hold" nodeType="withEffect" presetClass="entr" presetID="10" presetSubtype="0">
                                  <p:stCondLst>
                                    <p:cond delay="0"/>
                                  </p:stCondLst>
                                  <p:childTnLst>
                                    <p:set>
                                      <p:cBhvr>
                                        <p:cTn dur="1" fill="hold">
                                          <p:stCondLst>
                                            <p:cond delay="0"/>
                                          </p:stCondLst>
                                        </p:cTn>
                                        <p:tgtEl>
                                          <p:spTgt spid="1358">
                                            <p:txEl>
                                              <p:pRg end="0" st="0"/>
                                            </p:txEl>
                                          </p:spTgt>
                                        </p:tgtEl>
                                        <p:attrNameLst>
                                          <p:attrName>style.visibility</p:attrName>
                                        </p:attrNameLst>
                                      </p:cBhvr>
                                      <p:to>
                                        <p:strVal val="visible"/>
                                      </p:to>
                                    </p:set>
                                    <p:animEffect filter="fade" transition="in">
                                      <p:cBhvr>
                                        <p:cTn dur="500"/>
                                        <p:tgtEl>
                                          <p:spTgt spid="135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8">
                                            <p:txEl>
                                              <p:pRg end="1" st="1"/>
                                            </p:txEl>
                                          </p:spTgt>
                                        </p:tgtEl>
                                        <p:attrNameLst>
                                          <p:attrName>style.visibility</p:attrName>
                                        </p:attrNameLst>
                                      </p:cBhvr>
                                      <p:to>
                                        <p:strVal val="visible"/>
                                      </p:to>
                                    </p:set>
                                    <p:animEffect filter="fade" transition="in">
                                      <p:cBhvr>
                                        <p:cTn dur="500"/>
                                        <p:tgtEl>
                                          <p:spTgt spid="135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8">
                                            <p:txEl>
                                              <p:pRg end="2" st="2"/>
                                            </p:txEl>
                                          </p:spTgt>
                                        </p:tgtEl>
                                        <p:attrNameLst>
                                          <p:attrName>style.visibility</p:attrName>
                                        </p:attrNameLst>
                                      </p:cBhvr>
                                      <p:to>
                                        <p:strVal val="visible"/>
                                      </p:to>
                                    </p:set>
                                    <p:animEffect filter="fade" transition="in">
                                      <p:cBhvr>
                                        <p:cTn dur="500"/>
                                        <p:tgtEl>
                                          <p:spTgt spid="135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8">
                                            <p:txEl>
                                              <p:pRg end="3" st="3"/>
                                            </p:txEl>
                                          </p:spTgt>
                                        </p:tgtEl>
                                        <p:attrNameLst>
                                          <p:attrName>style.visibility</p:attrName>
                                        </p:attrNameLst>
                                      </p:cBhvr>
                                      <p:to>
                                        <p:strVal val="visible"/>
                                      </p:to>
                                    </p:set>
                                    <p:animEffect filter="fade" transition="in">
                                      <p:cBhvr>
                                        <p:cTn dur="500"/>
                                        <p:tgtEl>
                                          <p:spTgt spid="135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8">
                                            <p:txEl>
                                              <p:pRg end="4" st="4"/>
                                            </p:txEl>
                                          </p:spTgt>
                                        </p:tgtEl>
                                        <p:attrNameLst>
                                          <p:attrName>style.visibility</p:attrName>
                                        </p:attrNameLst>
                                      </p:cBhvr>
                                      <p:to>
                                        <p:strVal val="visible"/>
                                      </p:to>
                                    </p:set>
                                    <p:animEffect filter="fade" transition="in">
                                      <p:cBhvr>
                                        <p:cTn dur="500"/>
                                        <p:tgtEl>
                                          <p:spTgt spid="135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8">
                                            <p:txEl>
                                              <p:pRg end="5" st="5"/>
                                            </p:txEl>
                                          </p:spTgt>
                                        </p:tgtEl>
                                        <p:attrNameLst>
                                          <p:attrName>style.visibility</p:attrName>
                                        </p:attrNameLst>
                                      </p:cBhvr>
                                      <p:to>
                                        <p:strVal val="visible"/>
                                      </p:to>
                                    </p:set>
                                    <p:animEffect filter="fade" transition="in">
                                      <p:cBhvr>
                                        <p:cTn dur="500"/>
                                        <p:tgtEl>
                                          <p:spTgt spid="135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8">
                                            <p:txEl>
                                              <p:pRg end="6" st="6"/>
                                            </p:txEl>
                                          </p:spTgt>
                                        </p:tgtEl>
                                        <p:attrNameLst>
                                          <p:attrName>style.visibility</p:attrName>
                                        </p:attrNameLst>
                                      </p:cBhvr>
                                      <p:to>
                                        <p:strVal val="visible"/>
                                      </p:to>
                                    </p:set>
                                    <p:animEffect filter="fade" transition="in">
                                      <p:cBhvr>
                                        <p:cTn dur="500"/>
                                        <p:tgtEl>
                                          <p:spTgt spid="135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8">
                                            <p:txEl>
                                              <p:pRg end="7" st="7"/>
                                            </p:txEl>
                                          </p:spTgt>
                                        </p:tgtEl>
                                        <p:attrNameLst>
                                          <p:attrName>style.visibility</p:attrName>
                                        </p:attrNameLst>
                                      </p:cBhvr>
                                      <p:to>
                                        <p:strVal val="visible"/>
                                      </p:to>
                                    </p:set>
                                    <p:animEffect filter="fade" transition="in">
                                      <p:cBhvr>
                                        <p:cTn dur="500"/>
                                        <p:tgtEl>
                                          <p:spTgt spid="135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58">
                                            <p:txEl>
                                              <p:pRg end="8" st="8"/>
                                            </p:txEl>
                                          </p:spTgt>
                                        </p:tgtEl>
                                        <p:attrNameLst>
                                          <p:attrName>style.visibility</p:attrName>
                                        </p:attrNameLst>
                                      </p:cBhvr>
                                      <p:to>
                                        <p:strVal val="visible"/>
                                      </p:to>
                                    </p:set>
                                    <p:animEffect filter="fade" transition="in">
                                      <p:cBhvr>
                                        <p:cTn dur="500"/>
                                        <p:tgtEl>
                                          <p:spTgt spid="1358">
                                            <p:txEl>
                                              <p:pRg end="8" st="8"/>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367">
                                            <p:txEl>
                                              <p:pRg end="0" st="0"/>
                                            </p:txEl>
                                          </p:spTgt>
                                        </p:tgtEl>
                                        <p:attrNameLst>
                                          <p:attrName>style.visibility</p:attrName>
                                        </p:attrNameLst>
                                      </p:cBhvr>
                                      <p:to>
                                        <p:strVal val="visible"/>
                                      </p:to>
                                    </p:set>
                                    <p:animEffect filter="fade" transition="in">
                                      <p:cBhvr>
                                        <p:cTn dur="500"/>
                                        <p:tgtEl>
                                          <p:spTgt spid="1367">
                                            <p:txEl>
                                              <p:pRg end="0" st="0"/>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367">
                                            <p:txEl>
                                              <p:pRg end="1" st="1"/>
                                            </p:txEl>
                                          </p:spTgt>
                                        </p:tgtEl>
                                        <p:attrNameLst>
                                          <p:attrName>style.visibility</p:attrName>
                                        </p:attrNameLst>
                                      </p:cBhvr>
                                      <p:to>
                                        <p:strVal val="visible"/>
                                      </p:to>
                                    </p:set>
                                    <p:animEffect filter="fade" transition="in">
                                      <p:cBhvr>
                                        <p:cTn dur="500"/>
                                        <p:tgtEl>
                                          <p:spTgt spid="1367">
                                            <p:txEl>
                                              <p:pRg end="1" st="1"/>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367">
                                            <p:txEl>
                                              <p:pRg end="2" st="2"/>
                                            </p:txEl>
                                          </p:spTgt>
                                        </p:tgtEl>
                                        <p:attrNameLst>
                                          <p:attrName>style.visibility</p:attrName>
                                        </p:attrNameLst>
                                      </p:cBhvr>
                                      <p:to>
                                        <p:strVal val="visible"/>
                                      </p:to>
                                    </p:set>
                                    <p:animEffect filter="fade" transition="in">
                                      <p:cBhvr>
                                        <p:cTn dur="500"/>
                                        <p:tgtEl>
                                          <p:spTgt spid="1367">
                                            <p:txEl>
                                              <p:pRg end="2" st="2"/>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367">
                                            <p:txEl>
                                              <p:pRg end="3" st="3"/>
                                            </p:txEl>
                                          </p:spTgt>
                                        </p:tgtEl>
                                        <p:attrNameLst>
                                          <p:attrName>style.visibility</p:attrName>
                                        </p:attrNameLst>
                                      </p:cBhvr>
                                      <p:to>
                                        <p:strVal val="visible"/>
                                      </p:to>
                                    </p:set>
                                    <p:animEffect filter="fade" transition="in">
                                      <p:cBhvr>
                                        <p:cTn dur="500"/>
                                        <p:tgtEl>
                                          <p:spTgt spid="1367">
                                            <p:txEl>
                                              <p:pRg end="3" st="3"/>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367">
                                            <p:txEl>
                                              <p:pRg end="4" st="4"/>
                                            </p:txEl>
                                          </p:spTgt>
                                        </p:tgtEl>
                                        <p:attrNameLst>
                                          <p:attrName>style.visibility</p:attrName>
                                        </p:attrNameLst>
                                      </p:cBhvr>
                                      <p:to>
                                        <p:strVal val="visible"/>
                                      </p:to>
                                    </p:set>
                                    <p:animEffect filter="fade" transition="in">
                                      <p:cBhvr>
                                        <p:cTn dur="500"/>
                                        <p:tgtEl>
                                          <p:spTgt spid="1367">
                                            <p:txEl>
                                              <p:pRg end="4" st="4"/>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367">
                                            <p:txEl>
                                              <p:pRg end="5" st="5"/>
                                            </p:txEl>
                                          </p:spTgt>
                                        </p:tgtEl>
                                        <p:attrNameLst>
                                          <p:attrName>style.visibility</p:attrName>
                                        </p:attrNameLst>
                                      </p:cBhvr>
                                      <p:to>
                                        <p:strVal val="visible"/>
                                      </p:to>
                                    </p:set>
                                    <p:animEffect filter="fade" transition="in">
                                      <p:cBhvr>
                                        <p:cTn dur="500"/>
                                        <p:tgtEl>
                                          <p:spTgt spid="1367">
                                            <p:txEl>
                                              <p:pRg end="5" st="5"/>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367">
                                            <p:txEl>
                                              <p:pRg end="6" st="6"/>
                                            </p:txEl>
                                          </p:spTgt>
                                        </p:tgtEl>
                                        <p:attrNameLst>
                                          <p:attrName>style.visibility</p:attrName>
                                        </p:attrNameLst>
                                      </p:cBhvr>
                                      <p:to>
                                        <p:strVal val="visible"/>
                                      </p:to>
                                    </p:set>
                                    <p:animEffect filter="fade" transition="in">
                                      <p:cBhvr>
                                        <p:cTn dur="500"/>
                                        <p:tgtEl>
                                          <p:spTgt spid="1367">
                                            <p:txEl>
                                              <p:pRg end="6" st="6"/>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367">
                                            <p:txEl>
                                              <p:pRg end="7" st="7"/>
                                            </p:txEl>
                                          </p:spTgt>
                                        </p:tgtEl>
                                        <p:attrNameLst>
                                          <p:attrName>style.visibility</p:attrName>
                                        </p:attrNameLst>
                                      </p:cBhvr>
                                      <p:to>
                                        <p:strVal val="visible"/>
                                      </p:to>
                                    </p:set>
                                    <p:animEffect filter="fade" transition="in">
                                      <p:cBhvr>
                                        <p:cTn dur="500"/>
                                        <p:tgtEl>
                                          <p:spTgt spid="1367">
                                            <p:txEl>
                                              <p:pRg end="7" st="7"/>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367">
                                            <p:txEl>
                                              <p:pRg end="8" st="8"/>
                                            </p:txEl>
                                          </p:spTgt>
                                        </p:tgtEl>
                                        <p:attrNameLst>
                                          <p:attrName>style.visibility</p:attrName>
                                        </p:attrNameLst>
                                      </p:cBhvr>
                                      <p:to>
                                        <p:strVal val="visible"/>
                                      </p:to>
                                    </p:set>
                                    <p:animEffect filter="fade" transition="in">
                                      <p:cBhvr>
                                        <p:cTn dur="500"/>
                                        <p:tgtEl>
                                          <p:spTgt spid="1367">
                                            <p:txEl>
                                              <p:pRg end="8" st="8"/>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357"/>
                                        </p:tgtEl>
                                        <p:attrNameLst>
                                          <p:attrName>style.visibility</p:attrName>
                                        </p:attrNameLst>
                                      </p:cBhvr>
                                      <p:to>
                                        <p:strVal val="visible"/>
                                      </p:to>
                                    </p:set>
                                    <p:animEffect filter="fade" transition="in">
                                      <p:cBhvr>
                                        <p:cTn dur="500"/>
                                        <p:tgtEl>
                                          <p:spTgt spid="1357"/>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361"/>
                                        </p:tgtEl>
                                        <p:attrNameLst>
                                          <p:attrName>style.visibility</p:attrName>
                                        </p:attrNameLst>
                                      </p:cBhvr>
                                      <p:to>
                                        <p:strVal val="visible"/>
                                      </p:to>
                                    </p:set>
                                    <p:animEffect filter="fade" transition="in">
                                      <p:cBhvr>
                                        <p:cTn dur="500"/>
                                        <p:tgtEl>
                                          <p:spTgt spid="1361"/>
                                        </p:tgtEl>
                                      </p:cBhvr>
                                    </p:animEffect>
                                  </p:childTnLst>
                                </p:cTn>
                              </p:par>
                              <p:par>
                                <p:cTn fill="hold" nodeType="withEffect" presetClass="entr" presetID="10" presetSubtype="0">
                                  <p:stCondLst>
                                    <p:cond delay="0"/>
                                  </p:stCondLst>
                                  <p:childTnLst>
                                    <p:set>
                                      <p:cBhvr>
                                        <p:cTn dur="1" fill="hold">
                                          <p:stCondLst>
                                            <p:cond delay="0"/>
                                          </p:stCondLst>
                                        </p:cTn>
                                        <p:tgtEl>
                                          <p:spTgt spid="1364">
                                            <p:txEl>
                                              <p:pRg end="0" st="0"/>
                                            </p:txEl>
                                          </p:spTgt>
                                        </p:tgtEl>
                                        <p:attrNameLst>
                                          <p:attrName>style.visibility</p:attrName>
                                        </p:attrNameLst>
                                      </p:cBhvr>
                                      <p:to>
                                        <p:strVal val="visible"/>
                                      </p:to>
                                    </p:set>
                                    <p:animEffect filter="fade" transition="in">
                                      <p:cBhvr>
                                        <p:cTn dur="500"/>
                                        <p:tgtEl>
                                          <p:spTgt spid="136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4">
                                            <p:txEl>
                                              <p:pRg end="1" st="1"/>
                                            </p:txEl>
                                          </p:spTgt>
                                        </p:tgtEl>
                                        <p:attrNameLst>
                                          <p:attrName>style.visibility</p:attrName>
                                        </p:attrNameLst>
                                      </p:cBhvr>
                                      <p:to>
                                        <p:strVal val="visible"/>
                                      </p:to>
                                    </p:set>
                                    <p:animEffect filter="fade" transition="in">
                                      <p:cBhvr>
                                        <p:cTn dur="500"/>
                                        <p:tgtEl>
                                          <p:spTgt spid="136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4">
                                            <p:txEl>
                                              <p:pRg end="2" st="2"/>
                                            </p:txEl>
                                          </p:spTgt>
                                        </p:tgtEl>
                                        <p:attrNameLst>
                                          <p:attrName>style.visibility</p:attrName>
                                        </p:attrNameLst>
                                      </p:cBhvr>
                                      <p:to>
                                        <p:strVal val="visible"/>
                                      </p:to>
                                    </p:set>
                                    <p:animEffect filter="fade" transition="in">
                                      <p:cBhvr>
                                        <p:cTn dur="500"/>
                                        <p:tgtEl>
                                          <p:spTgt spid="136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4">
                                            <p:txEl>
                                              <p:pRg end="3" st="3"/>
                                            </p:txEl>
                                          </p:spTgt>
                                        </p:tgtEl>
                                        <p:attrNameLst>
                                          <p:attrName>style.visibility</p:attrName>
                                        </p:attrNameLst>
                                      </p:cBhvr>
                                      <p:to>
                                        <p:strVal val="visible"/>
                                      </p:to>
                                    </p:set>
                                    <p:animEffect filter="fade" transition="in">
                                      <p:cBhvr>
                                        <p:cTn dur="500"/>
                                        <p:tgtEl>
                                          <p:spTgt spid="136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4">
                                            <p:txEl>
                                              <p:pRg end="4" st="4"/>
                                            </p:txEl>
                                          </p:spTgt>
                                        </p:tgtEl>
                                        <p:attrNameLst>
                                          <p:attrName>style.visibility</p:attrName>
                                        </p:attrNameLst>
                                      </p:cBhvr>
                                      <p:to>
                                        <p:strVal val="visible"/>
                                      </p:to>
                                    </p:set>
                                    <p:animEffect filter="fade" transition="in">
                                      <p:cBhvr>
                                        <p:cTn dur="500"/>
                                        <p:tgtEl>
                                          <p:spTgt spid="136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4">
                                            <p:txEl>
                                              <p:pRg end="5" st="5"/>
                                            </p:txEl>
                                          </p:spTgt>
                                        </p:tgtEl>
                                        <p:attrNameLst>
                                          <p:attrName>style.visibility</p:attrName>
                                        </p:attrNameLst>
                                      </p:cBhvr>
                                      <p:to>
                                        <p:strVal val="visible"/>
                                      </p:to>
                                    </p:set>
                                    <p:animEffect filter="fade" transition="in">
                                      <p:cBhvr>
                                        <p:cTn dur="500"/>
                                        <p:tgtEl>
                                          <p:spTgt spid="136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4">
                                            <p:txEl>
                                              <p:pRg end="6" st="6"/>
                                            </p:txEl>
                                          </p:spTgt>
                                        </p:tgtEl>
                                        <p:attrNameLst>
                                          <p:attrName>style.visibility</p:attrName>
                                        </p:attrNameLst>
                                      </p:cBhvr>
                                      <p:to>
                                        <p:strVal val="visible"/>
                                      </p:to>
                                    </p:set>
                                    <p:animEffect filter="fade" transition="in">
                                      <p:cBhvr>
                                        <p:cTn dur="500"/>
                                        <p:tgtEl>
                                          <p:spTgt spid="136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4">
                                            <p:txEl>
                                              <p:pRg end="7" st="7"/>
                                            </p:txEl>
                                          </p:spTgt>
                                        </p:tgtEl>
                                        <p:attrNameLst>
                                          <p:attrName>style.visibility</p:attrName>
                                        </p:attrNameLst>
                                      </p:cBhvr>
                                      <p:to>
                                        <p:strVal val="visible"/>
                                      </p:to>
                                    </p:set>
                                    <p:animEffect filter="fade" transition="in">
                                      <p:cBhvr>
                                        <p:cTn dur="500"/>
                                        <p:tgtEl>
                                          <p:spTgt spid="136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4">
                                            <p:txEl>
                                              <p:pRg end="8" st="8"/>
                                            </p:txEl>
                                          </p:spTgt>
                                        </p:tgtEl>
                                        <p:attrNameLst>
                                          <p:attrName>style.visibility</p:attrName>
                                        </p:attrNameLst>
                                      </p:cBhvr>
                                      <p:to>
                                        <p:strVal val="visible"/>
                                      </p:to>
                                    </p:set>
                                    <p:animEffect filter="fade" transition="in">
                                      <p:cBhvr>
                                        <p:cTn dur="500"/>
                                        <p:tgtEl>
                                          <p:spTgt spid="1364">
                                            <p:txEl>
                                              <p:pRg end="8" st="8"/>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369">
                                            <p:txEl>
                                              <p:pRg end="0" st="0"/>
                                            </p:txEl>
                                          </p:spTgt>
                                        </p:tgtEl>
                                        <p:attrNameLst>
                                          <p:attrName>style.visibility</p:attrName>
                                        </p:attrNameLst>
                                      </p:cBhvr>
                                      <p:to>
                                        <p:strVal val="visible"/>
                                      </p:to>
                                    </p:set>
                                    <p:animEffect filter="fade" transition="in">
                                      <p:cBhvr>
                                        <p:cTn dur="500"/>
                                        <p:tgtEl>
                                          <p:spTgt spid="1369">
                                            <p:txEl>
                                              <p:pRg end="0" st="0"/>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369">
                                            <p:txEl>
                                              <p:pRg end="1" st="1"/>
                                            </p:txEl>
                                          </p:spTgt>
                                        </p:tgtEl>
                                        <p:attrNameLst>
                                          <p:attrName>style.visibility</p:attrName>
                                        </p:attrNameLst>
                                      </p:cBhvr>
                                      <p:to>
                                        <p:strVal val="visible"/>
                                      </p:to>
                                    </p:set>
                                    <p:animEffect filter="fade" transition="in">
                                      <p:cBhvr>
                                        <p:cTn dur="500"/>
                                        <p:tgtEl>
                                          <p:spTgt spid="1369">
                                            <p:txEl>
                                              <p:pRg end="1" st="1"/>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369">
                                            <p:txEl>
                                              <p:pRg end="2" st="2"/>
                                            </p:txEl>
                                          </p:spTgt>
                                        </p:tgtEl>
                                        <p:attrNameLst>
                                          <p:attrName>style.visibility</p:attrName>
                                        </p:attrNameLst>
                                      </p:cBhvr>
                                      <p:to>
                                        <p:strVal val="visible"/>
                                      </p:to>
                                    </p:set>
                                    <p:animEffect filter="fade" transition="in">
                                      <p:cBhvr>
                                        <p:cTn dur="500"/>
                                        <p:tgtEl>
                                          <p:spTgt spid="1369">
                                            <p:txEl>
                                              <p:pRg end="2" st="2"/>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1369">
                                            <p:txEl>
                                              <p:pRg end="3" st="3"/>
                                            </p:txEl>
                                          </p:spTgt>
                                        </p:tgtEl>
                                        <p:attrNameLst>
                                          <p:attrName>style.visibility</p:attrName>
                                        </p:attrNameLst>
                                      </p:cBhvr>
                                      <p:to>
                                        <p:strVal val="visible"/>
                                      </p:to>
                                    </p:set>
                                    <p:animEffect filter="fade" transition="in">
                                      <p:cBhvr>
                                        <p:cTn dur="500"/>
                                        <p:tgtEl>
                                          <p:spTgt spid="1369">
                                            <p:txEl>
                                              <p:pRg end="3" st="3"/>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369">
                                            <p:txEl>
                                              <p:pRg end="4" st="4"/>
                                            </p:txEl>
                                          </p:spTgt>
                                        </p:tgtEl>
                                        <p:attrNameLst>
                                          <p:attrName>style.visibility</p:attrName>
                                        </p:attrNameLst>
                                      </p:cBhvr>
                                      <p:to>
                                        <p:strVal val="visible"/>
                                      </p:to>
                                    </p:set>
                                    <p:animEffect filter="fade" transition="in">
                                      <p:cBhvr>
                                        <p:cTn dur="500"/>
                                        <p:tgtEl>
                                          <p:spTgt spid="1369">
                                            <p:txEl>
                                              <p:pRg end="4" st="4"/>
                                            </p:txEl>
                                          </p:spTgt>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1369">
                                            <p:txEl>
                                              <p:pRg end="5" st="5"/>
                                            </p:txEl>
                                          </p:spTgt>
                                        </p:tgtEl>
                                        <p:attrNameLst>
                                          <p:attrName>style.visibility</p:attrName>
                                        </p:attrNameLst>
                                      </p:cBhvr>
                                      <p:to>
                                        <p:strVal val="visible"/>
                                      </p:to>
                                    </p:set>
                                    <p:animEffect filter="fade" transition="in">
                                      <p:cBhvr>
                                        <p:cTn dur="500"/>
                                        <p:tgtEl>
                                          <p:spTgt spid="1369">
                                            <p:txEl>
                                              <p:pRg end="5" st="5"/>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1369">
                                            <p:txEl>
                                              <p:pRg end="6" st="6"/>
                                            </p:txEl>
                                          </p:spTgt>
                                        </p:tgtEl>
                                        <p:attrNameLst>
                                          <p:attrName>style.visibility</p:attrName>
                                        </p:attrNameLst>
                                      </p:cBhvr>
                                      <p:to>
                                        <p:strVal val="visible"/>
                                      </p:to>
                                    </p:set>
                                    <p:animEffect filter="fade" transition="in">
                                      <p:cBhvr>
                                        <p:cTn dur="500"/>
                                        <p:tgtEl>
                                          <p:spTgt spid="1369">
                                            <p:txEl>
                                              <p:pRg end="6" st="6"/>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1369">
                                            <p:txEl>
                                              <p:pRg end="7" st="7"/>
                                            </p:txEl>
                                          </p:spTgt>
                                        </p:tgtEl>
                                        <p:attrNameLst>
                                          <p:attrName>style.visibility</p:attrName>
                                        </p:attrNameLst>
                                      </p:cBhvr>
                                      <p:to>
                                        <p:strVal val="visible"/>
                                      </p:to>
                                    </p:set>
                                    <p:animEffect filter="fade" transition="in">
                                      <p:cBhvr>
                                        <p:cTn dur="500"/>
                                        <p:tgtEl>
                                          <p:spTgt spid="1369">
                                            <p:txEl>
                                              <p:pRg end="7" st="7"/>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1369">
                                            <p:txEl>
                                              <p:pRg end="8" st="8"/>
                                            </p:txEl>
                                          </p:spTgt>
                                        </p:tgtEl>
                                        <p:attrNameLst>
                                          <p:attrName>style.visibility</p:attrName>
                                        </p:attrNameLst>
                                      </p:cBhvr>
                                      <p:to>
                                        <p:strVal val="visible"/>
                                      </p:to>
                                    </p:set>
                                    <p:animEffect filter="fade" transition="in">
                                      <p:cBhvr>
                                        <p:cTn dur="500"/>
                                        <p:tgtEl>
                                          <p:spTgt spid="1369">
                                            <p:txEl>
                                              <p:pRg end="8" st="8"/>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1359"/>
                                        </p:tgtEl>
                                        <p:attrNameLst>
                                          <p:attrName>style.visibility</p:attrName>
                                        </p:attrNameLst>
                                      </p:cBhvr>
                                      <p:to>
                                        <p:strVal val="visible"/>
                                      </p:to>
                                    </p:set>
                                    <p:animEffect filter="fade" transition="in">
                                      <p:cBhvr>
                                        <p:cTn dur="500"/>
                                        <p:tgtEl>
                                          <p:spTgt spid="1359"/>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362"/>
                                        </p:tgtEl>
                                        <p:attrNameLst>
                                          <p:attrName>style.visibility</p:attrName>
                                        </p:attrNameLst>
                                      </p:cBhvr>
                                      <p:to>
                                        <p:strVal val="visible"/>
                                      </p:to>
                                    </p:set>
                                    <p:animEffect filter="fade" transition="in">
                                      <p:cBhvr>
                                        <p:cTn dur="500"/>
                                        <p:tgtEl>
                                          <p:spTgt spid="1362"/>
                                        </p:tgtEl>
                                      </p:cBhvr>
                                    </p:animEffect>
                                  </p:childTnLst>
                                </p:cTn>
                              </p:par>
                              <p:par>
                                <p:cTn fill="hold" nodeType="withEffect" presetClass="entr" presetID="10" presetSubtype="0">
                                  <p:stCondLst>
                                    <p:cond delay="0"/>
                                  </p:stCondLst>
                                  <p:childTnLst>
                                    <p:set>
                                      <p:cBhvr>
                                        <p:cTn dur="1" fill="hold">
                                          <p:stCondLst>
                                            <p:cond delay="0"/>
                                          </p:stCondLst>
                                        </p:cTn>
                                        <p:tgtEl>
                                          <p:spTgt spid="1365">
                                            <p:txEl>
                                              <p:pRg end="0" st="0"/>
                                            </p:txEl>
                                          </p:spTgt>
                                        </p:tgtEl>
                                        <p:attrNameLst>
                                          <p:attrName>style.visibility</p:attrName>
                                        </p:attrNameLst>
                                      </p:cBhvr>
                                      <p:to>
                                        <p:strVal val="visible"/>
                                      </p:to>
                                    </p:set>
                                    <p:animEffect filter="fade" transition="in">
                                      <p:cBhvr>
                                        <p:cTn dur="500"/>
                                        <p:tgtEl>
                                          <p:spTgt spid="13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5">
                                            <p:txEl>
                                              <p:pRg end="1" st="1"/>
                                            </p:txEl>
                                          </p:spTgt>
                                        </p:tgtEl>
                                        <p:attrNameLst>
                                          <p:attrName>style.visibility</p:attrName>
                                        </p:attrNameLst>
                                      </p:cBhvr>
                                      <p:to>
                                        <p:strVal val="visible"/>
                                      </p:to>
                                    </p:set>
                                    <p:animEffect filter="fade" transition="in">
                                      <p:cBhvr>
                                        <p:cTn dur="500"/>
                                        <p:tgtEl>
                                          <p:spTgt spid="136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5">
                                            <p:txEl>
                                              <p:pRg end="2" st="2"/>
                                            </p:txEl>
                                          </p:spTgt>
                                        </p:tgtEl>
                                        <p:attrNameLst>
                                          <p:attrName>style.visibility</p:attrName>
                                        </p:attrNameLst>
                                      </p:cBhvr>
                                      <p:to>
                                        <p:strVal val="visible"/>
                                      </p:to>
                                    </p:set>
                                    <p:animEffect filter="fade" transition="in">
                                      <p:cBhvr>
                                        <p:cTn dur="500"/>
                                        <p:tgtEl>
                                          <p:spTgt spid="136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5">
                                            <p:txEl>
                                              <p:pRg end="3" st="3"/>
                                            </p:txEl>
                                          </p:spTgt>
                                        </p:tgtEl>
                                        <p:attrNameLst>
                                          <p:attrName>style.visibility</p:attrName>
                                        </p:attrNameLst>
                                      </p:cBhvr>
                                      <p:to>
                                        <p:strVal val="visible"/>
                                      </p:to>
                                    </p:set>
                                    <p:animEffect filter="fade" transition="in">
                                      <p:cBhvr>
                                        <p:cTn dur="500"/>
                                        <p:tgtEl>
                                          <p:spTgt spid="136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5">
                                            <p:txEl>
                                              <p:pRg end="4" st="4"/>
                                            </p:txEl>
                                          </p:spTgt>
                                        </p:tgtEl>
                                        <p:attrNameLst>
                                          <p:attrName>style.visibility</p:attrName>
                                        </p:attrNameLst>
                                      </p:cBhvr>
                                      <p:to>
                                        <p:strVal val="visible"/>
                                      </p:to>
                                    </p:set>
                                    <p:animEffect filter="fade" transition="in">
                                      <p:cBhvr>
                                        <p:cTn dur="500"/>
                                        <p:tgtEl>
                                          <p:spTgt spid="136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5">
                                            <p:txEl>
                                              <p:pRg end="5" st="5"/>
                                            </p:txEl>
                                          </p:spTgt>
                                        </p:tgtEl>
                                        <p:attrNameLst>
                                          <p:attrName>style.visibility</p:attrName>
                                        </p:attrNameLst>
                                      </p:cBhvr>
                                      <p:to>
                                        <p:strVal val="visible"/>
                                      </p:to>
                                    </p:set>
                                    <p:animEffect filter="fade" transition="in">
                                      <p:cBhvr>
                                        <p:cTn dur="500"/>
                                        <p:tgtEl>
                                          <p:spTgt spid="136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5">
                                            <p:txEl>
                                              <p:pRg end="6" st="6"/>
                                            </p:txEl>
                                          </p:spTgt>
                                        </p:tgtEl>
                                        <p:attrNameLst>
                                          <p:attrName>style.visibility</p:attrName>
                                        </p:attrNameLst>
                                      </p:cBhvr>
                                      <p:to>
                                        <p:strVal val="visible"/>
                                      </p:to>
                                    </p:set>
                                    <p:animEffect filter="fade" transition="in">
                                      <p:cBhvr>
                                        <p:cTn dur="500"/>
                                        <p:tgtEl>
                                          <p:spTgt spid="136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5">
                                            <p:txEl>
                                              <p:pRg end="7" st="7"/>
                                            </p:txEl>
                                          </p:spTgt>
                                        </p:tgtEl>
                                        <p:attrNameLst>
                                          <p:attrName>style.visibility</p:attrName>
                                        </p:attrNameLst>
                                      </p:cBhvr>
                                      <p:to>
                                        <p:strVal val="visible"/>
                                      </p:to>
                                    </p:set>
                                    <p:animEffect filter="fade" transition="in">
                                      <p:cBhvr>
                                        <p:cTn dur="500"/>
                                        <p:tgtEl>
                                          <p:spTgt spid="136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5">
                                            <p:txEl>
                                              <p:pRg end="8" st="8"/>
                                            </p:txEl>
                                          </p:spTgt>
                                        </p:tgtEl>
                                        <p:attrNameLst>
                                          <p:attrName>style.visibility</p:attrName>
                                        </p:attrNameLst>
                                      </p:cBhvr>
                                      <p:to>
                                        <p:strVal val="visible"/>
                                      </p:to>
                                    </p:set>
                                    <p:animEffect filter="fade" transition="in">
                                      <p:cBhvr>
                                        <p:cTn dur="500"/>
                                        <p:tgtEl>
                                          <p:spTgt spid="1365">
                                            <p:txEl>
                                              <p:pRg end="8" st="8"/>
                                            </p:txEl>
                                          </p:spTgt>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1370">
                                            <p:txEl>
                                              <p:pRg end="0" st="0"/>
                                            </p:txEl>
                                          </p:spTgt>
                                        </p:tgtEl>
                                        <p:attrNameLst>
                                          <p:attrName>style.visibility</p:attrName>
                                        </p:attrNameLst>
                                      </p:cBhvr>
                                      <p:to>
                                        <p:strVal val="visible"/>
                                      </p:to>
                                    </p:set>
                                    <p:animEffect filter="fade" transition="in">
                                      <p:cBhvr>
                                        <p:cTn dur="500"/>
                                        <p:tgtEl>
                                          <p:spTgt spid="1370">
                                            <p:txEl>
                                              <p:pRg end="0" st="0"/>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1370">
                                            <p:txEl>
                                              <p:pRg end="1" st="1"/>
                                            </p:txEl>
                                          </p:spTgt>
                                        </p:tgtEl>
                                        <p:attrNameLst>
                                          <p:attrName>style.visibility</p:attrName>
                                        </p:attrNameLst>
                                      </p:cBhvr>
                                      <p:to>
                                        <p:strVal val="visible"/>
                                      </p:to>
                                    </p:set>
                                    <p:animEffect filter="fade" transition="in">
                                      <p:cBhvr>
                                        <p:cTn dur="500"/>
                                        <p:tgtEl>
                                          <p:spTgt spid="1370">
                                            <p:txEl>
                                              <p:pRg end="1" st="1"/>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370">
                                            <p:txEl>
                                              <p:pRg end="2" st="2"/>
                                            </p:txEl>
                                          </p:spTgt>
                                        </p:tgtEl>
                                        <p:attrNameLst>
                                          <p:attrName>style.visibility</p:attrName>
                                        </p:attrNameLst>
                                      </p:cBhvr>
                                      <p:to>
                                        <p:strVal val="visible"/>
                                      </p:to>
                                    </p:set>
                                    <p:animEffect filter="fade" transition="in">
                                      <p:cBhvr>
                                        <p:cTn dur="500"/>
                                        <p:tgtEl>
                                          <p:spTgt spid="1370">
                                            <p:txEl>
                                              <p:pRg end="2" st="2"/>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1370">
                                            <p:txEl>
                                              <p:pRg end="3" st="3"/>
                                            </p:txEl>
                                          </p:spTgt>
                                        </p:tgtEl>
                                        <p:attrNameLst>
                                          <p:attrName>style.visibility</p:attrName>
                                        </p:attrNameLst>
                                      </p:cBhvr>
                                      <p:to>
                                        <p:strVal val="visible"/>
                                      </p:to>
                                    </p:set>
                                    <p:animEffect filter="fade" transition="in">
                                      <p:cBhvr>
                                        <p:cTn dur="500"/>
                                        <p:tgtEl>
                                          <p:spTgt spid="1370">
                                            <p:txEl>
                                              <p:pRg end="3" st="3"/>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1370">
                                            <p:txEl>
                                              <p:pRg end="4" st="4"/>
                                            </p:txEl>
                                          </p:spTgt>
                                        </p:tgtEl>
                                        <p:attrNameLst>
                                          <p:attrName>style.visibility</p:attrName>
                                        </p:attrNameLst>
                                      </p:cBhvr>
                                      <p:to>
                                        <p:strVal val="visible"/>
                                      </p:to>
                                    </p:set>
                                    <p:animEffect filter="fade" transition="in">
                                      <p:cBhvr>
                                        <p:cTn dur="500"/>
                                        <p:tgtEl>
                                          <p:spTgt spid="1370">
                                            <p:txEl>
                                              <p:pRg end="4" st="4"/>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1370">
                                            <p:txEl>
                                              <p:pRg end="5" st="5"/>
                                            </p:txEl>
                                          </p:spTgt>
                                        </p:tgtEl>
                                        <p:attrNameLst>
                                          <p:attrName>style.visibility</p:attrName>
                                        </p:attrNameLst>
                                      </p:cBhvr>
                                      <p:to>
                                        <p:strVal val="visible"/>
                                      </p:to>
                                    </p:set>
                                    <p:animEffect filter="fade" transition="in">
                                      <p:cBhvr>
                                        <p:cTn dur="500"/>
                                        <p:tgtEl>
                                          <p:spTgt spid="1370">
                                            <p:txEl>
                                              <p:pRg end="5" st="5"/>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1370">
                                            <p:txEl>
                                              <p:pRg end="6" st="6"/>
                                            </p:txEl>
                                          </p:spTgt>
                                        </p:tgtEl>
                                        <p:attrNameLst>
                                          <p:attrName>style.visibility</p:attrName>
                                        </p:attrNameLst>
                                      </p:cBhvr>
                                      <p:to>
                                        <p:strVal val="visible"/>
                                      </p:to>
                                    </p:set>
                                    <p:animEffect filter="fade" transition="in">
                                      <p:cBhvr>
                                        <p:cTn dur="500"/>
                                        <p:tgtEl>
                                          <p:spTgt spid="1370">
                                            <p:txEl>
                                              <p:pRg end="6" st="6"/>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1370">
                                            <p:txEl>
                                              <p:pRg end="7" st="7"/>
                                            </p:txEl>
                                          </p:spTgt>
                                        </p:tgtEl>
                                        <p:attrNameLst>
                                          <p:attrName>style.visibility</p:attrName>
                                        </p:attrNameLst>
                                      </p:cBhvr>
                                      <p:to>
                                        <p:strVal val="visible"/>
                                      </p:to>
                                    </p:set>
                                    <p:animEffect filter="fade" transition="in">
                                      <p:cBhvr>
                                        <p:cTn dur="500"/>
                                        <p:tgtEl>
                                          <p:spTgt spid="1370">
                                            <p:txEl>
                                              <p:pRg end="7" st="7"/>
                                            </p:txEl>
                                          </p:spTgt>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1370">
                                            <p:txEl>
                                              <p:pRg end="8" st="8"/>
                                            </p:txEl>
                                          </p:spTgt>
                                        </p:tgtEl>
                                        <p:attrNameLst>
                                          <p:attrName>style.visibility</p:attrName>
                                        </p:attrNameLst>
                                      </p:cBhvr>
                                      <p:to>
                                        <p:strVal val="visible"/>
                                      </p:to>
                                    </p:set>
                                    <p:animEffect filter="fade" transition="in">
                                      <p:cBhvr>
                                        <p:cTn dur="500"/>
                                        <p:tgtEl>
                                          <p:spTgt spid="1370">
                                            <p:txEl>
                                              <p:pRg end="8" st="8"/>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1360"/>
                                        </p:tgtEl>
                                        <p:attrNameLst>
                                          <p:attrName>style.visibility</p:attrName>
                                        </p:attrNameLst>
                                      </p:cBhvr>
                                      <p:to>
                                        <p:strVal val="visible"/>
                                      </p:to>
                                    </p:set>
                                    <p:animEffect filter="fade" transition="in">
                                      <p:cBhvr>
                                        <p:cTn dur="500"/>
                                        <p:tgtEl>
                                          <p:spTgt spid="1360"/>
                                        </p:tgtEl>
                                      </p:cBhvr>
                                    </p:animEffect>
                                  </p:childTnLst>
                                </p:cTn>
                              </p:par>
                            </p:childTnLst>
                          </p:cTn>
                        </p:par>
                        <p:par>
                          <p:cTn fill="hold">
                            <p:stCondLst>
                              <p:cond delay="21500"/>
                            </p:stCondLst>
                            <p:childTnLst>
                              <p:par>
                                <p:cTn fill="hold" nodeType="afterEffect" presetClass="entr" presetID="10" presetSubtype="0">
                                  <p:stCondLst>
                                    <p:cond delay="0"/>
                                  </p:stCondLst>
                                  <p:childTnLst>
                                    <p:set>
                                      <p:cBhvr>
                                        <p:cTn dur="1" fill="hold">
                                          <p:stCondLst>
                                            <p:cond delay="0"/>
                                          </p:stCondLst>
                                        </p:cTn>
                                        <p:tgtEl>
                                          <p:spTgt spid="1363"/>
                                        </p:tgtEl>
                                        <p:attrNameLst>
                                          <p:attrName>style.visibility</p:attrName>
                                        </p:attrNameLst>
                                      </p:cBhvr>
                                      <p:to>
                                        <p:strVal val="visible"/>
                                      </p:to>
                                    </p:set>
                                    <p:animEffect filter="fade" transition="in">
                                      <p:cBhvr>
                                        <p:cTn dur="500"/>
                                        <p:tgtEl>
                                          <p:spTgt spid="1363"/>
                                        </p:tgtEl>
                                      </p:cBhvr>
                                    </p:animEffect>
                                  </p:childTnLst>
                                </p:cTn>
                              </p:par>
                              <p:par>
                                <p:cTn fill="hold" nodeType="withEffect" presetClass="entr" presetID="10" presetSubtype="0">
                                  <p:stCondLst>
                                    <p:cond delay="0"/>
                                  </p:stCondLst>
                                  <p:childTnLst>
                                    <p:set>
                                      <p:cBhvr>
                                        <p:cTn dur="1" fill="hold">
                                          <p:stCondLst>
                                            <p:cond delay="0"/>
                                          </p:stCondLst>
                                        </p:cTn>
                                        <p:tgtEl>
                                          <p:spTgt spid="1366">
                                            <p:txEl>
                                              <p:pRg end="0" st="0"/>
                                            </p:txEl>
                                          </p:spTgt>
                                        </p:tgtEl>
                                        <p:attrNameLst>
                                          <p:attrName>style.visibility</p:attrName>
                                        </p:attrNameLst>
                                      </p:cBhvr>
                                      <p:to>
                                        <p:strVal val="visible"/>
                                      </p:to>
                                    </p:set>
                                    <p:animEffect filter="fade" transition="in">
                                      <p:cBhvr>
                                        <p:cTn dur="500"/>
                                        <p:tgtEl>
                                          <p:spTgt spid="136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6">
                                            <p:txEl>
                                              <p:pRg end="1" st="1"/>
                                            </p:txEl>
                                          </p:spTgt>
                                        </p:tgtEl>
                                        <p:attrNameLst>
                                          <p:attrName>style.visibility</p:attrName>
                                        </p:attrNameLst>
                                      </p:cBhvr>
                                      <p:to>
                                        <p:strVal val="visible"/>
                                      </p:to>
                                    </p:set>
                                    <p:animEffect filter="fade" transition="in">
                                      <p:cBhvr>
                                        <p:cTn dur="500"/>
                                        <p:tgtEl>
                                          <p:spTgt spid="136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6">
                                            <p:txEl>
                                              <p:pRg end="2" st="2"/>
                                            </p:txEl>
                                          </p:spTgt>
                                        </p:tgtEl>
                                        <p:attrNameLst>
                                          <p:attrName>style.visibility</p:attrName>
                                        </p:attrNameLst>
                                      </p:cBhvr>
                                      <p:to>
                                        <p:strVal val="visible"/>
                                      </p:to>
                                    </p:set>
                                    <p:animEffect filter="fade" transition="in">
                                      <p:cBhvr>
                                        <p:cTn dur="500"/>
                                        <p:tgtEl>
                                          <p:spTgt spid="136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6">
                                            <p:txEl>
                                              <p:pRg end="3" st="3"/>
                                            </p:txEl>
                                          </p:spTgt>
                                        </p:tgtEl>
                                        <p:attrNameLst>
                                          <p:attrName>style.visibility</p:attrName>
                                        </p:attrNameLst>
                                      </p:cBhvr>
                                      <p:to>
                                        <p:strVal val="visible"/>
                                      </p:to>
                                    </p:set>
                                    <p:animEffect filter="fade" transition="in">
                                      <p:cBhvr>
                                        <p:cTn dur="500"/>
                                        <p:tgtEl>
                                          <p:spTgt spid="136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6">
                                            <p:txEl>
                                              <p:pRg end="4" st="4"/>
                                            </p:txEl>
                                          </p:spTgt>
                                        </p:tgtEl>
                                        <p:attrNameLst>
                                          <p:attrName>style.visibility</p:attrName>
                                        </p:attrNameLst>
                                      </p:cBhvr>
                                      <p:to>
                                        <p:strVal val="visible"/>
                                      </p:to>
                                    </p:set>
                                    <p:animEffect filter="fade" transition="in">
                                      <p:cBhvr>
                                        <p:cTn dur="500"/>
                                        <p:tgtEl>
                                          <p:spTgt spid="136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6">
                                            <p:txEl>
                                              <p:pRg end="5" st="5"/>
                                            </p:txEl>
                                          </p:spTgt>
                                        </p:tgtEl>
                                        <p:attrNameLst>
                                          <p:attrName>style.visibility</p:attrName>
                                        </p:attrNameLst>
                                      </p:cBhvr>
                                      <p:to>
                                        <p:strVal val="visible"/>
                                      </p:to>
                                    </p:set>
                                    <p:animEffect filter="fade" transition="in">
                                      <p:cBhvr>
                                        <p:cTn dur="500"/>
                                        <p:tgtEl>
                                          <p:spTgt spid="136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6">
                                            <p:txEl>
                                              <p:pRg end="6" st="6"/>
                                            </p:txEl>
                                          </p:spTgt>
                                        </p:tgtEl>
                                        <p:attrNameLst>
                                          <p:attrName>style.visibility</p:attrName>
                                        </p:attrNameLst>
                                      </p:cBhvr>
                                      <p:to>
                                        <p:strVal val="visible"/>
                                      </p:to>
                                    </p:set>
                                    <p:animEffect filter="fade" transition="in">
                                      <p:cBhvr>
                                        <p:cTn dur="500"/>
                                        <p:tgtEl>
                                          <p:spTgt spid="136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6">
                                            <p:txEl>
                                              <p:pRg end="7" st="7"/>
                                            </p:txEl>
                                          </p:spTgt>
                                        </p:tgtEl>
                                        <p:attrNameLst>
                                          <p:attrName>style.visibility</p:attrName>
                                        </p:attrNameLst>
                                      </p:cBhvr>
                                      <p:to>
                                        <p:strVal val="visible"/>
                                      </p:to>
                                    </p:set>
                                    <p:animEffect filter="fade" transition="in">
                                      <p:cBhvr>
                                        <p:cTn dur="500"/>
                                        <p:tgtEl>
                                          <p:spTgt spid="136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66">
                                            <p:txEl>
                                              <p:pRg end="8" st="8"/>
                                            </p:txEl>
                                          </p:spTgt>
                                        </p:tgtEl>
                                        <p:attrNameLst>
                                          <p:attrName>style.visibility</p:attrName>
                                        </p:attrNameLst>
                                      </p:cBhvr>
                                      <p:to>
                                        <p:strVal val="visible"/>
                                      </p:to>
                                    </p:set>
                                    <p:animEffect filter="fade" transition="in">
                                      <p:cBhvr>
                                        <p:cTn dur="500"/>
                                        <p:tgtEl>
                                          <p:spTgt spid="1366">
                                            <p:txEl>
                                              <p:pRg end="8" st="8"/>
                                            </p:txEl>
                                          </p:spTgt>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1368">
                                            <p:txEl>
                                              <p:pRg end="0" st="0"/>
                                            </p:txEl>
                                          </p:spTgt>
                                        </p:tgtEl>
                                        <p:attrNameLst>
                                          <p:attrName>style.visibility</p:attrName>
                                        </p:attrNameLst>
                                      </p:cBhvr>
                                      <p:to>
                                        <p:strVal val="visible"/>
                                      </p:to>
                                    </p:set>
                                    <p:animEffect filter="fade" transition="in">
                                      <p:cBhvr>
                                        <p:cTn dur="500"/>
                                        <p:tgtEl>
                                          <p:spTgt spid="1368">
                                            <p:txEl>
                                              <p:pRg end="0" st="0"/>
                                            </p:txEl>
                                          </p:spTgt>
                                        </p:tgtEl>
                                      </p:cBhvr>
                                    </p:animEffect>
                                  </p:childTnLst>
                                </p:cTn>
                              </p:par>
                            </p:childTnLst>
                          </p:cTn>
                        </p:par>
                        <p:par>
                          <p:cTn fill="hold">
                            <p:stCondLst>
                              <p:cond delay="22500"/>
                            </p:stCondLst>
                            <p:childTnLst>
                              <p:par>
                                <p:cTn fill="hold" nodeType="afterEffect" presetClass="entr" presetID="10" presetSubtype="0">
                                  <p:stCondLst>
                                    <p:cond delay="0"/>
                                  </p:stCondLst>
                                  <p:childTnLst>
                                    <p:set>
                                      <p:cBhvr>
                                        <p:cTn dur="1" fill="hold">
                                          <p:stCondLst>
                                            <p:cond delay="0"/>
                                          </p:stCondLst>
                                        </p:cTn>
                                        <p:tgtEl>
                                          <p:spTgt spid="1368">
                                            <p:txEl>
                                              <p:pRg end="1" st="1"/>
                                            </p:txEl>
                                          </p:spTgt>
                                        </p:tgtEl>
                                        <p:attrNameLst>
                                          <p:attrName>style.visibility</p:attrName>
                                        </p:attrNameLst>
                                      </p:cBhvr>
                                      <p:to>
                                        <p:strVal val="visible"/>
                                      </p:to>
                                    </p:set>
                                    <p:animEffect filter="fade" transition="in">
                                      <p:cBhvr>
                                        <p:cTn dur="500"/>
                                        <p:tgtEl>
                                          <p:spTgt spid="1368">
                                            <p:txEl>
                                              <p:pRg end="1" st="1"/>
                                            </p:txEl>
                                          </p:spTgt>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1368">
                                            <p:txEl>
                                              <p:pRg end="2" st="2"/>
                                            </p:txEl>
                                          </p:spTgt>
                                        </p:tgtEl>
                                        <p:attrNameLst>
                                          <p:attrName>style.visibility</p:attrName>
                                        </p:attrNameLst>
                                      </p:cBhvr>
                                      <p:to>
                                        <p:strVal val="visible"/>
                                      </p:to>
                                    </p:set>
                                    <p:animEffect filter="fade" transition="in">
                                      <p:cBhvr>
                                        <p:cTn dur="500"/>
                                        <p:tgtEl>
                                          <p:spTgt spid="1368">
                                            <p:txEl>
                                              <p:pRg end="2" st="2"/>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1368">
                                            <p:txEl>
                                              <p:pRg end="3" st="3"/>
                                            </p:txEl>
                                          </p:spTgt>
                                        </p:tgtEl>
                                        <p:attrNameLst>
                                          <p:attrName>style.visibility</p:attrName>
                                        </p:attrNameLst>
                                      </p:cBhvr>
                                      <p:to>
                                        <p:strVal val="visible"/>
                                      </p:to>
                                    </p:set>
                                    <p:animEffect filter="fade" transition="in">
                                      <p:cBhvr>
                                        <p:cTn dur="500"/>
                                        <p:tgtEl>
                                          <p:spTgt spid="1368">
                                            <p:txEl>
                                              <p:pRg end="3" st="3"/>
                                            </p:txEl>
                                          </p:spTgt>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1368">
                                            <p:txEl>
                                              <p:pRg end="4" st="4"/>
                                            </p:txEl>
                                          </p:spTgt>
                                        </p:tgtEl>
                                        <p:attrNameLst>
                                          <p:attrName>style.visibility</p:attrName>
                                        </p:attrNameLst>
                                      </p:cBhvr>
                                      <p:to>
                                        <p:strVal val="visible"/>
                                      </p:to>
                                    </p:set>
                                    <p:animEffect filter="fade" transition="in">
                                      <p:cBhvr>
                                        <p:cTn dur="500"/>
                                        <p:tgtEl>
                                          <p:spTgt spid="1368">
                                            <p:txEl>
                                              <p:pRg end="4" st="4"/>
                                            </p:txEl>
                                          </p:spTgt>
                                        </p:tgtEl>
                                      </p:cBhvr>
                                    </p:animEffect>
                                  </p:childTnLst>
                                </p:cTn>
                              </p:par>
                            </p:childTnLst>
                          </p:cTn>
                        </p:par>
                        <p:par>
                          <p:cTn fill="hold">
                            <p:stCondLst>
                              <p:cond delay="24500"/>
                            </p:stCondLst>
                            <p:childTnLst>
                              <p:par>
                                <p:cTn fill="hold" nodeType="afterEffect" presetClass="entr" presetID="10" presetSubtype="0">
                                  <p:stCondLst>
                                    <p:cond delay="0"/>
                                  </p:stCondLst>
                                  <p:childTnLst>
                                    <p:set>
                                      <p:cBhvr>
                                        <p:cTn dur="1" fill="hold">
                                          <p:stCondLst>
                                            <p:cond delay="0"/>
                                          </p:stCondLst>
                                        </p:cTn>
                                        <p:tgtEl>
                                          <p:spTgt spid="1368">
                                            <p:txEl>
                                              <p:pRg end="5" st="5"/>
                                            </p:txEl>
                                          </p:spTgt>
                                        </p:tgtEl>
                                        <p:attrNameLst>
                                          <p:attrName>style.visibility</p:attrName>
                                        </p:attrNameLst>
                                      </p:cBhvr>
                                      <p:to>
                                        <p:strVal val="visible"/>
                                      </p:to>
                                    </p:set>
                                    <p:animEffect filter="fade" transition="in">
                                      <p:cBhvr>
                                        <p:cTn dur="500"/>
                                        <p:tgtEl>
                                          <p:spTgt spid="1368">
                                            <p:txEl>
                                              <p:pRg end="5" st="5"/>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1368">
                                            <p:txEl>
                                              <p:pRg end="6" st="6"/>
                                            </p:txEl>
                                          </p:spTgt>
                                        </p:tgtEl>
                                        <p:attrNameLst>
                                          <p:attrName>style.visibility</p:attrName>
                                        </p:attrNameLst>
                                      </p:cBhvr>
                                      <p:to>
                                        <p:strVal val="visible"/>
                                      </p:to>
                                    </p:set>
                                    <p:animEffect filter="fade" transition="in">
                                      <p:cBhvr>
                                        <p:cTn dur="500"/>
                                        <p:tgtEl>
                                          <p:spTgt spid="1368">
                                            <p:txEl>
                                              <p:pRg end="6" st="6"/>
                                            </p:txEl>
                                          </p:spTgt>
                                        </p:tgtEl>
                                      </p:cBhvr>
                                    </p:animEffect>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1368">
                                            <p:txEl>
                                              <p:pRg end="7" st="7"/>
                                            </p:txEl>
                                          </p:spTgt>
                                        </p:tgtEl>
                                        <p:attrNameLst>
                                          <p:attrName>style.visibility</p:attrName>
                                        </p:attrNameLst>
                                      </p:cBhvr>
                                      <p:to>
                                        <p:strVal val="visible"/>
                                      </p:to>
                                    </p:set>
                                    <p:animEffect filter="fade" transition="in">
                                      <p:cBhvr>
                                        <p:cTn dur="500"/>
                                        <p:tgtEl>
                                          <p:spTgt spid="1368">
                                            <p:txEl>
                                              <p:pRg end="7" st="7"/>
                                            </p:txEl>
                                          </p:spTgt>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1368">
                                            <p:txEl>
                                              <p:pRg end="8" st="8"/>
                                            </p:txEl>
                                          </p:spTgt>
                                        </p:tgtEl>
                                        <p:attrNameLst>
                                          <p:attrName>style.visibility</p:attrName>
                                        </p:attrNameLst>
                                      </p:cBhvr>
                                      <p:to>
                                        <p:strVal val="visible"/>
                                      </p:to>
                                    </p:set>
                                    <p:animEffect filter="fade" transition="in">
                                      <p:cBhvr>
                                        <p:cTn dur="500"/>
                                        <p:tgtEl>
                                          <p:spTgt spid="136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Images">
  <p:cSld name="5 Images">
    <p:spTree>
      <p:nvGrpSpPr>
        <p:cNvPr id="1371" name="Shape 1371"/>
        <p:cNvGrpSpPr/>
        <p:nvPr/>
      </p:nvGrpSpPr>
      <p:grpSpPr>
        <a:xfrm>
          <a:off x="0" y="0"/>
          <a:ext cx="0" cy="0"/>
          <a:chOff x="0" y="0"/>
          <a:chExt cx="0" cy="0"/>
        </a:xfrm>
      </p:grpSpPr>
      <p:sp>
        <p:nvSpPr>
          <p:cNvPr id="1372" name="Google Shape;1372;p71"/>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3" name="Google Shape;1373;p71"/>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4" name="Google Shape;1374;p71"/>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75" name="Google Shape;1375;p71"/>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6" name="Google Shape;1376;p71"/>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77" name="Google Shape;1377;p71"/>
          <p:cNvSpPr/>
          <p:nvPr>
            <p:ph idx="2" type="pic"/>
          </p:nvPr>
        </p:nvSpPr>
        <p:spPr>
          <a:xfrm>
            <a:off x="259681" y="2368873"/>
            <a:ext cx="3456285" cy="4930229"/>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378" name="Google Shape;1378;p71"/>
          <p:cNvSpPr/>
          <p:nvPr>
            <p:ph idx="3" type="pic"/>
          </p:nvPr>
        </p:nvSpPr>
        <p:spPr>
          <a:xfrm>
            <a:off x="3830737" y="2368873"/>
            <a:ext cx="3456285" cy="4930229"/>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379" name="Google Shape;1379;p71"/>
          <p:cNvSpPr/>
          <p:nvPr>
            <p:ph idx="4" type="pic"/>
          </p:nvPr>
        </p:nvSpPr>
        <p:spPr>
          <a:xfrm>
            <a:off x="7401812" y="2368873"/>
            <a:ext cx="3456285" cy="4930229"/>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380" name="Google Shape;1380;p71"/>
          <p:cNvSpPr/>
          <p:nvPr>
            <p:ph idx="5" type="pic"/>
          </p:nvPr>
        </p:nvSpPr>
        <p:spPr>
          <a:xfrm>
            <a:off x="10972849" y="2368873"/>
            <a:ext cx="3456285" cy="4930229"/>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381" name="Google Shape;1381;p71"/>
          <p:cNvSpPr/>
          <p:nvPr>
            <p:ph idx="6" type="pic"/>
          </p:nvPr>
        </p:nvSpPr>
        <p:spPr>
          <a:xfrm>
            <a:off x="14543905" y="2368873"/>
            <a:ext cx="3456285" cy="4930229"/>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382" name="Google Shape;1382;p71"/>
          <p:cNvSpPr txBox="1"/>
          <p:nvPr>
            <p:ph idx="7" type="body"/>
          </p:nvPr>
        </p:nvSpPr>
        <p:spPr>
          <a:xfrm>
            <a:off x="260350" y="6545040"/>
            <a:ext cx="3455988" cy="754062"/>
          </a:xfrm>
          <a:prstGeom prst="rect">
            <a:avLst/>
          </a:prstGeom>
          <a:solidFill>
            <a:schemeClr val="accent1">
              <a:alpha val="80000"/>
            </a:schemeClr>
          </a:solid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2400"/>
              <a:buNone/>
              <a:defRPr>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3" name="Google Shape;1383;p71"/>
          <p:cNvSpPr txBox="1"/>
          <p:nvPr>
            <p:ph idx="8" type="body"/>
          </p:nvPr>
        </p:nvSpPr>
        <p:spPr>
          <a:xfrm>
            <a:off x="3831239" y="6545040"/>
            <a:ext cx="3455988" cy="754062"/>
          </a:xfrm>
          <a:prstGeom prst="rect">
            <a:avLst/>
          </a:prstGeom>
          <a:solidFill>
            <a:schemeClr val="accent3">
              <a:alpha val="80000"/>
            </a:schemeClr>
          </a:solid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2400"/>
              <a:buNone/>
              <a:defRPr>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4" name="Google Shape;1384;p71"/>
          <p:cNvSpPr txBox="1"/>
          <p:nvPr>
            <p:ph idx="9" type="body"/>
          </p:nvPr>
        </p:nvSpPr>
        <p:spPr>
          <a:xfrm>
            <a:off x="14543905" y="6545040"/>
            <a:ext cx="3455988" cy="754062"/>
          </a:xfrm>
          <a:prstGeom prst="rect">
            <a:avLst/>
          </a:prstGeom>
          <a:solidFill>
            <a:schemeClr val="accent5">
              <a:alpha val="80000"/>
            </a:schemeClr>
          </a:solid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2400"/>
              <a:buNone/>
              <a:defRPr>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5" name="Google Shape;1385;p71"/>
          <p:cNvSpPr txBox="1"/>
          <p:nvPr>
            <p:ph idx="13" type="body"/>
          </p:nvPr>
        </p:nvSpPr>
        <p:spPr>
          <a:xfrm>
            <a:off x="10973017" y="6545040"/>
            <a:ext cx="3455988" cy="754062"/>
          </a:xfrm>
          <a:prstGeom prst="rect">
            <a:avLst/>
          </a:prstGeom>
          <a:solidFill>
            <a:schemeClr val="accent4">
              <a:alpha val="80000"/>
            </a:schemeClr>
          </a:solid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2400"/>
              <a:buNone/>
              <a:defRPr>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6" name="Google Shape;1386;p71"/>
          <p:cNvSpPr txBox="1"/>
          <p:nvPr>
            <p:ph idx="14" type="body"/>
          </p:nvPr>
        </p:nvSpPr>
        <p:spPr>
          <a:xfrm>
            <a:off x="7401960" y="6545040"/>
            <a:ext cx="3455988" cy="754062"/>
          </a:xfrm>
          <a:prstGeom prst="rect">
            <a:avLst/>
          </a:prstGeom>
          <a:solidFill>
            <a:schemeClr val="accent2">
              <a:alpha val="80000"/>
            </a:schemeClr>
          </a:solid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2400"/>
              <a:buNone/>
              <a:defRPr>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7" name="Google Shape;1387;p71"/>
          <p:cNvSpPr txBox="1"/>
          <p:nvPr>
            <p:ph idx="15" type="body"/>
          </p:nvPr>
        </p:nvSpPr>
        <p:spPr>
          <a:xfrm>
            <a:off x="1078310" y="7663779"/>
            <a:ext cx="16200314" cy="153055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8" name="Google Shape;1388;p71"/>
          <p:cNvSpPr/>
          <p:nvPr/>
        </p:nvSpPr>
        <p:spPr>
          <a:xfrm>
            <a:off x="1222326" y="7519764"/>
            <a:ext cx="3240360" cy="7200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76"/>
                                        </p:tgtEl>
                                        <p:attrNameLst>
                                          <p:attrName>style.visibility</p:attrName>
                                        </p:attrNameLst>
                                      </p:cBhvr>
                                      <p:to>
                                        <p:strVal val="visible"/>
                                      </p:to>
                                    </p:set>
                                    <p:anim calcmode="lin" valueType="num">
                                      <p:cBhvr additive="base">
                                        <p:cTn dur="500"/>
                                        <p:tgtEl>
                                          <p:spTgt spid="137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375">
                                            <p:txEl>
                                              <p:pRg end="0" st="0"/>
                                            </p:txEl>
                                          </p:spTgt>
                                        </p:tgtEl>
                                        <p:attrNameLst>
                                          <p:attrName>style.visibility</p:attrName>
                                        </p:attrNameLst>
                                      </p:cBhvr>
                                      <p:to>
                                        <p:strVal val="visible"/>
                                      </p:to>
                                    </p:set>
                                    <p:animEffect filter="fade" transition="in">
                                      <p:cBhvr>
                                        <p:cTn dur="500"/>
                                        <p:tgtEl>
                                          <p:spTgt spid="137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75">
                                            <p:txEl>
                                              <p:pRg end="1" st="1"/>
                                            </p:txEl>
                                          </p:spTgt>
                                        </p:tgtEl>
                                        <p:attrNameLst>
                                          <p:attrName>style.visibility</p:attrName>
                                        </p:attrNameLst>
                                      </p:cBhvr>
                                      <p:to>
                                        <p:strVal val="visible"/>
                                      </p:to>
                                    </p:set>
                                    <p:animEffect filter="fade" transition="in">
                                      <p:cBhvr>
                                        <p:cTn dur="500"/>
                                        <p:tgtEl>
                                          <p:spTgt spid="137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75">
                                            <p:txEl>
                                              <p:pRg end="2" st="2"/>
                                            </p:txEl>
                                          </p:spTgt>
                                        </p:tgtEl>
                                        <p:attrNameLst>
                                          <p:attrName>style.visibility</p:attrName>
                                        </p:attrNameLst>
                                      </p:cBhvr>
                                      <p:to>
                                        <p:strVal val="visible"/>
                                      </p:to>
                                    </p:set>
                                    <p:animEffect filter="fade" transition="in">
                                      <p:cBhvr>
                                        <p:cTn dur="500"/>
                                        <p:tgtEl>
                                          <p:spTgt spid="137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75">
                                            <p:txEl>
                                              <p:pRg end="3" st="3"/>
                                            </p:txEl>
                                          </p:spTgt>
                                        </p:tgtEl>
                                        <p:attrNameLst>
                                          <p:attrName>style.visibility</p:attrName>
                                        </p:attrNameLst>
                                      </p:cBhvr>
                                      <p:to>
                                        <p:strVal val="visible"/>
                                      </p:to>
                                    </p:set>
                                    <p:animEffect filter="fade" transition="in">
                                      <p:cBhvr>
                                        <p:cTn dur="500"/>
                                        <p:tgtEl>
                                          <p:spTgt spid="137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75">
                                            <p:txEl>
                                              <p:pRg end="4" st="4"/>
                                            </p:txEl>
                                          </p:spTgt>
                                        </p:tgtEl>
                                        <p:attrNameLst>
                                          <p:attrName>style.visibility</p:attrName>
                                        </p:attrNameLst>
                                      </p:cBhvr>
                                      <p:to>
                                        <p:strVal val="visible"/>
                                      </p:to>
                                    </p:set>
                                    <p:animEffect filter="fade" transition="in">
                                      <p:cBhvr>
                                        <p:cTn dur="500"/>
                                        <p:tgtEl>
                                          <p:spTgt spid="137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75">
                                            <p:txEl>
                                              <p:pRg end="5" st="5"/>
                                            </p:txEl>
                                          </p:spTgt>
                                        </p:tgtEl>
                                        <p:attrNameLst>
                                          <p:attrName>style.visibility</p:attrName>
                                        </p:attrNameLst>
                                      </p:cBhvr>
                                      <p:to>
                                        <p:strVal val="visible"/>
                                      </p:to>
                                    </p:set>
                                    <p:animEffect filter="fade" transition="in">
                                      <p:cBhvr>
                                        <p:cTn dur="500"/>
                                        <p:tgtEl>
                                          <p:spTgt spid="137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75">
                                            <p:txEl>
                                              <p:pRg end="6" st="6"/>
                                            </p:txEl>
                                          </p:spTgt>
                                        </p:tgtEl>
                                        <p:attrNameLst>
                                          <p:attrName>style.visibility</p:attrName>
                                        </p:attrNameLst>
                                      </p:cBhvr>
                                      <p:to>
                                        <p:strVal val="visible"/>
                                      </p:to>
                                    </p:set>
                                    <p:animEffect filter="fade" transition="in">
                                      <p:cBhvr>
                                        <p:cTn dur="500"/>
                                        <p:tgtEl>
                                          <p:spTgt spid="137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75">
                                            <p:txEl>
                                              <p:pRg end="7" st="7"/>
                                            </p:txEl>
                                          </p:spTgt>
                                        </p:tgtEl>
                                        <p:attrNameLst>
                                          <p:attrName>style.visibility</p:attrName>
                                        </p:attrNameLst>
                                      </p:cBhvr>
                                      <p:to>
                                        <p:strVal val="visible"/>
                                      </p:to>
                                    </p:set>
                                    <p:animEffect filter="fade" transition="in">
                                      <p:cBhvr>
                                        <p:cTn dur="500"/>
                                        <p:tgtEl>
                                          <p:spTgt spid="137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75">
                                            <p:txEl>
                                              <p:pRg end="8" st="8"/>
                                            </p:txEl>
                                          </p:spTgt>
                                        </p:tgtEl>
                                        <p:attrNameLst>
                                          <p:attrName>style.visibility</p:attrName>
                                        </p:attrNameLst>
                                      </p:cBhvr>
                                      <p:to>
                                        <p:strVal val="visible"/>
                                      </p:to>
                                    </p:set>
                                    <p:animEffect filter="fade" transition="in">
                                      <p:cBhvr>
                                        <p:cTn dur="500"/>
                                        <p:tgtEl>
                                          <p:spTgt spid="1375">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77"/>
                                        </p:tgtEl>
                                        <p:attrNameLst>
                                          <p:attrName>style.visibility</p:attrName>
                                        </p:attrNameLst>
                                      </p:cBhvr>
                                      <p:to>
                                        <p:strVal val="visible"/>
                                      </p:to>
                                    </p:set>
                                    <p:animEffect filter="fade" transition="in">
                                      <p:cBhvr>
                                        <p:cTn dur="500"/>
                                        <p:tgtEl>
                                          <p:spTgt spid="13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82"/>
                                        </p:tgtEl>
                                        <p:attrNameLst>
                                          <p:attrName>style.visibility</p:attrName>
                                        </p:attrNameLst>
                                      </p:cBhvr>
                                      <p:to>
                                        <p:strVal val="visible"/>
                                      </p:to>
                                    </p:set>
                                    <p:animEffect filter="fade" transition="in">
                                      <p:cBhvr>
                                        <p:cTn dur="500"/>
                                        <p:tgtEl>
                                          <p:spTgt spid="1382"/>
                                        </p:tgtEl>
                                      </p:cBhvr>
                                    </p:animEffect>
                                  </p:childTnLst>
                                </p:cTn>
                              </p:par>
                            </p:childTnLst>
                          </p:cTn>
                        </p:par>
                        <p:par>
                          <p:cTn fill="hold">
                            <p:stCondLst>
                              <p:cond delay="1500"/>
                            </p:stCondLst>
                            <p:childTnLst>
                              <p:par>
                                <p:cTn fill="hold" nodeType="afterEffect" presetClass="entr" presetID="10" presetSubtype="0">
                                  <p:stCondLst>
                                    <p:cond delay="250"/>
                                  </p:stCondLst>
                                  <p:childTnLst>
                                    <p:set>
                                      <p:cBhvr>
                                        <p:cTn dur="1" fill="hold">
                                          <p:stCondLst>
                                            <p:cond delay="0"/>
                                          </p:stCondLst>
                                        </p:cTn>
                                        <p:tgtEl>
                                          <p:spTgt spid="1378"/>
                                        </p:tgtEl>
                                        <p:attrNameLst>
                                          <p:attrName>style.visibility</p:attrName>
                                        </p:attrNameLst>
                                      </p:cBhvr>
                                      <p:to>
                                        <p:strVal val="visible"/>
                                      </p:to>
                                    </p:set>
                                    <p:animEffect filter="fade" transition="in">
                                      <p:cBhvr>
                                        <p:cTn dur="500"/>
                                        <p:tgtEl>
                                          <p:spTgt spid="137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83"/>
                                        </p:tgtEl>
                                        <p:attrNameLst>
                                          <p:attrName>style.visibility</p:attrName>
                                        </p:attrNameLst>
                                      </p:cBhvr>
                                      <p:to>
                                        <p:strVal val="visible"/>
                                      </p:to>
                                    </p:set>
                                    <p:animEffect filter="fade" transition="in">
                                      <p:cBhvr>
                                        <p:cTn dur="500"/>
                                        <p:tgtEl>
                                          <p:spTgt spid="1383"/>
                                        </p:tgtEl>
                                      </p:cBhvr>
                                    </p:animEffect>
                                  </p:childTnLst>
                                </p:cTn>
                              </p:par>
                            </p:childTnLst>
                          </p:cTn>
                        </p:par>
                        <p:par>
                          <p:cTn fill="hold">
                            <p:stCondLst>
                              <p:cond delay="2500"/>
                            </p:stCondLst>
                            <p:childTnLst>
                              <p:par>
                                <p:cTn fill="hold" nodeType="afterEffect" presetClass="entr" presetID="10" presetSubtype="0">
                                  <p:stCondLst>
                                    <p:cond delay="250"/>
                                  </p:stCondLst>
                                  <p:childTnLst>
                                    <p:set>
                                      <p:cBhvr>
                                        <p:cTn dur="1" fill="hold">
                                          <p:stCondLst>
                                            <p:cond delay="0"/>
                                          </p:stCondLst>
                                        </p:cTn>
                                        <p:tgtEl>
                                          <p:spTgt spid="1379"/>
                                        </p:tgtEl>
                                        <p:attrNameLst>
                                          <p:attrName>style.visibility</p:attrName>
                                        </p:attrNameLst>
                                      </p:cBhvr>
                                      <p:to>
                                        <p:strVal val="visible"/>
                                      </p:to>
                                    </p:set>
                                    <p:animEffect filter="fade" transition="in">
                                      <p:cBhvr>
                                        <p:cTn dur="500"/>
                                        <p:tgtEl>
                                          <p:spTgt spid="137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86"/>
                                        </p:tgtEl>
                                        <p:attrNameLst>
                                          <p:attrName>style.visibility</p:attrName>
                                        </p:attrNameLst>
                                      </p:cBhvr>
                                      <p:to>
                                        <p:strVal val="visible"/>
                                      </p:to>
                                    </p:set>
                                    <p:animEffect filter="fade" transition="in">
                                      <p:cBhvr>
                                        <p:cTn dur="500"/>
                                        <p:tgtEl>
                                          <p:spTgt spid="1386"/>
                                        </p:tgtEl>
                                      </p:cBhvr>
                                    </p:animEffect>
                                  </p:childTnLst>
                                </p:cTn>
                              </p:par>
                            </p:childTnLst>
                          </p:cTn>
                        </p:par>
                        <p:par>
                          <p:cTn fill="hold">
                            <p:stCondLst>
                              <p:cond delay="3500"/>
                            </p:stCondLst>
                            <p:childTnLst>
                              <p:par>
                                <p:cTn fill="hold" nodeType="afterEffect" presetClass="entr" presetID="10" presetSubtype="0">
                                  <p:stCondLst>
                                    <p:cond delay="250"/>
                                  </p:stCondLst>
                                  <p:childTnLst>
                                    <p:set>
                                      <p:cBhvr>
                                        <p:cTn dur="1" fill="hold">
                                          <p:stCondLst>
                                            <p:cond delay="0"/>
                                          </p:stCondLst>
                                        </p:cTn>
                                        <p:tgtEl>
                                          <p:spTgt spid="1380"/>
                                        </p:tgtEl>
                                        <p:attrNameLst>
                                          <p:attrName>style.visibility</p:attrName>
                                        </p:attrNameLst>
                                      </p:cBhvr>
                                      <p:to>
                                        <p:strVal val="visible"/>
                                      </p:to>
                                    </p:set>
                                    <p:animEffect filter="fade" transition="in">
                                      <p:cBhvr>
                                        <p:cTn dur="500"/>
                                        <p:tgtEl>
                                          <p:spTgt spid="138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85"/>
                                        </p:tgtEl>
                                        <p:attrNameLst>
                                          <p:attrName>style.visibility</p:attrName>
                                        </p:attrNameLst>
                                      </p:cBhvr>
                                      <p:to>
                                        <p:strVal val="visible"/>
                                      </p:to>
                                    </p:set>
                                    <p:animEffect filter="fade" transition="in">
                                      <p:cBhvr>
                                        <p:cTn dur="500"/>
                                        <p:tgtEl>
                                          <p:spTgt spid="1385"/>
                                        </p:tgtEl>
                                      </p:cBhvr>
                                    </p:animEffect>
                                  </p:childTnLst>
                                </p:cTn>
                              </p:par>
                            </p:childTnLst>
                          </p:cTn>
                        </p:par>
                        <p:par>
                          <p:cTn fill="hold">
                            <p:stCondLst>
                              <p:cond delay="4500"/>
                            </p:stCondLst>
                            <p:childTnLst>
                              <p:par>
                                <p:cTn fill="hold" nodeType="afterEffect" presetClass="entr" presetID="10" presetSubtype="0">
                                  <p:stCondLst>
                                    <p:cond delay="250"/>
                                  </p:stCondLst>
                                  <p:childTnLst>
                                    <p:set>
                                      <p:cBhvr>
                                        <p:cTn dur="1" fill="hold">
                                          <p:stCondLst>
                                            <p:cond delay="0"/>
                                          </p:stCondLst>
                                        </p:cTn>
                                        <p:tgtEl>
                                          <p:spTgt spid="1381"/>
                                        </p:tgtEl>
                                        <p:attrNameLst>
                                          <p:attrName>style.visibility</p:attrName>
                                        </p:attrNameLst>
                                      </p:cBhvr>
                                      <p:to>
                                        <p:strVal val="visible"/>
                                      </p:to>
                                    </p:set>
                                    <p:animEffect filter="fade" transition="in">
                                      <p:cBhvr>
                                        <p:cTn dur="500"/>
                                        <p:tgtEl>
                                          <p:spTgt spid="1381"/>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384"/>
                                        </p:tgtEl>
                                        <p:attrNameLst>
                                          <p:attrName>style.visibility</p:attrName>
                                        </p:attrNameLst>
                                      </p:cBhvr>
                                      <p:to>
                                        <p:strVal val="visible"/>
                                      </p:to>
                                    </p:set>
                                    <p:animEffect filter="fade" transition="in">
                                      <p:cBhvr>
                                        <p:cTn dur="500"/>
                                        <p:tgtEl>
                                          <p:spTgt spid="1384"/>
                                        </p:tgtEl>
                                      </p:cBhvr>
                                    </p:animEffect>
                                  </p:childTnLst>
                                </p:cTn>
                              </p:par>
                            </p:childTnLst>
                          </p:cTn>
                        </p:par>
                        <p:par>
                          <p:cTn fill="hold">
                            <p:stCondLst>
                              <p:cond delay="5500"/>
                            </p:stCondLst>
                            <p:childTnLst>
                              <p:par>
                                <p:cTn fill="hold" nodeType="afterEffect" presetClass="entr" presetID="2" presetSubtype="8">
                                  <p:stCondLst>
                                    <p:cond delay="250"/>
                                  </p:stCondLst>
                                  <p:childTnLst>
                                    <p:set>
                                      <p:cBhvr>
                                        <p:cTn dur="1" fill="hold">
                                          <p:stCondLst>
                                            <p:cond delay="0"/>
                                          </p:stCondLst>
                                        </p:cTn>
                                        <p:tgtEl>
                                          <p:spTgt spid="1388"/>
                                        </p:tgtEl>
                                        <p:attrNameLst>
                                          <p:attrName>style.visibility</p:attrName>
                                        </p:attrNameLst>
                                      </p:cBhvr>
                                      <p:to>
                                        <p:strVal val="visible"/>
                                      </p:to>
                                    </p:set>
                                    <p:anim calcmode="lin" valueType="num">
                                      <p:cBhvr additive="base">
                                        <p:cTn dur="500"/>
                                        <p:tgtEl>
                                          <p:spTgt spid="13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387">
                                            <p:txEl>
                                              <p:pRg end="0" st="0"/>
                                            </p:txEl>
                                          </p:spTgt>
                                        </p:tgtEl>
                                        <p:attrNameLst>
                                          <p:attrName>style.visibility</p:attrName>
                                        </p:attrNameLst>
                                      </p:cBhvr>
                                      <p:to>
                                        <p:strVal val="visible"/>
                                      </p:to>
                                    </p:set>
                                    <p:anim calcmode="lin" valueType="num">
                                      <p:cBhvr additive="base">
                                        <p:cTn dur="500"/>
                                        <p:tgtEl>
                                          <p:spTgt spid="138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387">
                                            <p:txEl>
                                              <p:pRg end="1" st="1"/>
                                            </p:txEl>
                                          </p:spTgt>
                                        </p:tgtEl>
                                        <p:attrNameLst>
                                          <p:attrName>style.visibility</p:attrName>
                                        </p:attrNameLst>
                                      </p:cBhvr>
                                      <p:to>
                                        <p:strVal val="visible"/>
                                      </p:to>
                                    </p:set>
                                    <p:anim calcmode="lin" valueType="num">
                                      <p:cBhvr additive="base">
                                        <p:cTn dur="500"/>
                                        <p:tgtEl>
                                          <p:spTgt spid="138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387">
                                            <p:txEl>
                                              <p:pRg end="2" st="2"/>
                                            </p:txEl>
                                          </p:spTgt>
                                        </p:tgtEl>
                                        <p:attrNameLst>
                                          <p:attrName>style.visibility</p:attrName>
                                        </p:attrNameLst>
                                      </p:cBhvr>
                                      <p:to>
                                        <p:strVal val="visible"/>
                                      </p:to>
                                    </p:set>
                                    <p:anim calcmode="lin" valueType="num">
                                      <p:cBhvr additive="base">
                                        <p:cTn dur="500"/>
                                        <p:tgtEl>
                                          <p:spTgt spid="138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387">
                                            <p:txEl>
                                              <p:pRg end="3" st="3"/>
                                            </p:txEl>
                                          </p:spTgt>
                                        </p:tgtEl>
                                        <p:attrNameLst>
                                          <p:attrName>style.visibility</p:attrName>
                                        </p:attrNameLst>
                                      </p:cBhvr>
                                      <p:to>
                                        <p:strVal val="visible"/>
                                      </p:to>
                                    </p:set>
                                    <p:anim calcmode="lin" valueType="num">
                                      <p:cBhvr additive="base">
                                        <p:cTn dur="500"/>
                                        <p:tgtEl>
                                          <p:spTgt spid="138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387">
                                            <p:txEl>
                                              <p:pRg end="4" st="4"/>
                                            </p:txEl>
                                          </p:spTgt>
                                        </p:tgtEl>
                                        <p:attrNameLst>
                                          <p:attrName>style.visibility</p:attrName>
                                        </p:attrNameLst>
                                      </p:cBhvr>
                                      <p:to>
                                        <p:strVal val="visible"/>
                                      </p:to>
                                    </p:set>
                                    <p:anim calcmode="lin" valueType="num">
                                      <p:cBhvr additive="base">
                                        <p:cTn dur="500"/>
                                        <p:tgtEl>
                                          <p:spTgt spid="138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387">
                                            <p:txEl>
                                              <p:pRg end="5" st="5"/>
                                            </p:txEl>
                                          </p:spTgt>
                                        </p:tgtEl>
                                        <p:attrNameLst>
                                          <p:attrName>style.visibility</p:attrName>
                                        </p:attrNameLst>
                                      </p:cBhvr>
                                      <p:to>
                                        <p:strVal val="visible"/>
                                      </p:to>
                                    </p:set>
                                    <p:anim calcmode="lin" valueType="num">
                                      <p:cBhvr additive="base">
                                        <p:cTn dur="500"/>
                                        <p:tgtEl>
                                          <p:spTgt spid="138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387">
                                            <p:txEl>
                                              <p:pRg end="6" st="6"/>
                                            </p:txEl>
                                          </p:spTgt>
                                        </p:tgtEl>
                                        <p:attrNameLst>
                                          <p:attrName>style.visibility</p:attrName>
                                        </p:attrNameLst>
                                      </p:cBhvr>
                                      <p:to>
                                        <p:strVal val="visible"/>
                                      </p:to>
                                    </p:set>
                                    <p:anim calcmode="lin" valueType="num">
                                      <p:cBhvr additive="base">
                                        <p:cTn dur="500"/>
                                        <p:tgtEl>
                                          <p:spTgt spid="138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387">
                                            <p:txEl>
                                              <p:pRg end="7" st="7"/>
                                            </p:txEl>
                                          </p:spTgt>
                                        </p:tgtEl>
                                        <p:attrNameLst>
                                          <p:attrName>style.visibility</p:attrName>
                                        </p:attrNameLst>
                                      </p:cBhvr>
                                      <p:to>
                                        <p:strVal val="visible"/>
                                      </p:to>
                                    </p:set>
                                    <p:anim calcmode="lin" valueType="num">
                                      <p:cBhvr additive="base">
                                        <p:cTn dur="500"/>
                                        <p:tgtEl>
                                          <p:spTgt spid="138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387">
                                            <p:txEl>
                                              <p:pRg end="8" st="8"/>
                                            </p:txEl>
                                          </p:spTgt>
                                        </p:tgtEl>
                                        <p:attrNameLst>
                                          <p:attrName>style.visibility</p:attrName>
                                        </p:attrNameLst>
                                      </p:cBhvr>
                                      <p:to>
                                        <p:strVal val="visible"/>
                                      </p:to>
                                    </p:set>
                                    <p:anim calcmode="lin" valueType="num">
                                      <p:cBhvr additive="base">
                                        <p:cTn dur="500"/>
                                        <p:tgtEl>
                                          <p:spTgt spid="1387">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s 2">
  <p:cSld name="2 Columns 2">
    <p:spTree>
      <p:nvGrpSpPr>
        <p:cNvPr id="1389" name="Shape 1389"/>
        <p:cNvGrpSpPr/>
        <p:nvPr/>
      </p:nvGrpSpPr>
      <p:grpSpPr>
        <a:xfrm>
          <a:off x="0" y="0"/>
          <a:ext cx="0" cy="0"/>
          <a:chOff x="0" y="0"/>
          <a:chExt cx="0" cy="0"/>
        </a:xfrm>
      </p:grpSpPr>
      <p:sp>
        <p:nvSpPr>
          <p:cNvPr id="1390" name="Google Shape;1390;p72"/>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1" name="Google Shape;1391;p72"/>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2" name="Google Shape;1392;p72"/>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93" name="Google Shape;1393;p72"/>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94" name="Google Shape;1394;p72"/>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nvGrpSpPr>
          <p:cNvPr id="1395" name="Google Shape;1395;p72"/>
          <p:cNvGrpSpPr/>
          <p:nvPr/>
        </p:nvGrpSpPr>
        <p:grpSpPr>
          <a:xfrm>
            <a:off x="0" y="2814604"/>
            <a:ext cx="9664975" cy="3312368"/>
            <a:chOff x="0" y="2839244"/>
            <a:chExt cx="9664975" cy="3312368"/>
          </a:xfrm>
        </p:grpSpPr>
        <p:sp>
          <p:nvSpPr>
            <p:cNvPr id="1396" name="Google Shape;1396;p72"/>
            <p:cNvSpPr/>
            <p:nvPr/>
          </p:nvSpPr>
          <p:spPr>
            <a:xfrm>
              <a:off x="0" y="2839244"/>
              <a:ext cx="8441633" cy="33123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397" name="Google Shape;1397;p72"/>
            <p:cNvSpPr/>
            <p:nvPr/>
          </p:nvSpPr>
          <p:spPr>
            <a:xfrm>
              <a:off x="8441633" y="2839244"/>
              <a:ext cx="1223342" cy="3312368"/>
            </a:xfrm>
            <a:prstGeom prst="rtTriangl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grpSp>
      <p:grpSp>
        <p:nvGrpSpPr>
          <p:cNvPr id="1398" name="Google Shape;1398;p72"/>
          <p:cNvGrpSpPr/>
          <p:nvPr/>
        </p:nvGrpSpPr>
        <p:grpSpPr>
          <a:xfrm rot="10800000">
            <a:off x="8621438" y="3303070"/>
            <a:ext cx="9664975" cy="3312368"/>
            <a:chOff x="0" y="2839244"/>
            <a:chExt cx="9664975" cy="3312368"/>
          </a:xfrm>
        </p:grpSpPr>
        <p:sp>
          <p:nvSpPr>
            <p:cNvPr id="1399" name="Google Shape;1399;p72"/>
            <p:cNvSpPr/>
            <p:nvPr/>
          </p:nvSpPr>
          <p:spPr>
            <a:xfrm>
              <a:off x="0" y="2839244"/>
              <a:ext cx="8441633" cy="33123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400" name="Google Shape;1400;p72"/>
            <p:cNvSpPr/>
            <p:nvPr/>
          </p:nvSpPr>
          <p:spPr>
            <a:xfrm>
              <a:off x="8441633" y="2839244"/>
              <a:ext cx="1223342" cy="3312368"/>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grpSp>
      <p:sp>
        <p:nvSpPr>
          <p:cNvPr id="1401" name="Google Shape;1401;p72"/>
          <p:cNvSpPr txBox="1"/>
          <p:nvPr>
            <p:ph idx="2" type="body"/>
          </p:nvPr>
        </p:nvSpPr>
        <p:spPr>
          <a:xfrm>
            <a:off x="834889" y="3103641"/>
            <a:ext cx="7401338" cy="2823902"/>
          </a:xfrm>
          <a:prstGeom prst="rect">
            <a:avLst/>
          </a:prstGeom>
          <a:noFill/>
          <a:ln>
            <a:noFill/>
          </a:ln>
        </p:spPr>
        <p:txBody>
          <a:bodyPr anchorCtr="0" anchor="b" bIns="81625" lIns="163275" spcFirstLastPara="1" rIns="163275" wrap="square" tIns="81625"/>
          <a:lstStyle>
            <a:lvl1pPr indent="-228600" lvl="0" marL="457200" algn="l">
              <a:lnSpc>
                <a:spcPct val="100000"/>
              </a:lnSpc>
              <a:spcBef>
                <a:spcPts val="0"/>
              </a:spcBef>
              <a:spcAft>
                <a:spcPts val="0"/>
              </a:spcAft>
              <a:buClr>
                <a:schemeClr val="lt1"/>
              </a:buClr>
              <a:buSzPts val="6600"/>
              <a:buNone/>
              <a:defRPr i="0" sz="6600">
                <a:solidFill>
                  <a:schemeClr val="lt1"/>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02" name="Google Shape;1402;p72"/>
          <p:cNvSpPr txBox="1"/>
          <p:nvPr>
            <p:ph idx="3" type="body"/>
          </p:nvPr>
        </p:nvSpPr>
        <p:spPr>
          <a:xfrm>
            <a:off x="10065028" y="3605358"/>
            <a:ext cx="7401338" cy="2823902"/>
          </a:xfrm>
          <a:prstGeom prst="rect">
            <a:avLst/>
          </a:prstGeom>
          <a:noFill/>
          <a:ln>
            <a:noFill/>
          </a:ln>
        </p:spPr>
        <p:txBody>
          <a:bodyPr anchorCtr="0" anchor="b" bIns="81625" lIns="163275" spcFirstLastPara="1" rIns="163275" wrap="square" tIns="81625"/>
          <a:lstStyle>
            <a:lvl1pPr indent="-228600" lvl="0" marL="457200" algn="l">
              <a:lnSpc>
                <a:spcPct val="100000"/>
              </a:lnSpc>
              <a:spcBef>
                <a:spcPts val="0"/>
              </a:spcBef>
              <a:spcAft>
                <a:spcPts val="0"/>
              </a:spcAft>
              <a:buClr>
                <a:schemeClr val="lt1"/>
              </a:buClr>
              <a:buSzPts val="6600"/>
              <a:buNone/>
              <a:defRPr i="0" sz="6600">
                <a:solidFill>
                  <a:schemeClr val="lt1"/>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403" name="Google Shape;1403;p72"/>
          <p:cNvGrpSpPr/>
          <p:nvPr/>
        </p:nvGrpSpPr>
        <p:grpSpPr>
          <a:xfrm>
            <a:off x="0" y="6111441"/>
            <a:ext cx="9701241" cy="119030"/>
            <a:chOff x="0" y="6111441"/>
            <a:chExt cx="9701241" cy="119030"/>
          </a:xfrm>
        </p:grpSpPr>
        <p:sp>
          <p:nvSpPr>
            <p:cNvPr id="1404" name="Google Shape;1404;p72"/>
            <p:cNvSpPr/>
            <p:nvPr/>
          </p:nvSpPr>
          <p:spPr>
            <a:xfrm>
              <a:off x="0" y="6126973"/>
              <a:ext cx="9657281" cy="103498"/>
            </a:xfrm>
            <a:prstGeom prst="rect">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rgbClr val="FED9E3"/>
                </a:solidFill>
                <a:latin typeface="Open Sans"/>
                <a:ea typeface="Open Sans"/>
                <a:cs typeface="Open Sans"/>
                <a:sym typeface="Open Sans"/>
              </a:endParaRPr>
            </a:p>
          </p:txBody>
        </p:sp>
        <p:sp>
          <p:nvSpPr>
            <p:cNvPr id="1405" name="Google Shape;1405;p72"/>
            <p:cNvSpPr/>
            <p:nvPr/>
          </p:nvSpPr>
          <p:spPr>
            <a:xfrm>
              <a:off x="9657281" y="6111441"/>
              <a:ext cx="43960" cy="119029"/>
            </a:xfrm>
            <a:prstGeom prst="rtTriangle">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rgbClr val="FED9E3"/>
                </a:solidFill>
                <a:latin typeface="Open Sans"/>
                <a:ea typeface="Open Sans"/>
                <a:cs typeface="Open Sans"/>
                <a:sym typeface="Open Sans"/>
              </a:endParaRPr>
            </a:p>
          </p:txBody>
        </p:sp>
      </p:grpSp>
      <p:grpSp>
        <p:nvGrpSpPr>
          <p:cNvPr id="1406" name="Google Shape;1406;p72"/>
          <p:cNvGrpSpPr/>
          <p:nvPr/>
        </p:nvGrpSpPr>
        <p:grpSpPr>
          <a:xfrm rot="10800000">
            <a:off x="8581996" y="3199915"/>
            <a:ext cx="9704415" cy="119030"/>
            <a:chOff x="-3174" y="6111441"/>
            <a:chExt cx="9704415" cy="119030"/>
          </a:xfrm>
        </p:grpSpPr>
        <p:sp>
          <p:nvSpPr>
            <p:cNvPr id="1407" name="Google Shape;1407;p72"/>
            <p:cNvSpPr/>
            <p:nvPr/>
          </p:nvSpPr>
          <p:spPr>
            <a:xfrm>
              <a:off x="-3174" y="6111441"/>
              <a:ext cx="9660456" cy="119030"/>
            </a:xfrm>
            <a:prstGeom prst="rect">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408" name="Google Shape;1408;p72"/>
            <p:cNvSpPr/>
            <p:nvPr/>
          </p:nvSpPr>
          <p:spPr>
            <a:xfrm>
              <a:off x="9657281" y="6111441"/>
              <a:ext cx="43960" cy="119029"/>
            </a:xfrm>
            <a:prstGeom prst="rtTriangle">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grpSp>
      <p:sp>
        <p:nvSpPr>
          <p:cNvPr id="1409" name="Google Shape;1409;p72"/>
          <p:cNvSpPr txBox="1"/>
          <p:nvPr>
            <p:ph idx="4" type="body"/>
          </p:nvPr>
        </p:nvSpPr>
        <p:spPr>
          <a:xfrm>
            <a:off x="829466" y="6348582"/>
            <a:ext cx="7412834" cy="1893718"/>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10" name="Google Shape;1410;p72"/>
          <p:cNvSpPr txBox="1"/>
          <p:nvPr>
            <p:ph idx="5" type="body"/>
          </p:nvPr>
        </p:nvSpPr>
        <p:spPr>
          <a:xfrm>
            <a:off x="10054379" y="6729738"/>
            <a:ext cx="7412834" cy="1893718"/>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94"/>
                                        </p:tgtEl>
                                        <p:attrNameLst>
                                          <p:attrName>style.visibility</p:attrName>
                                        </p:attrNameLst>
                                      </p:cBhvr>
                                      <p:to>
                                        <p:strVal val="visible"/>
                                      </p:to>
                                    </p:set>
                                    <p:anim calcmode="lin" valueType="num">
                                      <p:cBhvr additive="base">
                                        <p:cTn dur="500"/>
                                        <p:tgtEl>
                                          <p:spTgt spid="139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393">
                                            <p:txEl>
                                              <p:pRg end="0" st="0"/>
                                            </p:txEl>
                                          </p:spTgt>
                                        </p:tgtEl>
                                        <p:attrNameLst>
                                          <p:attrName>style.visibility</p:attrName>
                                        </p:attrNameLst>
                                      </p:cBhvr>
                                      <p:to>
                                        <p:strVal val="visible"/>
                                      </p:to>
                                    </p:set>
                                    <p:animEffect filter="fade" transition="in">
                                      <p:cBhvr>
                                        <p:cTn dur="500"/>
                                        <p:tgtEl>
                                          <p:spTgt spid="139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93">
                                            <p:txEl>
                                              <p:pRg end="1" st="1"/>
                                            </p:txEl>
                                          </p:spTgt>
                                        </p:tgtEl>
                                        <p:attrNameLst>
                                          <p:attrName>style.visibility</p:attrName>
                                        </p:attrNameLst>
                                      </p:cBhvr>
                                      <p:to>
                                        <p:strVal val="visible"/>
                                      </p:to>
                                    </p:set>
                                    <p:animEffect filter="fade" transition="in">
                                      <p:cBhvr>
                                        <p:cTn dur="500"/>
                                        <p:tgtEl>
                                          <p:spTgt spid="139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93">
                                            <p:txEl>
                                              <p:pRg end="2" st="2"/>
                                            </p:txEl>
                                          </p:spTgt>
                                        </p:tgtEl>
                                        <p:attrNameLst>
                                          <p:attrName>style.visibility</p:attrName>
                                        </p:attrNameLst>
                                      </p:cBhvr>
                                      <p:to>
                                        <p:strVal val="visible"/>
                                      </p:to>
                                    </p:set>
                                    <p:animEffect filter="fade" transition="in">
                                      <p:cBhvr>
                                        <p:cTn dur="500"/>
                                        <p:tgtEl>
                                          <p:spTgt spid="139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93">
                                            <p:txEl>
                                              <p:pRg end="3" st="3"/>
                                            </p:txEl>
                                          </p:spTgt>
                                        </p:tgtEl>
                                        <p:attrNameLst>
                                          <p:attrName>style.visibility</p:attrName>
                                        </p:attrNameLst>
                                      </p:cBhvr>
                                      <p:to>
                                        <p:strVal val="visible"/>
                                      </p:to>
                                    </p:set>
                                    <p:animEffect filter="fade" transition="in">
                                      <p:cBhvr>
                                        <p:cTn dur="500"/>
                                        <p:tgtEl>
                                          <p:spTgt spid="139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93">
                                            <p:txEl>
                                              <p:pRg end="4" st="4"/>
                                            </p:txEl>
                                          </p:spTgt>
                                        </p:tgtEl>
                                        <p:attrNameLst>
                                          <p:attrName>style.visibility</p:attrName>
                                        </p:attrNameLst>
                                      </p:cBhvr>
                                      <p:to>
                                        <p:strVal val="visible"/>
                                      </p:to>
                                    </p:set>
                                    <p:animEffect filter="fade" transition="in">
                                      <p:cBhvr>
                                        <p:cTn dur="500"/>
                                        <p:tgtEl>
                                          <p:spTgt spid="139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93">
                                            <p:txEl>
                                              <p:pRg end="5" st="5"/>
                                            </p:txEl>
                                          </p:spTgt>
                                        </p:tgtEl>
                                        <p:attrNameLst>
                                          <p:attrName>style.visibility</p:attrName>
                                        </p:attrNameLst>
                                      </p:cBhvr>
                                      <p:to>
                                        <p:strVal val="visible"/>
                                      </p:to>
                                    </p:set>
                                    <p:animEffect filter="fade" transition="in">
                                      <p:cBhvr>
                                        <p:cTn dur="500"/>
                                        <p:tgtEl>
                                          <p:spTgt spid="139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93">
                                            <p:txEl>
                                              <p:pRg end="6" st="6"/>
                                            </p:txEl>
                                          </p:spTgt>
                                        </p:tgtEl>
                                        <p:attrNameLst>
                                          <p:attrName>style.visibility</p:attrName>
                                        </p:attrNameLst>
                                      </p:cBhvr>
                                      <p:to>
                                        <p:strVal val="visible"/>
                                      </p:to>
                                    </p:set>
                                    <p:animEffect filter="fade" transition="in">
                                      <p:cBhvr>
                                        <p:cTn dur="500"/>
                                        <p:tgtEl>
                                          <p:spTgt spid="139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93">
                                            <p:txEl>
                                              <p:pRg end="7" st="7"/>
                                            </p:txEl>
                                          </p:spTgt>
                                        </p:tgtEl>
                                        <p:attrNameLst>
                                          <p:attrName>style.visibility</p:attrName>
                                        </p:attrNameLst>
                                      </p:cBhvr>
                                      <p:to>
                                        <p:strVal val="visible"/>
                                      </p:to>
                                    </p:set>
                                    <p:animEffect filter="fade" transition="in">
                                      <p:cBhvr>
                                        <p:cTn dur="500"/>
                                        <p:tgtEl>
                                          <p:spTgt spid="139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93">
                                            <p:txEl>
                                              <p:pRg end="8" st="8"/>
                                            </p:txEl>
                                          </p:spTgt>
                                        </p:tgtEl>
                                        <p:attrNameLst>
                                          <p:attrName>style.visibility</p:attrName>
                                        </p:attrNameLst>
                                      </p:cBhvr>
                                      <p:to>
                                        <p:strVal val="visible"/>
                                      </p:to>
                                    </p:set>
                                    <p:animEffect filter="fade" transition="in">
                                      <p:cBhvr>
                                        <p:cTn dur="500"/>
                                        <p:tgtEl>
                                          <p:spTgt spid="1393">
                                            <p:txEl>
                                              <p:pRg end="8" st="8"/>
                                            </p:txEl>
                                          </p:spTgt>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395"/>
                                        </p:tgtEl>
                                        <p:attrNameLst>
                                          <p:attrName>style.visibility</p:attrName>
                                        </p:attrNameLst>
                                      </p:cBhvr>
                                      <p:to>
                                        <p:strVal val="visible"/>
                                      </p:to>
                                    </p:set>
                                    <p:anim calcmode="lin" valueType="num">
                                      <p:cBhvr additive="base">
                                        <p:cTn dur="1000"/>
                                        <p:tgtEl>
                                          <p:spTgt spid="13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03"/>
                                        </p:tgtEl>
                                        <p:attrNameLst>
                                          <p:attrName>style.visibility</p:attrName>
                                        </p:attrNameLst>
                                      </p:cBhvr>
                                      <p:to>
                                        <p:strVal val="visible"/>
                                      </p:to>
                                    </p:set>
                                    <p:anim calcmode="lin" valueType="num">
                                      <p:cBhvr additive="base">
                                        <p:cTn dur="1000"/>
                                        <p:tgtEl>
                                          <p:spTgt spid="14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98"/>
                                        </p:tgtEl>
                                        <p:attrNameLst>
                                          <p:attrName>style.visibility</p:attrName>
                                        </p:attrNameLst>
                                      </p:cBhvr>
                                      <p:to>
                                        <p:strVal val="visible"/>
                                      </p:to>
                                    </p:set>
                                    <p:anim calcmode="lin" valueType="num">
                                      <p:cBhvr additive="base">
                                        <p:cTn dur="1000"/>
                                        <p:tgtEl>
                                          <p:spTgt spid="13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06"/>
                                        </p:tgtEl>
                                        <p:attrNameLst>
                                          <p:attrName>style.visibility</p:attrName>
                                        </p:attrNameLst>
                                      </p:cBhvr>
                                      <p:to>
                                        <p:strVal val="visible"/>
                                      </p:to>
                                    </p:set>
                                    <p:anim calcmode="lin" valueType="num">
                                      <p:cBhvr additive="base">
                                        <p:cTn dur="1000"/>
                                        <p:tgtEl>
                                          <p:spTgt spid="140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401">
                                            <p:txEl>
                                              <p:pRg end="0" st="0"/>
                                            </p:txEl>
                                          </p:spTgt>
                                        </p:tgtEl>
                                        <p:attrNameLst>
                                          <p:attrName>style.visibility</p:attrName>
                                        </p:attrNameLst>
                                      </p:cBhvr>
                                      <p:to>
                                        <p:strVal val="visible"/>
                                      </p:to>
                                    </p:set>
                                    <p:anim calcmode="lin" valueType="num">
                                      <p:cBhvr additive="base">
                                        <p:cTn dur="1000"/>
                                        <p:tgtEl>
                                          <p:spTgt spid="140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1">
                                            <p:txEl>
                                              <p:pRg end="1" st="1"/>
                                            </p:txEl>
                                          </p:spTgt>
                                        </p:tgtEl>
                                        <p:attrNameLst>
                                          <p:attrName>style.visibility</p:attrName>
                                        </p:attrNameLst>
                                      </p:cBhvr>
                                      <p:to>
                                        <p:strVal val="visible"/>
                                      </p:to>
                                    </p:set>
                                    <p:anim calcmode="lin" valueType="num">
                                      <p:cBhvr additive="base">
                                        <p:cTn dur="1000"/>
                                        <p:tgtEl>
                                          <p:spTgt spid="140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1">
                                            <p:txEl>
                                              <p:pRg end="2" st="2"/>
                                            </p:txEl>
                                          </p:spTgt>
                                        </p:tgtEl>
                                        <p:attrNameLst>
                                          <p:attrName>style.visibility</p:attrName>
                                        </p:attrNameLst>
                                      </p:cBhvr>
                                      <p:to>
                                        <p:strVal val="visible"/>
                                      </p:to>
                                    </p:set>
                                    <p:anim calcmode="lin" valueType="num">
                                      <p:cBhvr additive="base">
                                        <p:cTn dur="1000"/>
                                        <p:tgtEl>
                                          <p:spTgt spid="140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1">
                                            <p:txEl>
                                              <p:pRg end="3" st="3"/>
                                            </p:txEl>
                                          </p:spTgt>
                                        </p:tgtEl>
                                        <p:attrNameLst>
                                          <p:attrName>style.visibility</p:attrName>
                                        </p:attrNameLst>
                                      </p:cBhvr>
                                      <p:to>
                                        <p:strVal val="visible"/>
                                      </p:to>
                                    </p:set>
                                    <p:anim calcmode="lin" valueType="num">
                                      <p:cBhvr additive="base">
                                        <p:cTn dur="1000"/>
                                        <p:tgtEl>
                                          <p:spTgt spid="140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1">
                                            <p:txEl>
                                              <p:pRg end="4" st="4"/>
                                            </p:txEl>
                                          </p:spTgt>
                                        </p:tgtEl>
                                        <p:attrNameLst>
                                          <p:attrName>style.visibility</p:attrName>
                                        </p:attrNameLst>
                                      </p:cBhvr>
                                      <p:to>
                                        <p:strVal val="visible"/>
                                      </p:to>
                                    </p:set>
                                    <p:anim calcmode="lin" valueType="num">
                                      <p:cBhvr additive="base">
                                        <p:cTn dur="1000"/>
                                        <p:tgtEl>
                                          <p:spTgt spid="140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1">
                                            <p:txEl>
                                              <p:pRg end="5" st="5"/>
                                            </p:txEl>
                                          </p:spTgt>
                                        </p:tgtEl>
                                        <p:attrNameLst>
                                          <p:attrName>style.visibility</p:attrName>
                                        </p:attrNameLst>
                                      </p:cBhvr>
                                      <p:to>
                                        <p:strVal val="visible"/>
                                      </p:to>
                                    </p:set>
                                    <p:anim calcmode="lin" valueType="num">
                                      <p:cBhvr additive="base">
                                        <p:cTn dur="1000"/>
                                        <p:tgtEl>
                                          <p:spTgt spid="140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1">
                                            <p:txEl>
                                              <p:pRg end="6" st="6"/>
                                            </p:txEl>
                                          </p:spTgt>
                                        </p:tgtEl>
                                        <p:attrNameLst>
                                          <p:attrName>style.visibility</p:attrName>
                                        </p:attrNameLst>
                                      </p:cBhvr>
                                      <p:to>
                                        <p:strVal val="visible"/>
                                      </p:to>
                                    </p:set>
                                    <p:anim calcmode="lin" valueType="num">
                                      <p:cBhvr additive="base">
                                        <p:cTn dur="1000"/>
                                        <p:tgtEl>
                                          <p:spTgt spid="140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1">
                                            <p:txEl>
                                              <p:pRg end="7" st="7"/>
                                            </p:txEl>
                                          </p:spTgt>
                                        </p:tgtEl>
                                        <p:attrNameLst>
                                          <p:attrName>style.visibility</p:attrName>
                                        </p:attrNameLst>
                                      </p:cBhvr>
                                      <p:to>
                                        <p:strVal val="visible"/>
                                      </p:to>
                                    </p:set>
                                    <p:anim calcmode="lin" valueType="num">
                                      <p:cBhvr additive="base">
                                        <p:cTn dur="1000"/>
                                        <p:tgtEl>
                                          <p:spTgt spid="140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1">
                                            <p:txEl>
                                              <p:pRg end="8" st="8"/>
                                            </p:txEl>
                                          </p:spTgt>
                                        </p:tgtEl>
                                        <p:attrNameLst>
                                          <p:attrName>style.visibility</p:attrName>
                                        </p:attrNameLst>
                                      </p:cBhvr>
                                      <p:to>
                                        <p:strVal val="visible"/>
                                      </p:to>
                                    </p:set>
                                    <p:anim calcmode="lin" valueType="num">
                                      <p:cBhvr additive="base">
                                        <p:cTn dur="1000"/>
                                        <p:tgtEl>
                                          <p:spTgt spid="140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409">
                                            <p:txEl>
                                              <p:pRg end="0" st="0"/>
                                            </p:txEl>
                                          </p:spTgt>
                                        </p:tgtEl>
                                        <p:attrNameLst>
                                          <p:attrName>style.visibility</p:attrName>
                                        </p:attrNameLst>
                                      </p:cBhvr>
                                      <p:to>
                                        <p:strVal val="visible"/>
                                      </p:to>
                                    </p:set>
                                    <p:anim calcmode="lin" valueType="num">
                                      <p:cBhvr additive="base">
                                        <p:cTn dur="1000"/>
                                        <p:tgtEl>
                                          <p:spTgt spid="140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409">
                                            <p:txEl>
                                              <p:pRg end="1" st="1"/>
                                            </p:txEl>
                                          </p:spTgt>
                                        </p:tgtEl>
                                        <p:attrNameLst>
                                          <p:attrName>style.visibility</p:attrName>
                                        </p:attrNameLst>
                                      </p:cBhvr>
                                      <p:to>
                                        <p:strVal val="visible"/>
                                      </p:to>
                                    </p:set>
                                    <p:anim calcmode="lin" valueType="num">
                                      <p:cBhvr additive="base">
                                        <p:cTn dur="1000"/>
                                        <p:tgtEl>
                                          <p:spTgt spid="140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409">
                                            <p:txEl>
                                              <p:pRg end="2" st="2"/>
                                            </p:txEl>
                                          </p:spTgt>
                                        </p:tgtEl>
                                        <p:attrNameLst>
                                          <p:attrName>style.visibility</p:attrName>
                                        </p:attrNameLst>
                                      </p:cBhvr>
                                      <p:to>
                                        <p:strVal val="visible"/>
                                      </p:to>
                                    </p:set>
                                    <p:anim calcmode="lin" valueType="num">
                                      <p:cBhvr additive="base">
                                        <p:cTn dur="1000"/>
                                        <p:tgtEl>
                                          <p:spTgt spid="140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409">
                                            <p:txEl>
                                              <p:pRg end="3" st="3"/>
                                            </p:txEl>
                                          </p:spTgt>
                                        </p:tgtEl>
                                        <p:attrNameLst>
                                          <p:attrName>style.visibility</p:attrName>
                                        </p:attrNameLst>
                                      </p:cBhvr>
                                      <p:to>
                                        <p:strVal val="visible"/>
                                      </p:to>
                                    </p:set>
                                    <p:anim calcmode="lin" valueType="num">
                                      <p:cBhvr additive="base">
                                        <p:cTn dur="1000"/>
                                        <p:tgtEl>
                                          <p:spTgt spid="140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409">
                                            <p:txEl>
                                              <p:pRg end="4" st="4"/>
                                            </p:txEl>
                                          </p:spTgt>
                                        </p:tgtEl>
                                        <p:attrNameLst>
                                          <p:attrName>style.visibility</p:attrName>
                                        </p:attrNameLst>
                                      </p:cBhvr>
                                      <p:to>
                                        <p:strVal val="visible"/>
                                      </p:to>
                                    </p:set>
                                    <p:anim calcmode="lin" valueType="num">
                                      <p:cBhvr additive="base">
                                        <p:cTn dur="1000"/>
                                        <p:tgtEl>
                                          <p:spTgt spid="140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409">
                                            <p:txEl>
                                              <p:pRg end="5" st="5"/>
                                            </p:txEl>
                                          </p:spTgt>
                                        </p:tgtEl>
                                        <p:attrNameLst>
                                          <p:attrName>style.visibility</p:attrName>
                                        </p:attrNameLst>
                                      </p:cBhvr>
                                      <p:to>
                                        <p:strVal val="visible"/>
                                      </p:to>
                                    </p:set>
                                    <p:anim calcmode="lin" valueType="num">
                                      <p:cBhvr additive="base">
                                        <p:cTn dur="1000"/>
                                        <p:tgtEl>
                                          <p:spTgt spid="140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409">
                                            <p:txEl>
                                              <p:pRg end="6" st="6"/>
                                            </p:txEl>
                                          </p:spTgt>
                                        </p:tgtEl>
                                        <p:attrNameLst>
                                          <p:attrName>style.visibility</p:attrName>
                                        </p:attrNameLst>
                                      </p:cBhvr>
                                      <p:to>
                                        <p:strVal val="visible"/>
                                      </p:to>
                                    </p:set>
                                    <p:anim calcmode="lin" valueType="num">
                                      <p:cBhvr additive="base">
                                        <p:cTn dur="1000"/>
                                        <p:tgtEl>
                                          <p:spTgt spid="140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409">
                                            <p:txEl>
                                              <p:pRg end="7" st="7"/>
                                            </p:txEl>
                                          </p:spTgt>
                                        </p:tgtEl>
                                        <p:attrNameLst>
                                          <p:attrName>style.visibility</p:attrName>
                                        </p:attrNameLst>
                                      </p:cBhvr>
                                      <p:to>
                                        <p:strVal val="visible"/>
                                      </p:to>
                                    </p:set>
                                    <p:anim calcmode="lin" valueType="num">
                                      <p:cBhvr additive="base">
                                        <p:cTn dur="1000"/>
                                        <p:tgtEl>
                                          <p:spTgt spid="140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409">
                                            <p:txEl>
                                              <p:pRg end="8" st="8"/>
                                            </p:txEl>
                                          </p:spTgt>
                                        </p:tgtEl>
                                        <p:attrNameLst>
                                          <p:attrName>style.visibility</p:attrName>
                                        </p:attrNameLst>
                                      </p:cBhvr>
                                      <p:to>
                                        <p:strVal val="visible"/>
                                      </p:to>
                                    </p:set>
                                    <p:anim calcmode="lin" valueType="num">
                                      <p:cBhvr additive="base">
                                        <p:cTn dur="1000"/>
                                        <p:tgtEl>
                                          <p:spTgt spid="140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1409">
                                            <p:txEl>
                                              <p:pRg end="0" st="0"/>
                                            </p:txEl>
                                          </p:spTgt>
                                        </p:tgtEl>
                                        <p:attrNameLst>
                                          <p:attrName>style.visibility</p:attrName>
                                        </p:attrNameLst>
                                      </p:cBhvr>
                                      <p:to>
                                        <p:strVal val="visible"/>
                                      </p:to>
                                    </p:set>
                                    <p:animEffect filter="fade" transition="in">
                                      <p:cBhvr>
                                        <p:cTn dur="1000"/>
                                        <p:tgtEl>
                                          <p:spTgt spid="1409">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409">
                                            <p:txEl>
                                              <p:pRg end="1" st="1"/>
                                            </p:txEl>
                                          </p:spTgt>
                                        </p:tgtEl>
                                        <p:attrNameLst>
                                          <p:attrName>style.visibility</p:attrName>
                                        </p:attrNameLst>
                                      </p:cBhvr>
                                      <p:to>
                                        <p:strVal val="visible"/>
                                      </p:to>
                                    </p:set>
                                    <p:animEffect filter="fade" transition="in">
                                      <p:cBhvr>
                                        <p:cTn dur="1000"/>
                                        <p:tgtEl>
                                          <p:spTgt spid="1409">
                                            <p:txEl>
                                              <p:pRg end="1" st="1"/>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409">
                                            <p:txEl>
                                              <p:pRg end="2" st="2"/>
                                            </p:txEl>
                                          </p:spTgt>
                                        </p:tgtEl>
                                        <p:attrNameLst>
                                          <p:attrName>style.visibility</p:attrName>
                                        </p:attrNameLst>
                                      </p:cBhvr>
                                      <p:to>
                                        <p:strVal val="visible"/>
                                      </p:to>
                                    </p:set>
                                    <p:animEffect filter="fade" transition="in">
                                      <p:cBhvr>
                                        <p:cTn dur="1000"/>
                                        <p:tgtEl>
                                          <p:spTgt spid="1409">
                                            <p:txEl>
                                              <p:pRg end="2" st="2"/>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409">
                                            <p:txEl>
                                              <p:pRg end="3" st="3"/>
                                            </p:txEl>
                                          </p:spTgt>
                                        </p:tgtEl>
                                        <p:attrNameLst>
                                          <p:attrName>style.visibility</p:attrName>
                                        </p:attrNameLst>
                                      </p:cBhvr>
                                      <p:to>
                                        <p:strVal val="visible"/>
                                      </p:to>
                                    </p:set>
                                    <p:animEffect filter="fade" transition="in">
                                      <p:cBhvr>
                                        <p:cTn dur="1000"/>
                                        <p:tgtEl>
                                          <p:spTgt spid="1409">
                                            <p:txEl>
                                              <p:pRg end="3" st="3"/>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409">
                                            <p:txEl>
                                              <p:pRg end="4" st="4"/>
                                            </p:txEl>
                                          </p:spTgt>
                                        </p:tgtEl>
                                        <p:attrNameLst>
                                          <p:attrName>style.visibility</p:attrName>
                                        </p:attrNameLst>
                                      </p:cBhvr>
                                      <p:to>
                                        <p:strVal val="visible"/>
                                      </p:to>
                                    </p:set>
                                    <p:animEffect filter="fade" transition="in">
                                      <p:cBhvr>
                                        <p:cTn dur="1000"/>
                                        <p:tgtEl>
                                          <p:spTgt spid="1409">
                                            <p:txEl>
                                              <p:pRg end="4" st="4"/>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409">
                                            <p:txEl>
                                              <p:pRg end="5" st="5"/>
                                            </p:txEl>
                                          </p:spTgt>
                                        </p:tgtEl>
                                        <p:attrNameLst>
                                          <p:attrName>style.visibility</p:attrName>
                                        </p:attrNameLst>
                                      </p:cBhvr>
                                      <p:to>
                                        <p:strVal val="visible"/>
                                      </p:to>
                                    </p:set>
                                    <p:animEffect filter="fade" transition="in">
                                      <p:cBhvr>
                                        <p:cTn dur="1000"/>
                                        <p:tgtEl>
                                          <p:spTgt spid="1409">
                                            <p:txEl>
                                              <p:pRg end="5" st="5"/>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409">
                                            <p:txEl>
                                              <p:pRg end="6" st="6"/>
                                            </p:txEl>
                                          </p:spTgt>
                                        </p:tgtEl>
                                        <p:attrNameLst>
                                          <p:attrName>style.visibility</p:attrName>
                                        </p:attrNameLst>
                                      </p:cBhvr>
                                      <p:to>
                                        <p:strVal val="visible"/>
                                      </p:to>
                                    </p:set>
                                    <p:animEffect filter="fade" transition="in">
                                      <p:cBhvr>
                                        <p:cTn dur="1000"/>
                                        <p:tgtEl>
                                          <p:spTgt spid="1409">
                                            <p:txEl>
                                              <p:pRg end="6" st="6"/>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409">
                                            <p:txEl>
                                              <p:pRg end="7" st="7"/>
                                            </p:txEl>
                                          </p:spTgt>
                                        </p:tgtEl>
                                        <p:attrNameLst>
                                          <p:attrName>style.visibility</p:attrName>
                                        </p:attrNameLst>
                                      </p:cBhvr>
                                      <p:to>
                                        <p:strVal val="visible"/>
                                      </p:to>
                                    </p:set>
                                    <p:animEffect filter="fade" transition="in">
                                      <p:cBhvr>
                                        <p:cTn dur="1000"/>
                                        <p:tgtEl>
                                          <p:spTgt spid="1409">
                                            <p:txEl>
                                              <p:pRg end="7" st="7"/>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409">
                                            <p:txEl>
                                              <p:pRg end="8" st="8"/>
                                            </p:txEl>
                                          </p:spTgt>
                                        </p:tgtEl>
                                        <p:attrNameLst>
                                          <p:attrName>style.visibility</p:attrName>
                                        </p:attrNameLst>
                                      </p:cBhvr>
                                      <p:to>
                                        <p:strVal val="visible"/>
                                      </p:to>
                                    </p:set>
                                    <p:animEffect filter="fade" transition="in">
                                      <p:cBhvr>
                                        <p:cTn dur="1000"/>
                                        <p:tgtEl>
                                          <p:spTgt spid="1409">
                                            <p:txEl>
                                              <p:pRg end="8" st="8"/>
                                            </p:txEl>
                                          </p:spTgt>
                                        </p:tgtEl>
                                      </p:cBhvr>
                                    </p:animEffect>
                                  </p:childTnLst>
                                </p:cTn>
                              </p:par>
                              <p:par>
                                <p:cTn fill="hold" nodeType="withEffect" presetClass="entr" presetID="2" presetSubtype="8">
                                  <p:stCondLst>
                                    <p:cond delay="0"/>
                                  </p:stCondLst>
                                  <p:childTnLst>
                                    <p:set>
                                      <p:cBhvr>
                                        <p:cTn dur="1" fill="hold">
                                          <p:stCondLst>
                                            <p:cond delay="0"/>
                                          </p:stCondLst>
                                        </p:cTn>
                                        <p:tgtEl>
                                          <p:spTgt spid="1402">
                                            <p:txEl>
                                              <p:pRg end="0" st="0"/>
                                            </p:txEl>
                                          </p:spTgt>
                                        </p:tgtEl>
                                        <p:attrNameLst>
                                          <p:attrName>style.visibility</p:attrName>
                                        </p:attrNameLst>
                                      </p:cBhvr>
                                      <p:to>
                                        <p:strVal val="visible"/>
                                      </p:to>
                                    </p:set>
                                    <p:anim calcmode="lin" valueType="num">
                                      <p:cBhvr additive="base">
                                        <p:cTn dur="1000"/>
                                        <p:tgtEl>
                                          <p:spTgt spid="140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2">
                                            <p:txEl>
                                              <p:pRg end="1" st="1"/>
                                            </p:txEl>
                                          </p:spTgt>
                                        </p:tgtEl>
                                        <p:attrNameLst>
                                          <p:attrName>style.visibility</p:attrName>
                                        </p:attrNameLst>
                                      </p:cBhvr>
                                      <p:to>
                                        <p:strVal val="visible"/>
                                      </p:to>
                                    </p:set>
                                    <p:anim calcmode="lin" valueType="num">
                                      <p:cBhvr additive="base">
                                        <p:cTn dur="1000"/>
                                        <p:tgtEl>
                                          <p:spTgt spid="140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2">
                                            <p:txEl>
                                              <p:pRg end="2" st="2"/>
                                            </p:txEl>
                                          </p:spTgt>
                                        </p:tgtEl>
                                        <p:attrNameLst>
                                          <p:attrName>style.visibility</p:attrName>
                                        </p:attrNameLst>
                                      </p:cBhvr>
                                      <p:to>
                                        <p:strVal val="visible"/>
                                      </p:to>
                                    </p:set>
                                    <p:anim calcmode="lin" valueType="num">
                                      <p:cBhvr additive="base">
                                        <p:cTn dur="1000"/>
                                        <p:tgtEl>
                                          <p:spTgt spid="140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2">
                                            <p:txEl>
                                              <p:pRg end="3" st="3"/>
                                            </p:txEl>
                                          </p:spTgt>
                                        </p:tgtEl>
                                        <p:attrNameLst>
                                          <p:attrName>style.visibility</p:attrName>
                                        </p:attrNameLst>
                                      </p:cBhvr>
                                      <p:to>
                                        <p:strVal val="visible"/>
                                      </p:to>
                                    </p:set>
                                    <p:anim calcmode="lin" valueType="num">
                                      <p:cBhvr additive="base">
                                        <p:cTn dur="1000"/>
                                        <p:tgtEl>
                                          <p:spTgt spid="140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2">
                                            <p:txEl>
                                              <p:pRg end="4" st="4"/>
                                            </p:txEl>
                                          </p:spTgt>
                                        </p:tgtEl>
                                        <p:attrNameLst>
                                          <p:attrName>style.visibility</p:attrName>
                                        </p:attrNameLst>
                                      </p:cBhvr>
                                      <p:to>
                                        <p:strVal val="visible"/>
                                      </p:to>
                                    </p:set>
                                    <p:anim calcmode="lin" valueType="num">
                                      <p:cBhvr additive="base">
                                        <p:cTn dur="1000"/>
                                        <p:tgtEl>
                                          <p:spTgt spid="140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2">
                                            <p:txEl>
                                              <p:pRg end="5" st="5"/>
                                            </p:txEl>
                                          </p:spTgt>
                                        </p:tgtEl>
                                        <p:attrNameLst>
                                          <p:attrName>style.visibility</p:attrName>
                                        </p:attrNameLst>
                                      </p:cBhvr>
                                      <p:to>
                                        <p:strVal val="visible"/>
                                      </p:to>
                                    </p:set>
                                    <p:anim calcmode="lin" valueType="num">
                                      <p:cBhvr additive="base">
                                        <p:cTn dur="1000"/>
                                        <p:tgtEl>
                                          <p:spTgt spid="140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2">
                                            <p:txEl>
                                              <p:pRg end="6" st="6"/>
                                            </p:txEl>
                                          </p:spTgt>
                                        </p:tgtEl>
                                        <p:attrNameLst>
                                          <p:attrName>style.visibility</p:attrName>
                                        </p:attrNameLst>
                                      </p:cBhvr>
                                      <p:to>
                                        <p:strVal val="visible"/>
                                      </p:to>
                                    </p:set>
                                    <p:anim calcmode="lin" valueType="num">
                                      <p:cBhvr additive="base">
                                        <p:cTn dur="1000"/>
                                        <p:tgtEl>
                                          <p:spTgt spid="140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2">
                                            <p:txEl>
                                              <p:pRg end="7" st="7"/>
                                            </p:txEl>
                                          </p:spTgt>
                                        </p:tgtEl>
                                        <p:attrNameLst>
                                          <p:attrName>style.visibility</p:attrName>
                                        </p:attrNameLst>
                                      </p:cBhvr>
                                      <p:to>
                                        <p:strVal val="visible"/>
                                      </p:to>
                                    </p:set>
                                    <p:anim calcmode="lin" valueType="num">
                                      <p:cBhvr additive="base">
                                        <p:cTn dur="1000"/>
                                        <p:tgtEl>
                                          <p:spTgt spid="140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2">
                                            <p:txEl>
                                              <p:pRg end="8" st="8"/>
                                            </p:txEl>
                                          </p:spTgt>
                                        </p:tgtEl>
                                        <p:attrNameLst>
                                          <p:attrName>style.visibility</p:attrName>
                                        </p:attrNameLst>
                                      </p:cBhvr>
                                      <p:to>
                                        <p:strVal val="visible"/>
                                      </p:to>
                                    </p:set>
                                    <p:anim calcmode="lin" valueType="num">
                                      <p:cBhvr additive="base">
                                        <p:cTn dur="1000"/>
                                        <p:tgtEl>
                                          <p:spTgt spid="140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410">
                                            <p:txEl>
                                              <p:pRg end="0" st="0"/>
                                            </p:txEl>
                                          </p:spTgt>
                                        </p:tgtEl>
                                        <p:attrNameLst>
                                          <p:attrName>style.visibility</p:attrName>
                                        </p:attrNameLst>
                                      </p:cBhvr>
                                      <p:to>
                                        <p:strVal val="visible"/>
                                      </p:to>
                                    </p:set>
                                    <p:animEffect filter="fade" transition="in">
                                      <p:cBhvr>
                                        <p:cTn dur="1000"/>
                                        <p:tgtEl>
                                          <p:spTgt spid="1410">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410">
                                            <p:txEl>
                                              <p:pRg end="1" st="1"/>
                                            </p:txEl>
                                          </p:spTgt>
                                        </p:tgtEl>
                                        <p:attrNameLst>
                                          <p:attrName>style.visibility</p:attrName>
                                        </p:attrNameLst>
                                      </p:cBhvr>
                                      <p:to>
                                        <p:strVal val="visible"/>
                                      </p:to>
                                    </p:set>
                                    <p:animEffect filter="fade" transition="in">
                                      <p:cBhvr>
                                        <p:cTn dur="1000"/>
                                        <p:tgtEl>
                                          <p:spTgt spid="1410">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410">
                                            <p:txEl>
                                              <p:pRg end="2" st="2"/>
                                            </p:txEl>
                                          </p:spTgt>
                                        </p:tgtEl>
                                        <p:attrNameLst>
                                          <p:attrName>style.visibility</p:attrName>
                                        </p:attrNameLst>
                                      </p:cBhvr>
                                      <p:to>
                                        <p:strVal val="visible"/>
                                      </p:to>
                                    </p:set>
                                    <p:animEffect filter="fade" transition="in">
                                      <p:cBhvr>
                                        <p:cTn dur="1000"/>
                                        <p:tgtEl>
                                          <p:spTgt spid="1410">
                                            <p:txEl>
                                              <p:pRg end="2" st="2"/>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410">
                                            <p:txEl>
                                              <p:pRg end="3" st="3"/>
                                            </p:txEl>
                                          </p:spTgt>
                                        </p:tgtEl>
                                        <p:attrNameLst>
                                          <p:attrName>style.visibility</p:attrName>
                                        </p:attrNameLst>
                                      </p:cBhvr>
                                      <p:to>
                                        <p:strVal val="visible"/>
                                      </p:to>
                                    </p:set>
                                    <p:animEffect filter="fade" transition="in">
                                      <p:cBhvr>
                                        <p:cTn dur="1000"/>
                                        <p:tgtEl>
                                          <p:spTgt spid="1410">
                                            <p:txEl>
                                              <p:pRg end="3" st="3"/>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410">
                                            <p:txEl>
                                              <p:pRg end="4" st="4"/>
                                            </p:txEl>
                                          </p:spTgt>
                                        </p:tgtEl>
                                        <p:attrNameLst>
                                          <p:attrName>style.visibility</p:attrName>
                                        </p:attrNameLst>
                                      </p:cBhvr>
                                      <p:to>
                                        <p:strVal val="visible"/>
                                      </p:to>
                                    </p:set>
                                    <p:animEffect filter="fade" transition="in">
                                      <p:cBhvr>
                                        <p:cTn dur="1000"/>
                                        <p:tgtEl>
                                          <p:spTgt spid="1410">
                                            <p:txEl>
                                              <p:pRg end="4" st="4"/>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410">
                                            <p:txEl>
                                              <p:pRg end="5" st="5"/>
                                            </p:txEl>
                                          </p:spTgt>
                                        </p:tgtEl>
                                        <p:attrNameLst>
                                          <p:attrName>style.visibility</p:attrName>
                                        </p:attrNameLst>
                                      </p:cBhvr>
                                      <p:to>
                                        <p:strVal val="visible"/>
                                      </p:to>
                                    </p:set>
                                    <p:animEffect filter="fade" transition="in">
                                      <p:cBhvr>
                                        <p:cTn dur="1000"/>
                                        <p:tgtEl>
                                          <p:spTgt spid="1410">
                                            <p:txEl>
                                              <p:pRg end="5" st="5"/>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410">
                                            <p:txEl>
                                              <p:pRg end="6" st="6"/>
                                            </p:txEl>
                                          </p:spTgt>
                                        </p:tgtEl>
                                        <p:attrNameLst>
                                          <p:attrName>style.visibility</p:attrName>
                                        </p:attrNameLst>
                                      </p:cBhvr>
                                      <p:to>
                                        <p:strVal val="visible"/>
                                      </p:to>
                                    </p:set>
                                    <p:animEffect filter="fade" transition="in">
                                      <p:cBhvr>
                                        <p:cTn dur="1000"/>
                                        <p:tgtEl>
                                          <p:spTgt spid="1410">
                                            <p:txEl>
                                              <p:pRg end="6" st="6"/>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410">
                                            <p:txEl>
                                              <p:pRg end="7" st="7"/>
                                            </p:txEl>
                                          </p:spTgt>
                                        </p:tgtEl>
                                        <p:attrNameLst>
                                          <p:attrName>style.visibility</p:attrName>
                                        </p:attrNameLst>
                                      </p:cBhvr>
                                      <p:to>
                                        <p:strVal val="visible"/>
                                      </p:to>
                                    </p:set>
                                    <p:animEffect filter="fade" transition="in">
                                      <p:cBhvr>
                                        <p:cTn dur="1000"/>
                                        <p:tgtEl>
                                          <p:spTgt spid="1410">
                                            <p:txEl>
                                              <p:pRg end="7" st="7"/>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410">
                                            <p:txEl>
                                              <p:pRg end="8" st="8"/>
                                            </p:txEl>
                                          </p:spTgt>
                                        </p:tgtEl>
                                        <p:attrNameLst>
                                          <p:attrName>style.visibility</p:attrName>
                                        </p:attrNameLst>
                                      </p:cBhvr>
                                      <p:to>
                                        <p:strVal val="visible"/>
                                      </p:to>
                                    </p:set>
                                    <p:animEffect filter="fade" transition="in">
                                      <p:cBhvr>
                                        <p:cTn dur="1000"/>
                                        <p:tgtEl>
                                          <p:spTgt spid="1410">
                                            <p:txEl>
                                              <p:pRg end="8" st="8"/>
                                            </p:txEl>
                                          </p:spTgt>
                                        </p:tgtEl>
                                      </p:cBhvr>
                                    </p:animEffect>
                                  </p:childTnLst>
                                </p:cTn>
                              </p:par>
                              <p:par>
                                <p:cTn fill="hold" nodeType="withEffect" presetClass="entr" presetID="2" presetSubtype="2">
                                  <p:stCondLst>
                                    <p:cond delay="500"/>
                                  </p:stCondLst>
                                  <p:childTnLst>
                                    <p:set>
                                      <p:cBhvr>
                                        <p:cTn dur="1" fill="hold">
                                          <p:stCondLst>
                                            <p:cond delay="0"/>
                                          </p:stCondLst>
                                        </p:cTn>
                                        <p:tgtEl>
                                          <p:spTgt spid="1410">
                                            <p:txEl>
                                              <p:pRg end="0" st="0"/>
                                            </p:txEl>
                                          </p:spTgt>
                                        </p:tgtEl>
                                        <p:attrNameLst>
                                          <p:attrName>style.visibility</p:attrName>
                                        </p:attrNameLst>
                                      </p:cBhvr>
                                      <p:to>
                                        <p:strVal val="visible"/>
                                      </p:to>
                                    </p:set>
                                    <p:anim calcmode="lin" valueType="num">
                                      <p:cBhvr additive="base">
                                        <p:cTn dur="1000"/>
                                        <p:tgtEl>
                                          <p:spTgt spid="1410">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10">
                                            <p:txEl>
                                              <p:pRg end="1" st="1"/>
                                            </p:txEl>
                                          </p:spTgt>
                                        </p:tgtEl>
                                        <p:attrNameLst>
                                          <p:attrName>style.visibility</p:attrName>
                                        </p:attrNameLst>
                                      </p:cBhvr>
                                      <p:to>
                                        <p:strVal val="visible"/>
                                      </p:to>
                                    </p:set>
                                    <p:anim calcmode="lin" valueType="num">
                                      <p:cBhvr additive="base">
                                        <p:cTn dur="1000"/>
                                        <p:tgtEl>
                                          <p:spTgt spid="1410">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10">
                                            <p:txEl>
                                              <p:pRg end="2" st="2"/>
                                            </p:txEl>
                                          </p:spTgt>
                                        </p:tgtEl>
                                        <p:attrNameLst>
                                          <p:attrName>style.visibility</p:attrName>
                                        </p:attrNameLst>
                                      </p:cBhvr>
                                      <p:to>
                                        <p:strVal val="visible"/>
                                      </p:to>
                                    </p:set>
                                    <p:anim calcmode="lin" valueType="num">
                                      <p:cBhvr additive="base">
                                        <p:cTn dur="1000"/>
                                        <p:tgtEl>
                                          <p:spTgt spid="1410">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10">
                                            <p:txEl>
                                              <p:pRg end="3" st="3"/>
                                            </p:txEl>
                                          </p:spTgt>
                                        </p:tgtEl>
                                        <p:attrNameLst>
                                          <p:attrName>style.visibility</p:attrName>
                                        </p:attrNameLst>
                                      </p:cBhvr>
                                      <p:to>
                                        <p:strVal val="visible"/>
                                      </p:to>
                                    </p:set>
                                    <p:anim calcmode="lin" valueType="num">
                                      <p:cBhvr additive="base">
                                        <p:cTn dur="1000"/>
                                        <p:tgtEl>
                                          <p:spTgt spid="1410">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10">
                                            <p:txEl>
                                              <p:pRg end="4" st="4"/>
                                            </p:txEl>
                                          </p:spTgt>
                                        </p:tgtEl>
                                        <p:attrNameLst>
                                          <p:attrName>style.visibility</p:attrName>
                                        </p:attrNameLst>
                                      </p:cBhvr>
                                      <p:to>
                                        <p:strVal val="visible"/>
                                      </p:to>
                                    </p:set>
                                    <p:anim calcmode="lin" valueType="num">
                                      <p:cBhvr additive="base">
                                        <p:cTn dur="1000"/>
                                        <p:tgtEl>
                                          <p:spTgt spid="1410">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10">
                                            <p:txEl>
                                              <p:pRg end="5" st="5"/>
                                            </p:txEl>
                                          </p:spTgt>
                                        </p:tgtEl>
                                        <p:attrNameLst>
                                          <p:attrName>style.visibility</p:attrName>
                                        </p:attrNameLst>
                                      </p:cBhvr>
                                      <p:to>
                                        <p:strVal val="visible"/>
                                      </p:to>
                                    </p:set>
                                    <p:anim calcmode="lin" valueType="num">
                                      <p:cBhvr additive="base">
                                        <p:cTn dur="1000"/>
                                        <p:tgtEl>
                                          <p:spTgt spid="1410">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10">
                                            <p:txEl>
                                              <p:pRg end="6" st="6"/>
                                            </p:txEl>
                                          </p:spTgt>
                                        </p:tgtEl>
                                        <p:attrNameLst>
                                          <p:attrName>style.visibility</p:attrName>
                                        </p:attrNameLst>
                                      </p:cBhvr>
                                      <p:to>
                                        <p:strVal val="visible"/>
                                      </p:to>
                                    </p:set>
                                    <p:anim calcmode="lin" valueType="num">
                                      <p:cBhvr additive="base">
                                        <p:cTn dur="1000"/>
                                        <p:tgtEl>
                                          <p:spTgt spid="1410">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10">
                                            <p:txEl>
                                              <p:pRg end="7" st="7"/>
                                            </p:txEl>
                                          </p:spTgt>
                                        </p:tgtEl>
                                        <p:attrNameLst>
                                          <p:attrName>style.visibility</p:attrName>
                                        </p:attrNameLst>
                                      </p:cBhvr>
                                      <p:to>
                                        <p:strVal val="visible"/>
                                      </p:to>
                                    </p:set>
                                    <p:anim calcmode="lin" valueType="num">
                                      <p:cBhvr additive="base">
                                        <p:cTn dur="1000"/>
                                        <p:tgtEl>
                                          <p:spTgt spid="1410">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10">
                                            <p:txEl>
                                              <p:pRg end="8" st="8"/>
                                            </p:txEl>
                                          </p:spTgt>
                                        </p:tgtEl>
                                        <p:attrNameLst>
                                          <p:attrName>style.visibility</p:attrName>
                                        </p:attrNameLst>
                                      </p:cBhvr>
                                      <p:to>
                                        <p:strVal val="visible"/>
                                      </p:to>
                                    </p:set>
                                    <p:anim calcmode="lin" valueType="num">
                                      <p:cBhvr additive="base">
                                        <p:cTn dur="1000"/>
                                        <p:tgtEl>
                                          <p:spTgt spid="1410">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irplane">
  <p:cSld name="Airplane">
    <p:spTree>
      <p:nvGrpSpPr>
        <p:cNvPr id="113" name="Shape 113"/>
        <p:cNvGrpSpPr/>
        <p:nvPr/>
      </p:nvGrpSpPr>
      <p:grpSpPr>
        <a:xfrm>
          <a:off x="0" y="0"/>
          <a:ext cx="0" cy="0"/>
          <a:chOff x="0" y="0"/>
          <a:chExt cx="0" cy="0"/>
        </a:xfrm>
      </p:grpSpPr>
      <p:sp>
        <p:nvSpPr>
          <p:cNvPr id="114" name="Google Shape;114;p8"/>
          <p:cNvSpPr/>
          <p:nvPr/>
        </p:nvSpPr>
        <p:spPr>
          <a:xfrm>
            <a:off x="0" y="-2"/>
            <a:ext cx="18286413" cy="23829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pic>
        <p:nvPicPr>
          <p:cNvPr id="115" name="Google Shape;115;p8"/>
          <p:cNvPicPr preferRelativeResize="0"/>
          <p:nvPr/>
        </p:nvPicPr>
        <p:blipFill rotWithShape="1">
          <a:blip r:embed="rId2">
            <a:alphaModFix/>
          </a:blip>
          <a:srcRect b="0" l="0" r="0" t="0"/>
          <a:stretch/>
        </p:blipFill>
        <p:spPr>
          <a:xfrm>
            <a:off x="3685310" y="382380"/>
            <a:ext cx="11291454" cy="9421179"/>
          </a:xfrm>
          <a:prstGeom prst="rect">
            <a:avLst/>
          </a:prstGeom>
          <a:noFill/>
          <a:ln>
            <a:noFill/>
          </a:ln>
        </p:spPr>
      </p:pic>
      <p:sp>
        <p:nvSpPr>
          <p:cNvPr id="116" name="Google Shape;116;p8"/>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8"/>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8" name="Google Shape;118;p8"/>
          <p:cNvSpPr txBox="1"/>
          <p:nvPr>
            <p:ph type="title"/>
          </p:nvPr>
        </p:nvSpPr>
        <p:spPr>
          <a:xfrm>
            <a:off x="8506709" y="248400"/>
            <a:ext cx="9599849" cy="1202400"/>
          </a:xfrm>
          <a:prstGeom prst="rect">
            <a:avLst/>
          </a:prstGeom>
          <a:noFill/>
          <a:ln>
            <a:noFill/>
          </a:ln>
        </p:spPr>
        <p:txBody>
          <a:bodyPr anchorCtr="0" anchor="ctr" bIns="81625" lIns="163275" spcFirstLastPara="1" rIns="163275" wrap="square" tIns="81625"/>
          <a:lstStyle>
            <a:lvl1pPr lvl="0" algn="l">
              <a:spcBef>
                <a:spcPts val="0"/>
              </a:spcBef>
              <a:spcAft>
                <a:spcPts val="0"/>
              </a:spcAft>
              <a:buClr>
                <a:schemeClr val="lt1"/>
              </a:buClr>
              <a:buSzPts val="6000"/>
              <a:buFont typeface="Ultr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8"/>
          <p:cNvSpPr txBox="1"/>
          <p:nvPr>
            <p:ph idx="1" type="body"/>
          </p:nvPr>
        </p:nvSpPr>
        <p:spPr>
          <a:xfrm>
            <a:off x="623455" y="2665868"/>
            <a:ext cx="5702453"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5"/>
              </a:buClr>
              <a:buSzPts val="2800"/>
              <a:buNone/>
              <a:defRPr i="0" sz="28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8"/>
          <p:cNvSpPr txBox="1"/>
          <p:nvPr>
            <p:ph idx="2" type="body"/>
          </p:nvPr>
        </p:nvSpPr>
        <p:spPr>
          <a:xfrm>
            <a:off x="623456" y="3412235"/>
            <a:ext cx="5708072" cy="1395293"/>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8"/>
          <p:cNvSpPr txBox="1"/>
          <p:nvPr>
            <p:ph idx="3" type="body"/>
          </p:nvPr>
        </p:nvSpPr>
        <p:spPr>
          <a:xfrm>
            <a:off x="526473" y="5866268"/>
            <a:ext cx="3588327"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3"/>
              </a:buClr>
              <a:buSzPts val="2800"/>
              <a:buNone/>
              <a:defRPr i="0"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8"/>
          <p:cNvSpPr txBox="1"/>
          <p:nvPr>
            <p:ph idx="4" type="body"/>
          </p:nvPr>
        </p:nvSpPr>
        <p:spPr>
          <a:xfrm>
            <a:off x="526474" y="6612635"/>
            <a:ext cx="3591863" cy="2365113"/>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3" name="Google Shape;123;p8"/>
          <p:cNvSpPr txBox="1"/>
          <p:nvPr>
            <p:ph idx="5" type="body"/>
          </p:nvPr>
        </p:nvSpPr>
        <p:spPr>
          <a:xfrm>
            <a:off x="13119272" y="5092969"/>
            <a:ext cx="4705908" cy="720080"/>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accent4"/>
              </a:buClr>
              <a:buSzPts val="2800"/>
              <a:buNone/>
              <a:defRPr i="0" sz="28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8"/>
          <p:cNvSpPr txBox="1"/>
          <p:nvPr>
            <p:ph idx="6" type="body"/>
          </p:nvPr>
        </p:nvSpPr>
        <p:spPr>
          <a:xfrm>
            <a:off x="13120255" y="5839336"/>
            <a:ext cx="4710545" cy="309685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 name="Google Shape;125;p8"/>
          <p:cNvSpPr txBox="1"/>
          <p:nvPr>
            <p:ph idx="7" type="body"/>
          </p:nvPr>
        </p:nvSpPr>
        <p:spPr>
          <a:xfrm>
            <a:off x="6359236" y="7889043"/>
            <a:ext cx="3394363" cy="720080"/>
          </a:xfrm>
          <a:prstGeom prst="rect">
            <a:avLst/>
          </a:prstGeom>
          <a:noFill/>
          <a:ln>
            <a:noFill/>
          </a:ln>
        </p:spPr>
        <p:txBody>
          <a:bodyPr anchorCtr="0" anchor="ctr" bIns="81625" lIns="163275" spcFirstLastPara="1" rIns="163275" wrap="square" tIns="81625"/>
          <a:lstStyle>
            <a:lvl1pPr indent="-228600" lvl="0" marL="457200" algn="r">
              <a:lnSpc>
                <a:spcPct val="120000"/>
              </a:lnSpc>
              <a:spcBef>
                <a:spcPts val="1200"/>
              </a:spcBef>
              <a:spcAft>
                <a:spcPts val="0"/>
              </a:spcAft>
              <a:buClr>
                <a:schemeClr val="accent2"/>
              </a:buClr>
              <a:buSzPts val="2800"/>
              <a:buNone/>
              <a:defRPr i="0"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8"/>
          <p:cNvSpPr txBox="1"/>
          <p:nvPr>
            <p:ph idx="8" type="body"/>
          </p:nvPr>
        </p:nvSpPr>
        <p:spPr>
          <a:xfrm>
            <a:off x="5223164" y="8635410"/>
            <a:ext cx="4536471" cy="1395293"/>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27" name="Google Shape;127;p8"/>
          <p:cNvCxnSpPr/>
          <p:nvPr/>
        </p:nvCxnSpPr>
        <p:spPr>
          <a:xfrm flipH="1" rot="10800000">
            <a:off x="6359237" y="2917371"/>
            <a:ext cx="1523999" cy="130629"/>
          </a:xfrm>
          <a:prstGeom prst="straightConnector1">
            <a:avLst/>
          </a:prstGeom>
          <a:noFill/>
          <a:ln cap="flat" cmpd="sng" w="28575">
            <a:solidFill>
              <a:schemeClr val="accent5"/>
            </a:solidFill>
            <a:prstDash val="dot"/>
            <a:round/>
            <a:headEnd len="lg" w="lg" type="oval"/>
            <a:tailEnd len="lg" w="lg" type="oval"/>
          </a:ln>
        </p:spPr>
      </p:cxnSp>
      <p:cxnSp>
        <p:nvCxnSpPr>
          <p:cNvPr id="128" name="Google Shape;128;p8"/>
          <p:cNvCxnSpPr/>
          <p:nvPr/>
        </p:nvCxnSpPr>
        <p:spPr>
          <a:xfrm rot="10800000">
            <a:off x="4142509" y="6276109"/>
            <a:ext cx="1282814" cy="290946"/>
          </a:xfrm>
          <a:prstGeom prst="straightConnector1">
            <a:avLst/>
          </a:prstGeom>
          <a:noFill/>
          <a:ln cap="flat" cmpd="sng" w="28575">
            <a:solidFill>
              <a:schemeClr val="accent3"/>
            </a:solidFill>
            <a:prstDash val="dot"/>
            <a:round/>
            <a:headEnd len="lg" w="lg" type="oval"/>
            <a:tailEnd len="lg" w="lg" type="oval"/>
          </a:ln>
        </p:spPr>
      </p:cxnSp>
      <p:cxnSp>
        <p:nvCxnSpPr>
          <p:cNvPr id="129" name="Google Shape;129;p8"/>
          <p:cNvCxnSpPr>
            <a:endCxn id="125" idx="3"/>
          </p:cNvCxnSpPr>
          <p:nvPr/>
        </p:nvCxnSpPr>
        <p:spPr>
          <a:xfrm flipH="1">
            <a:off x="9753599" y="8007883"/>
            <a:ext cx="775800" cy="241200"/>
          </a:xfrm>
          <a:prstGeom prst="straightConnector1">
            <a:avLst/>
          </a:prstGeom>
          <a:noFill/>
          <a:ln cap="flat" cmpd="sng" w="28575">
            <a:solidFill>
              <a:schemeClr val="accent2"/>
            </a:solidFill>
            <a:prstDash val="dot"/>
            <a:round/>
            <a:headEnd len="lg" w="lg" type="oval"/>
            <a:tailEnd len="lg" w="lg" type="oval"/>
          </a:ln>
        </p:spPr>
      </p:cxnSp>
      <p:cxnSp>
        <p:nvCxnSpPr>
          <p:cNvPr id="130" name="Google Shape;130;p8"/>
          <p:cNvCxnSpPr>
            <a:stCxn id="123" idx="1"/>
          </p:cNvCxnSpPr>
          <p:nvPr/>
        </p:nvCxnSpPr>
        <p:spPr>
          <a:xfrm rot="10800000">
            <a:off x="10068572" y="5278709"/>
            <a:ext cx="3050700" cy="174300"/>
          </a:xfrm>
          <a:prstGeom prst="straightConnector1">
            <a:avLst/>
          </a:prstGeom>
          <a:noFill/>
          <a:ln cap="flat" cmpd="sng" w="28575">
            <a:solidFill>
              <a:schemeClr val="accent4"/>
            </a:solidFill>
            <a:prstDash val="dot"/>
            <a:round/>
            <a:headEnd len="lg" w="lg" type="oval"/>
            <a:tailEnd len="lg" w="lg" type="oval"/>
          </a:ln>
        </p:spPr>
      </p:cxnSp>
      <p:sp>
        <p:nvSpPr>
          <p:cNvPr id="131" name="Google Shape;131;p8"/>
          <p:cNvSpPr/>
          <p:nvPr/>
        </p:nvSpPr>
        <p:spPr>
          <a:xfrm>
            <a:off x="8707289" y="1400400"/>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32" name="Google Shape;132;p8"/>
          <p:cNvSpPr txBox="1"/>
          <p:nvPr>
            <p:ph idx="9" type="body"/>
          </p:nvPr>
        </p:nvSpPr>
        <p:spPr>
          <a:xfrm>
            <a:off x="8533624" y="1543100"/>
            <a:ext cx="9601994"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F2F2F2"/>
              </a:buClr>
              <a:buSzPts val="2400"/>
              <a:buNone/>
              <a:defRPr i="1">
                <a:solidFill>
                  <a:srgbClr val="F2F2F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3" name="Google Shape;133;p8"/>
          <p:cNvSpPr/>
          <p:nvPr/>
        </p:nvSpPr>
        <p:spPr>
          <a:xfrm>
            <a:off x="2937834" y="3287181"/>
            <a:ext cx="3240360" cy="7200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34" name="Google Shape;134;p8"/>
          <p:cNvSpPr/>
          <p:nvPr/>
        </p:nvSpPr>
        <p:spPr>
          <a:xfrm>
            <a:off x="734954" y="6481192"/>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35" name="Google Shape;135;p8"/>
          <p:cNvSpPr/>
          <p:nvPr/>
        </p:nvSpPr>
        <p:spPr>
          <a:xfrm>
            <a:off x="6381842" y="8538052"/>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36" name="Google Shape;136;p8"/>
          <p:cNvSpPr/>
          <p:nvPr/>
        </p:nvSpPr>
        <p:spPr>
          <a:xfrm>
            <a:off x="13251123" y="5725579"/>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750"/>
                                        <p:tgtEl>
                                          <p:spTgt spid="11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75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par>
                          <p:cTn fill="hold">
                            <p:stCondLst>
                              <p:cond delay="750"/>
                            </p:stCondLst>
                            <p:childTnLst>
                              <p:par>
                                <p:cTn fill="hold" nodeType="afterEffect" presetClass="entr" presetID="2" presetSubtype="8">
                                  <p:stCondLst>
                                    <p:cond delay="25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500"/>
                                        <p:tgtEl>
                                          <p:spTgt spid="132">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500"/>
                                        <p:tgtEl>
                                          <p:spTgt spid="132">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500"/>
                                        <p:tgtEl>
                                          <p:spTgt spid="132">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500"/>
                                        <p:tgtEl>
                                          <p:spTgt spid="132">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500"/>
                                        <p:tgtEl>
                                          <p:spTgt spid="132">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500"/>
                                        <p:tgtEl>
                                          <p:spTgt spid="132">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Effect filter="fade" transition="in">
                                      <p:cBhvr>
                                        <p:cTn dur="500"/>
                                        <p:tgtEl>
                                          <p:spTgt spid="132">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Effect filter="fade" transition="in">
                                      <p:cBhvr>
                                        <p:cTn dur="500"/>
                                        <p:tgtEl>
                                          <p:spTgt spid="132">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animEffect filter="fade" transition="in">
                                      <p:cBhvr>
                                        <p:cTn dur="500"/>
                                        <p:tgtEl>
                                          <p:spTgt spid="132">
                                            <p:txEl>
                                              <p:pRg end="8" st="8"/>
                                            </p:txEl>
                                          </p:spTgt>
                                        </p:tgtEl>
                                      </p:cBhvr>
                                    </p:animEffect>
                                  </p:childTnLst>
                                </p:cTn>
                              </p:par>
                            </p:childTnLst>
                          </p:cTn>
                        </p:par>
                        <p:par>
                          <p:cTn fill="hold">
                            <p:stCondLst>
                              <p:cond delay="5750"/>
                            </p:stCondLst>
                            <p:childTnLst>
                              <p:par>
                                <p:cTn fill="hold" nodeType="afterEffect" presetClass="entr" presetID="2" presetSubtype="8">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 calcmode="lin" valueType="num">
                                      <p:cBhvr additive="base">
                                        <p:cTn dur="500"/>
                                        <p:tgtEl>
                                          <p:spTgt spid="11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250"/>
                            </p:stCondLst>
                            <p:childTnLst>
                              <p:par>
                                <p:cTn fill="hold" nodeType="afterEffect" presetClass="entr" presetID="2" presetSubtype="8">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 calcmode="lin" valueType="num">
                                      <p:cBhvr additive="base">
                                        <p:cTn dur="500"/>
                                        <p:tgtEl>
                                          <p:spTgt spid="11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50"/>
                            </p:stCondLst>
                            <p:childTnLst>
                              <p:par>
                                <p:cTn fill="hold" nodeType="afterEffect" presetClass="entr" presetID="2" presetSubtype="8">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 calcmode="lin" valueType="num">
                                      <p:cBhvr additive="base">
                                        <p:cTn dur="500"/>
                                        <p:tgtEl>
                                          <p:spTgt spid="11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250"/>
                            </p:stCondLst>
                            <p:childTnLst>
                              <p:par>
                                <p:cTn fill="hold" nodeType="afterEffect" presetClass="entr" presetID="2" presetSubtype="8">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 calcmode="lin" valueType="num">
                                      <p:cBhvr additive="base">
                                        <p:cTn dur="500"/>
                                        <p:tgtEl>
                                          <p:spTgt spid="11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750"/>
                            </p:stCondLst>
                            <p:childTnLst>
                              <p:par>
                                <p:cTn fill="hold" nodeType="afterEffect" presetClass="entr" presetID="2" presetSubtype="8">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 calcmode="lin" valueType="num">
                                      <p:cBhvr additive="base">
                                        <p:cTn dur="500"/>
                                        <p:tgtEl>
                                          <p:spTgt spid="11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250"/>
                            </p:stCondLst>
                            <p:childTnLst>
                              <p:par>
                                <p:cTn fill="hold" nodeType="afterEffect" presetClass="entr" presetID="2" presetSubtype="8">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 calcmode="lin" valueType="num">
                                      <p:cBhvr additive="base">
                                        <p:cTn dur="500"/>
                                        <p:tgtEl>
                                          <p:spTgt spid="11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750"/>
                            </p:stCondLst>
                            <p:childTnLst>
                              <p:par>
                                <p:cTn fill="hold" nodeType="afterEffect" presetClass="entr" presetID="2" presetSubtype="8">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 calcmode="lin" valueType="num">
                                      <p:cBhvr additive="base">
                                        <p:cTn dur="500"/>
                                        <p:tgtEl>
                                          <p:spTgt spid="119">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250"/>
                            </p:stCondLst>
                            <p:childTnLst>
                              <p:par>
                                <p:cTn fill="hold" nodeType="afterEffect" presetClass="entr" presetID="2" presetSubtype="8">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anim calcmode="lin" valueType="num">
                                      <p:cBhvr additive="base">
                                        <p:cTn dur="500"/>
                                        <p:tgtEl>
                                          <p:spTgt spid="119">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750"/>
                            </p:stCondLst>
                            <p:childTnLst>
                              <p:par>
                                <p:cTn fill="hold" nodeType="afterEffect" presetClass="entr" presetID="2" presetSubtype="8">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anim calcmode="lin" valueType="num">
                                      <p:cBhvr additive="base">
                                        <p:cTn dur="500"/>
                                        <p:tgtEl>
                                          <p:spTgt spid="11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ppt_y</p:attrName>
                                        </p:attrNameLst>
                                      </p:cBhvr>
                                      <p:tavLst>
                                        <p:tav fmla="" tm="0">
                                          <p:val>
                                            <p:strVal val="#ppt_y+1"/>
                                          </p:val>
                                        </p:tav>
                                        <p:tav fmla="" tm="100000">
                                          <p:val>
                                            <p:strVal val="#ppt_y"/>
                                          </p:val>
                                        </p:tav>
                                      </p:tavLst>
                                    </p:anim>
                                  </p:childTnLst>
                                </p:cTn>
                              </p:par>
                            </p:childTnLst>
                          </p:cTn>
                        </p:par>
                        <p:par>
                          <p:cTn fill="hold">
                            <p:stCondLst>
                              <p:cond delay="1025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par>
                          <p:cTn fill="hold">
                            <p:stCondLst>
                              <p:cond delay="10750"/>
                            </p:stCondLst>
                            <p:childTnLst>
                              <p:par>
                                <p:cTn fill="hold" nodeType="after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500"/>
                                        <p:tgtEl>
                                          <p:spTgt spid="120">
                                            <p:txEl>
                                              <p:pRg end="0" st="0"/>
                                            </p:txEl>
                                          </p:spTgt>
                                        </p:tgtEl>
                                      </p:cBhvr>
                                    </p:animEffect>
                                  </p:childTnLst>
                                </p:cTn>
                              </p:par>
                            </p:childTnLst>
                          </p:cTn>
                        </p:par>
                        <p:par>
                          <p:cTn fill="hold">
                            <p:stCondLst>
                              <p:cond delay="11250"/>
                            </p:stCondLst>
                            <p:childTnLst>
                              <p:par>
                                <p:cTn fill="hold" nodeType="after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500"/>
                                        <p:tgtEl>
                                          <p:spTgt spid="120">
                                            <p:txEl>
                                              <p:pRg end="1" st="1"/>
                                            </p:txEl>
                                          </p:spTgt>
                                        </p:tgtEl>
                                      </p:cBhvr>
                                    </p:animEffect>
                                  </p:childTnLst>
                                </p:cTn>
                              </p:par>
                            </p:childTnLst>
                          </p:cTn>
                        </p:par>
                        <p:par>
                          <p:cTn fill="hold">
                            <p:stCondLst>
                              <p:cond delay="11750"/>
                            </p:stCondLst>
                            <p:childTnLst>
                              <p:par>
                                <p:cTn fill="hold" nodeType="after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500"/>
                                        <p:tgtEl>
                                          <p:spTgt spid="120">
                                            <p:txEl>
                                              <p:pRg end="2" st="2"/>
                                            </p:txEl>
                                          </p:spTgt>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500"/>
                                        <p:tgtEl>
                                          <p:spTgt spid="120">
                                            <p:txEl>
                                              <p:pRg end="3" st="3"/>
                                            </p:txEl>
                                          </p:spTgt>
                                        </p:tgtEl>
                                      </p:cBhvr>
                                    </p:animEffect>
                                  </p:childTnLst>
                                </p:cTn>
                              </p:par>
                            </p:childTnLst>
                          </p:cTn>
                        </p:par>
                        <p:par>
                          <p:cTn fill="hold">
                            <p:stCondLst>
                              <p:cond delay="12750"/>
                            </p:stCondLst>
                            <p:childTnLst>
                              <p:par>
                                <p:cTn fill="hold" nodeType="after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500"/>
                                        <p:tgtEl>
                                          <p:spTgt spid="120">
                                            <p:txEl>
                                              <p:pRg end="4" st="4"/>
                                            </p:txEl>
                                          </p:spTgt>
                                        </p:tgtEl>
                                      </p:cBhvr>
                                    </p:animEffect>
                                  </p:childTnLst>
                                </p:cTn>
                              </p:par>
                            </p:childTnLst>
                          </p:cTn>
                        </p:par>
                        <p:par>
                          <p:cTn fill="hold">
                            <p:stCondLst>
                              <p:cond delay="13250"/>
                            </p:stCondLst>
                            <p:childTnLst>
                              <p:par>
                                <p:cTn fill="hold" nodeType="after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500"/>
                                        <p:tgtEl>
                                          <p:spTgt spid="120">
                                            <p:txEl>
                                              <p:pRg end="5" st="5"/>
                                            </p:txEl>
                                          </p:spTgt>
                                        </p:tgtEl>
                                      </p:cBhvr>
                                    </p:animEffect>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500"/>
                                        <p:tgtEl>
                                          <p:spTgt spid="120">
                                            <p:txEl>
                                              <p:pRg end="6" st="6"/>
                                            </p:txEl>
                                          </p:spTgt>
                                        </p:tgtEl>
                                      </p:cBhvr>
                                    </p:animEffect>
                                  </p:childTnLst>
                                </p:cTn>
                              </p:par>
                            </p:childTnLst>
                          </p:cTn>
                        </p:par>
                        <p:par>
                          <p:cTn fill="hold">
                            <p:stCondLst>
                              <p:cond delay="14250"/>
                            </p:stCondLst>
                            <p:childTnLst>
                              <p:par>
                                <p:cTn fill="hold" nodeType="afterEffect" presetClass="entr" presetID="10"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animEffect filter="fade" transition="in">
                                      <p:cBhvr>
                                        <p:cTn dur="500"/>
                                        <p:tgtEl>
                                          <p:spTgt spid="120">
                                            <p:txEl>
                                              <p:pRg end="7" st="7"/>
                                            </p:txEl>
                                          </p:spTgt>
                                        </p:tgtEl>
                                      </p:cBhvr>
                                    </p:animEffect>
                                  </p:childTnLst>
                                </p:cTn>
                              </p:par>
                            </p:childTnLst>
                          </p:cTn>
                        </p:par>
                        <p:par>
                          <p:cTn fill="hold">
                            <p:stCondLst>
                              <p:cond delay="14750"/>
                            </p:stCondLst>
                            <p:childTnLst>
                              <p:par>
                                <p:cTn fill="hold" nodeType="afterEffect" presetClass="entr" presetID="10" presetSubtype="0">
                                  <p:stCondLst>
                                    <p:cond delay="0"/>
                                  </p:stCondLst>
                                  <p:childTnLst>
                                    <p:set>
                                      <p:cBhvr>
                                        <p:cTn dur="1" fill="hold">
                                          <p:stCondLst>
                                            <p:cond delay="0"/>
                                          </p:stCondLst>
                                        </p:cTn>
                                        <p:tgtEl>
                                          <p:spTgt spid="120">
                                            <p:txEl>
                                              <p:pRg end="8" st="8"/>
                                            </p:txEl>
                                          </p:spTgt>
                                        </p:tgtEl>
                                        <p:attrNameLst>
                                          <p:attrName>style.visibility</p:attrName>
                                        </p:attrNameLst>
                                      </p:cBhvr>
                                      <p:to>
                                        <p:strVal val="visible"/>
                                      </p:to>
                                    </p:set>
                                    <p:animEffect filter="fade" transition="in">
                                      <p:cBhvr>
                                        <p:cTn dur="500"/>
                                        <p:tgtEl>
                                          <p:spTgt spid="120">
                                            <p:txEl>
                                              <p:pRg end="8" st="8"/>
                                            </p:txEl>
                                          </p:spTgt>
                                        </p:tgtEl>
                                      </p:cBhvr>
                                    </p:animEffect>
                                  </p:childTnLst>
                                </p:cTn>
                              </p:par>
                            </p:childTnLst>
                          </p:cTn>
                        </p:par>
                        <p:par>
                          <p:cTn fill="hold">
                            <p:stCondLst>
                              <p:cond delay="15250"/>
                            </p:stCondLst>
                            <p:childTnLst>
                              <p:par>
                                <p:cTn fill="hold" nodeType="afterEffect" presetClass="entr" presetID="2" presetSubtype="8">
                                  <p:stCondLst>
                                    <p:cond delay="250"/>
                                  </p:stCondLst>
                                  <p:childTnLst>
                                    <p:set>
                                      <p:cBhvr>
                                        <p:cTn dur="1" fill="hold">
                                          <p:stCondLst>
                                            <p:cond delay="0"/>
                                          </p:stCondLst>
                                        </p:cTn>
                                        <p:tgtEl>
                                          <p:spTgt spid="121">
                                            <p:txEl>
                                              <p:pRg end="0" st="0"/>
                                            </p:txEl>
                                          </p:spTgt>
                                        </p:tgtEl>
                                        <p:attrNameLst>
                                          <p:attrName>style.visibility</p:attrName>
                                        </p:attrNameLst>
                                      </p:cBhvr>
                                      <p:to>
                                        <p:strVal val="visible"/>
                                      </p:to>
                                    </p:set>
                                    <p:anim calcmode="lin" valueType="num">
                                      <p:cBhvr additive="base">
                                        <p:cTn dur="500"/>
                                        <p:tgtEl>
                                          <p:spTgt spid="12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750"/>
                            </p:stCondLst>
                            <p:childTnLst>
                              <p:par>
                                <p:cTn fill="hold" nodeType="afterEffect" presetClass="entr" presetID="2" presetSubtype="8">
                                  <p:stCondLst>
                                    <p:cond delay="250"/>
                                  </p:stCondLst>
                                  <p:childTnLst>
                                    <p:set>
                                      <p:cBhvr>
                                        <p:cTn dur="1" fill="hold">
                                          <p:stCondLst>
                                            <p:cond delay="0"/>
                                          </p:stCondLst>
                                        </p:cTn>
                                        <p:tgtEl>
                                          <p:spTgt spid="121">
                                            <p:txEl>
                                              <p:pRg end="1" st="1"/>
                                            </p:txEl>
                                          </p:spTgt>
                                        </p:tgtEl>
                                        <p:attrNameLst>
                                          <p:attrName>style.visibility</p:attrName>
                                        </p:attrNameLst>
                                      </p:cBhvr>
                                      <p:to>
                                        <p:strVal val="visible"/>
                                      </p:to>
                                    </p:set>
                                    <p:anim calcmode="lin" valueType="num">
                                      <p:cBhvr additive="base">
                                        <p:cTn dur="500"/>
                                        <p:tgtEl>
                                          <p:spTgt spid="12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250"/>
                            </p:stCondLst>
                            <p:childTnLst>
                              <p:par>
                                <p:cTn fill="hold" nodeType="afterEffect" presetClass="entr" presetID="2" presetSubtype="8">
                                  <p:stCondLst>
                                    <p:cond delay="250"/>
                                  </p:stCondLst>
                                  <p:childTnLst>
                                    <p:set>
                                      <p:cBhvr>
                                        <p:cTn dur="1" fill="hold">
                                          <p:stCondLst>
                                            <p:cond delay="0"/>
                                          </p:stCondLst>
                                        </p:cTn>
                                        <p:tgtEl>
                                          <p:spTgt spid="121">
                                            <p:txEl>
                                              <p:pRg end="2" st="2"/>
                                            </p:txEl>
                                          </p:spTgt>
                                        </p:tgtEl>
                                        <p:attrNameLst>
                                          <p:attrName>style.visibility</p:attrName>
                                        </p:attrNameLst>
                                      </p:cBhvr>
                                      <p:to>
                                        <p:strVal val="visible"/>
                                      </p:to>
                                    </p:set>
                                    <p:anim calcmode="lin" valueType="num">
                                      <p:cBhvr additive="base">
                                        <p:cTn dur="500"/>
                                        <p:tgtEl>
                                          <p:spTgt spid="12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750"/>
                            </p:stCondLst>
                            <p:childTnLst>
                              <p:par>
                                <p:cTn fill="hold" nodeType="afterEffect" presetClass="entr" presetID="2" presetSubtype="8">
                                  <p:stCondLst>
                                    <p:cond delay="250"/>
                                  </p:stCondLst>
                                  <p:childTnLst>
                                    <p:set>
                                      <p:cBhvr>
                                        <p:cTn dur="1" fill="hold">
                                          <p:stCondLst>
                                            <p:cond delay="0"/>
                                          </p:stCondLst>
                                        </p:cTn>
                                        <p:tgtEl>
                                          <p:spTgt spid="121">
                                            <p:txEl>
                                              <p:pRg end="3" st="3"/>
                                            </p:txEl>
                                          </p:spTgt>
                                        </p:tgtEl>
                                        <p:attrNameLst>
                                          <p:attrName>style.visibility</p:attrName>
                                        </p:attrNameLst>
                                      </p:cBhvr>
                                      <p:to>
                                        <p:strVal val="visible"/>
                                      </p:to>
                                    </p:set>
                                    <p:anim calcmode="lin" valueType="num">
                                      <p:cBhvr additive="base">
                                        <p:cTn dur="500"/>
                                        <p:tgtEl>
                                          <p:spTgt spid="12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250"/>
                            </p:stCondLst>
                            <p:childTnLst>
                              <p:par>
                                <p:cTn fill="hold" nodeType="afterEffect" presetClass="entr" presetID="2" presetSubtype="8">
                                  <p:stCondLst>
                                    <p:cond delay="250"/>
                                  </p:stCondLst>
                                  <p:childTnLst>
                                    <p:set>
                                      <p:cBhvr>
                                        <p:cTn dur="1" fill="hold">
                                          <p:stCondLst>
                                            <p:cond delay="0"/>
                                          </p:stCondLst>
                                        </p:cTn>
                                        <p:tgtEl>
                                          <p:spTgt spid="121">
                                            <p:txEl>
                                              <p:pRg end="4" st="4"/>
                                            </p:txEl>
                                          </p:spTgt>
                                        </p:tgtEl>
                                        <p:attrNameLst>
                                          <p:attrName>style.visibility</p:attrName>
                                        </p:attrNameLst>
                                      </p:cBhvr>
                                      <p:to>
                                        <p:strVal val="visible"/>
                                      </p:to>
                                    </p:set>
                                    <p:anim calcmode="lin" valueType="num">
                                      <p:cBhvr additive="base">
                                        <p:cTn dur="500"/>
                                        <p:tgtEl>
                                          <p:spTgt spid="12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750"/>
                            </p:stCondLst>
                            <p:childTnLst>
                              <p:par>
                                <p:cTn fill="hold" nodeType="afterEffect" presetClass="entr" presetID="2" presetSubtype="8">
                                  <p:stCondLst>
                                    <p:cond delay="250"/>
                                  </p:stCondLst>
                                  <p:childTnLst>
                                    <p:set>
                                      <p:cBhvr>
                                        <p:cTn dur="1" fill="hold">
                                          <p:stCondLst>
                                            <p:cond delay="0"/>
                                          </p:stCondLst>
                                        </p:cTn>
                                        <p:tgtEl>
                                          <p:spTgt spid="121">
                                            <p:txEl>
                                              <p:pRg end="5" st="5"/>
                                            </p:txEl>
                                          </p:spTgt>
                                        </p:tgtEl>
                                        <p:attrNameLst>
                                          <p:attrName>style.visibility</p:attrName>
                                        </p:attrNameLst>
                                      </p:cBhvr>
                                      <p:to>
                                        <p:strVal val="visible"/>
                                      </p:to>
                                    </p:set>
                                    <p:anim calcmode="lin" valueType="num">
                                      <p:cBhvr additive="base">
                                        <p:cTn dur="500"/>
                                        <p:tgtEl>
                                          <p:spTgt spid="12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250"/>
                            </p:stCondLst>
                            <p:childTnLst>
                              <p:par>
                                <p:cTn fill="hold" nodeType="afterEffect" presetClass="entr" presetID="2" presetSubtype="8">
                                  <p:stCondLst>
                                    <p:cond delay="250"/>
                                  </p:stCondLst>
                                  <p:childTnLst>
                                    <p:set>
                                      <p:cBhvr>
                                        <p:cTn dur="1" fill="hold">
                                          <p:stCondLst>
                                            <p:cond delay="0"/>
                                          </p:stCondLst>
                                        </p:cTn>
                                        <p:tgtEl>
                                          <p:spTgt spid="121">
                                            <p:txEl>
                                              <p:pRg end="6" st="6"/>
                                            </p:txEl>
                                          </p:spTgt>
                                        </p:tgtEl>
                                        <p:attrNameLst>
                                          <p:attrName>style.visibility</p:attrName>
                                        </p:attrNameLst>
                                      </p:cBhvr>
                                      <p:to>
                                        <p:strVal val="visible"/>
                                      </p:to>
                                    </p:set>
                                    <p:anim calcmode="lin" valueType="num">
                                      <p:cBhvr additive="base">
                                        <p:cTn dur="500"/>
                                        <p:tgtEl>
                                          <p:spTgt spid="12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750"/>
                            </p:stCondLst>
                            <p:childTnLst>
                              <p:par>
                                <p:cTn fill="hold" nodeType="afterEffect" presetClass="entr" presetID="2" presetSubtype="8">
                                  <p:stCondLst>
                                    <p:cond delay="250"/>
                                  </p:stCondLst>
                                  <p:childTnLst>
                                    <p:set>
                                      <p:cBhvr>
                                        <p:cTn dur="1" fill="hold">
                                          <p:stCondLst>
                                            <p:cond delay="0"/>
                                          </p:stCondLst>
                                        </p:cTn>
                                        <p:tgtEl>
                                          <p:spTgt spid="121">
                                            <p:txEl>
                                              <p:pRg end="7" st="7"/>
                                            </p:txEl>
                                          </p:spTgt>
                                        </p:tgtEl>
                                        <p:attrNameLst>
                                          <p:attrName>style.visibility</p:attrName>
                                        </p:attrNameLst>
                                      </p:cBhvr>
                                      <p:to>
                                        <p:strVal val="visible"/>
                                      </p:to>
                                    </p:set>
                                    <p:anim calcmode="lin" valueType="num">
                                      <p:cBhvr additive="base">
                                        <p:cTn dur="500"/>
                                        <p:tgtEl>
                                          <p:spTgt spid="12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250"/>
                            </p:stCondLst>
                            <p:childTnLst>
                              <p:par>
                                <p:cTn fill="hold" nodeType="afterEffect" presetClass="entr" presetID="2" presetSubtype="8">
                                  <p:stCondLst>
                                    <p:cond delay="250"/>
                                  </p:stCondLst>
                                  <p:childTnLst>
                                    <p:set>
                                      <p:cBhvr>
                                        <p:cTn dur="1" fill="hold">
                                          <p:stCondLst>
                                            <p:cond delay="0"/>
                                          </p:stCondLst>
                                        </p:cTn>
                                        <p:tgtEl>
                                          <p:spTgt spid="121">
                                            <p:txEl>
                                              <p:pRg end="8" st="8"/>
                                            </p:txEl>
                                          </p:spTgt>
                                        </p:tgtEl>
                                        <p:attrNameLst>
                                          <p:attrName>style.visibility</p:attrName>
                                        </p:attrNameLst>
                                      </p:cBhvr>
                                      <p:to>
                                        <p:strVal val="visible"/>
                                      </p:to>
                                    </p:set>
                                    <p:anim calcmode="lin" valueType="num">
                                      <p:cBhvr additive="base">
                                        <p:cTn dur="500"/>
                                        <p:tgtEl>
                                          <p:spTgt spid="12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25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500"/>
                                        <p:tgtEl>
                                          <p:spTgt spid="134"/>
                                        </p:tgtEl>
                                        <p:attrNameLst>
                                          <p:attrName>ppt_y</p:attrName>
                                        </p:attrNameLst>
                                      </p:cBhvr>
                                      <p:tavLst>
                                        <p:tav fmla="" tm="0">
                                          <p:val>
                                            <p:strVal val="#ppt_y+1"/>
                                          </p:val>
                                        </p:tav>
                                        <p:tav fmla="" tm="100000">
                                          <p:val>
                                            <p:strVal val="#ppt_y"/>
                                          </p:val>
                                        </p:tav>
                                      </p:tavLst>
                                    </p:anim>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500"/>
                                        <p:tgtEl>
                                          <p:spTgt spid="122">
                                            <p:txEl>
                                              <p:pRg end="0" st="0"/>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500"/>
                                        <p:tgtEl>
                                          <p:spTgt spid="122">
                                            <p:txEl>
                                              <p:pRg end="1" st="1"/>
                                            </p:txEl>
                                          </p:spTgt>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500"/>
                                        <p:tgtEl>
                                          <p:spTgt spid="122">
                                            <p:txEl>
                                              <p:pRg end="2" st="2"/>
                                            </p:txEl>
                                          </p:spTgt>
                                        </p:tgtEl>
                                      </p:cBhvr>
                                    </p:animEffect>
                                  </p:childTnLst>
                                </p:cTn>
                              </p:par>
                            </p:childTnLst>
                          </p:cTn>
                        </p:par>
                        <p:par>
                          <p:cTn fill="hold">
                            <p:stCondLst>
                              <p:cond delay="21750"/>
                            </p:stCondLst>
                            <p:childTnLst>
                              <p:par>
                                <p:cTn fill="hold" nodeType="after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500"/>
                                        <p:tgtEl>
                                          <p:spTgt spid="122">
                                            <p:txEl>
                                              <p:pRg end="3" st="3"/>
                                            </p:txEl>
                                          </p:spTgt>
                                        </p:tgtEl>
                                      </p:cBhvr>
                                    </p:animEffect>
                                  </p:childTnLst>
                                </p:cTn>
                              </p:par>
                            </p:childTnLst>
                          </p:cTn>
                        </p:par>
                        <p:par>
                          <p:cTn fill="hold">
                            <p:stCondLst>
                              <p:cond delay="22250"/>
                            </p:stCondLst>
                            <p:childTnLst>
                              <p:par>
                                <p:cTn fill="hold" nodeType="after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500"/>
                                        <p:tgtEl>
                                          <p:spTgt spid="122">
                                            <p:txEl>
                                              <p:pRg end="4" st="4"/>
                                            </p:txEl>
                                          </p:spTgt>
                                        </p:tgtEl>
                                      </p:cBhvr>
                                    </p:animEffect>
                                  </p:childTnLst>
                                </p:cTn>
                              </p:par>
                            </p:childTnLst>
                          </p:cTn>
                        </p:par>
                        <p:par>
                          <p:cTn fill="hold">
                            <p:stCondLst>
                              <p:cond delay="22750"/>
                            </p:stCondLst>
                            <p:childTnLst>
                              <p:par>
                                <p:cTn fill="hold" nodeType="after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500"/>
                                        <p:tgtEl>
                                          <p:spTgt spid="122">
                                            <p:txEl>
                                              <p:pRg end="5" st="5"/>
                                            </p:txEl>
                                          </p:spTgt>
                                        </p:tgtEl>
                                      </p:cBhvr>
                                    </p:animEffect>
                                  </p:childTnLst>
                                </p:cTn>
                              </p:par>
                            </p:childTnLst>
                          </p:cTn>
                        </p:par>
                        <p:par>
                          <p:cTn fill="hold">
                            <p:stCondLst>
                              <p:cond delay="23250"/>
                            </p:stCondLst>
                            <p:childTnLst>
                              <p:par>
                                <p:cTn fill="hold" nodeType="after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500"/>
                                        <p:tgtEl>
                                          <p:spTgt spid="122">
                                            <p:txEl>
                                              <p:pRg end="6" st="6"/>
                                            </p:txEl>
                                          </p:spTgt>
                                        </p:tgtEl>
                                      </p:cBhvr>
                                    </p:animEffect>
                                  </p:childTnLst>
                                </p:cTn>
                              </p:par>
                            </p:childTnLst>
                          </p:cTn>
                        </p:par>
                        <p:par>
                          <p:cTn fill="hold">
                            <p:stCondLst>
                              <p:cond delay="23750"/>
                            </p:stCondLst>
                            <p:childTnLst>
                              <p:par>
                                <p:cTn fill="hold" nodeType="afterEffect" presetClass="entr" presetID="10"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Effect filter="fade" transition="in">
                                      <p:cBhvr>
                                        <p:cTn dur="500"/>
                                        <p:tgtEl>
                                          <p:spTgt spid="122">
                                            <p:txEl>
                                              <p:pRg end="7" st="7"/>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Effect filter="fade" transition="in">
                                      <p:cBhvr>
                                        <p:cTn dur="500"/>
                                        <p:tgtEl>
                                          <p:spTgt spid="122">
                                            <p:txEl>
                                              <p:pRg end="8" st="8"/>
                                            </p:txEl>
                                          </p:spTgt>
                                        </p:tgtEl>
                                      </p:cBhvr>
                                    </p:animEffect>
                                  </p:childTnLst>
                                </p:cTn>
                              </p:par>
                            </p:childTnLst>
                          </p:cTn>
                        </p:par>
                        <p:par>
                          <p:cTn fill="hold">
                            <p:stCondLst>
                              <p:cond delay="24750"/>
                            </p:stCondLst>
                            <p:childTnLst>
                              <p:par>
                                <p:cTn fill="hold" nodeType="afterEffect" presetClass="entr" presetID="2" presetSubtype="8">
                                  <p:stCondLst>
                                    <p:cond delay="250"/>
                                  </p:stCondLst>
                                  <p:childTnLst>
                                    <p:set>
                                      <p:cBhvr>
                                        <p:cTn dur="1" fill="hold">
                                          <p:stCondLst>
                                            <p:cond delay="0"/>
                                          </p:stCondLst>
                                        </p:cTn>
                                        <p:tgtEl>
                                          <p:spTgt spid="125">
                                            <p:txEl>
                                              <p:pRg end="0" st="0"/>
                                            </p:txEl>
                                          </p:spTgt>
                                        </p:tgtEl>
                                        <p:attrNameLst>
                                          <p:attrName>style.visibility</p:attrName>
                                        </p:attrNameLst>
                                      </p:cBhvr>
                                      <p:to>
                                        <p:strVal val="visible"/>
                                      </p:to>
                                    </p:set>
                                    <p:anim calcmode="lin" valueType="num">
                                      <p:cBhvr additive="base">
                                        <p:cTn dur="500"/>
                                        <p:tgtEl>
                                          <p:spTgt spid="12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250"/>
                            </p:stCondLst>
                            <p:childTnLst>
                              <p:par>
                                <p:cTn fill="hold" nodeType="afterEffect" presetClass="entr" presetID="2" presetSubtype="8">
                                  <p:stCondLst>
                                    <p:cond delay="250"/>
                                  </p:stCondLst>
                                  <p:childTnLst>
                                    <p:set>
                                      <p:cBhvr>
                                        <p:cTn dur="1" fill="hold">
                                          <p:stCondLst>
                                            <p:cond delay="0"/>
                                          </p:stCondLst>
                                        </p:cTn>
                                        <p:tgtEl>
                                          <p:spTgt spid="125">
                                            <p:txEl>
                                              <p:pRg end="1" st="1"/>
                                            </p:txEl>
                                          </p:spTgt>
                                        </p:tgtEl>
                                        <p:attrNameLst>
                                          <p:attrName>style.visibility</p:attrName>
                                        </p:attrNameLst>
                                      </p:cBhvr>
                                      <p:to>
                                        <p:strVal val="visible"/>
                                      </p:to>
                                    </p:set>
                                    <p:anim calcmode="lin" valueType="num">
                                      <p:cBhvr additive="base">
                                        <p:cTn dur="500"/>
                                        <p:tgtEl>
                                          <p:spTgt spid="12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750"/>
                            </p:stCondLst>
                            <p:childTnLst>
                              <p:par>
                                <p:cTn fill="hold" nodeType="afterEffect" presetClass="entr" presetID="2" presetSubtype="8">
                                  <p:stCondLst>
                                    <p:cond delay="250"/>
                                  </p:stCondLst>
                                  <p:childTnLst>
                                    <p:set>
                                      <p:cBhvr>
                                        <p:cTn dur="1" fill="hold">
                                          <p:stCondLst>
                                            <p:cond delay="0"/>
                                          </p:stCondLst>
                                        </p:cTn>
                                        <p:tgtEl>
                                          <p:spTgt spid="125">
                                            <p:txEl>
                                              <p:pRg end="2" st="2"/>
                                            </p:txEl>
                                          </p:spTgt>
                                        </p:tgtEl>
                                        <p:attrNameLst>
                                          <p:attrName>style.visibility</p:attrName>
                                        </p:attrNameLst>
                                      </p:cBhvr>
                                      <p:to>
                                        <p:strVal val="visible"/>
                                      </p:to>
                                    </p:set>
                                    <p:anim calcmode="lin" valueType="num">
                                      <p:cBhvr additive="base">
                                        <p:cTn dur="500"/>
                                        <p:tgtEl>
                                          <p:spTgt spid="12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250"/>
                            </p:stCondLst>
                            <p:childTnLst>
                              <p:par>
                                <p:cTn fill="hold" nodeType="afterEffect" presetClass="entr" presetID="2" presetSubtype="8">
                                  <p:stCondLst>
                                    <p:cond delay="250"/>
                                  </p:stCondLst>
                                  <p:childTnLst>
                                    <p:set>
                                      <p:cBhvr>
                                        <p:cTn dur="1" fill="hold">
                                          <p:stCondLst>
                                            <p:cond delay="0"/>
                                          </p:stCondLst>
                                        </p:cTn>
                                        <p:tgtEl>
                                          <p:spTgt spid="125">
                                            <p:txEl>
                                              <p:pRg end="3" st="3"/>
                                            </p:txEl>
                                          </p:spTgt>
                                        </p:tgtEl>
                                        <p:attrNameLst>
                                          <p:attrName>style.visibility</p:attrName>
                                        </p:attrNameLst>
                                      </p:cBhvr>
                                      <p:to>
                                        <p:strVal val="visible"/>
                                      </p:to>
                                    </p:set>
                                    <p:anim calcmode="lin" valueType="num">
                                      <p:cBhvr additive="base">
                                        <p:cTn dur="500"/>
                                        <p:tgtEl>
                                          <p:spTgt spid="12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750"/>
                            </p:stCondLst>
                            <p:childTnLst>
                              <p:par>
                                <p:cTn fill="hold" nodeType="afterEffect" presetClass="entr" presetID="2" presetSubtype="8">
                                  <p:stCondLst>
                                    <p:cond delay="250"/>
                                  </p:stCondLst>
                                  <p:childTnLst>
                                    <p:set>
                                      <p:cBhvr>
                                        <p:cTn dur="1" fill="hold">
                                          <p:stCondLst>
                                            <p:cond delay="0"/>
                                          </p:stCondLst>
                                        </p:cTn>
                                        <p:tgtEl>
                                          <p:spTgt spid="125">
                                            <p:txEl>
                                              <p:pRg end="4" st="4"/>
                                            </p:txEl>
                                          </p:spTgt>
                                        </p:tgtEl>
                                        <p:attrNameLst>
                                          <p:attrName>style.visibility</p:attrName>
                                        </p:attrNameLst>
                                      </p:cBhvr>
                                      <p:to>
                                        <p:strVal val="visible"/>
                                      </p:to>
                                    </p:set>
                                    <p:anim calcmode="lin" valueType="num">
                                      <p:cBhvr additive="base">
                                        <p:cTn dur="500"/>
                                        <p:tgtEl>
                                          <p:spTgt spid="12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250"/>
                            </p:stCondLst>
                            <p:childTnLst>
                              <p:par>
                                <p:cTn fill="hold" nodeType="afterEffect" presetClass="entr" presetID="2" presetSubtype="8">
                                  <p:stCondLst>
                                    <p:cond delay="250"/>
                                  </p:stCondLst>
                                  <p:childTnLst>
                                    <p:set>
                                      <p:cBhvr>
                                        <p:cTn dur="1" fill="hold">
                                          <p:stCondLst>
                                            <p:cond delay="0"/>
                                          </p:stCondLst>
                                        </p:cTn>
                                        <p:tgtEl>
                                          <p:spTgt spid="125">
                                            <p:txEl>
                                              <p:pRg end="5" st="5"/>
                                            </p:txEl>
                                          </p:spTgt>
                                        </p:tgtEl>
                                        <p:attrNameLst>
                                          <p:attrName>style.visibility</p:attrName>
                                        </p:attrNameLst>
                                      </p:cBhvr>
                                      <p:to>
                                        <p:strVal val="visible"/>
                                      </p:to>
                                    </p:set>
                                    <p:anim calcmode="lin" valueType="num">
                                      <p:cBhvr additive="base">
                                        <p:cTn dur="500"/>
                                        <p:tgtEl>
                                          <p:spTgt spid="12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750"/>
                            </p:stCondLst>
                            <p:childTnLst>
                              <p:par>
                                <p:cTn fill="hold" nodeType="afterEffect" presetClass="entr" presetID="2" presetSubtype="8">
                                  <p:stCondLst>
                                    <p:cond delay="250"/>
                                  </p:stCondLst>
                                  <p:childTnLst>
                                    <p:set>
                                      <p:cBhvr>
                                        <p:cTn dur="1" fill="hold">
                                          <p:stCondLst>
                                            <p:cond delay="0"/>
                                          </p:stCondLst>
                                        </p:cTn>
                                        <p:tgtEl>
                                          <p:spTgt spid="125">
                                            <p:txEl>
                                              <p:pRg end="6" st="6"/>
                                            </p:txEl>
                                          </p:spTgt>
                                        </p:tgtEl>
                                        <p:attrNameLst>
                                          <p:attrName>style.visibility</p:attrName>
                                        </p:attrNameLst>
                                      </p:cBhvr>
                                      <p:to>
                                        <p:strVal val="visible"/>
                                      </p:to>
                                    </p:set>
                                    <p:anim calcmode="lin" valueType="num">
                                      <p:cBhvr additive="base">
                                        <p:cTn dur="500"/>
                                        <p:tgtEl>
                                          <p:spTgt spid="12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250"/>
                            </p:stCondLst>
                            <p:childTnLst>
                              <p:par>
                                <p:cTn fill="hold" nodeType="afterEffect" presetClass="entr" presetID="2" presetSubtype="8">
                                  <p:stCondLst>
                                    <p:cond delay="250"/>
                                  </p:stCondLst>
                                  <p:childTnLst>
                                    <p:set>
                                      <p:cBhvr>
                                        <p:cTn dur="1" fill="hold">
                                          <p:stCondLst>
                                            <p:cond delay="0"/>
                                          </p:stCondLst>
                                        </p:cTn>
                                        <p:tgtEl>
                                          <p:spTgt spid="125">
                                            <p:txEl>
                                              <p:pRg end="7" st="7"/>
                                            </p:txEl>
                                          </p:spTgt>
                                        </p:tgtEl>
                                        <p:attrNameLst>
                                          <p:attrName>style.visibility</p:attrName>
                                        </p:attrNameLst>
                                      </p:cBhvr>
                                      <p:to>
                                        <p:strVal val="visible"/>
                                      </p:to>
                                    </p:set>
                                    <p:anim calcmode="lin" valueType="num">
                                      <p:cBhvr additive="base">
                                        <p:cTn dur="500"/>
                                        <p:tgtEl>
                                          <p:spTgt spid="12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750"/>
                            </p:stCondLst>
                            <p:childTnLst>
                              <p:par>
                                <p:cTn fill="hold" nodeType="afterEffect" presetClass="entr" presetID="2" presetSubtype="8">
                                  <p:stCondLst>
                                    <p:cond delay="250"/>
                                  </p:stCondLst>
                                  <p:childTnLst>
                                    <p:set>
                                      <p:cBhvr>
                                        <p:cTn dur="1" fill="hold">
                                          <p:stCondLst>
                                            <p:cond delay="0"/>
                                          </p:stCondLst>
                                        </p:cTn>
                                        <p:tgtEl>
                                          <p:spTgt spid="125">
                                            <p:txEl>
                                              <p:pRg end="8" st="8"/>
                                            </p:txEl>
                                          </p:spTgt>
                                        </p:tgtEl>
                                        <p:attrNameLst>
                                          <p:attrName>style.visibility</p:attrName>
                                        </p:attrNameLst>
                                      </p:cBhvr>
                                      <p:to>
                                        <p:strVal val="visible"/>
                                      </p:to>
                                    </p:set>
                                    <p:anim calcmode="lin" valueType="num">
                                      <p:cBhvr additive="base">
                                        <p:cTn dur="500"/>
                                        <p:tgtEl>
                                          <p:spTgt spid="12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25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ppt_y</p:attrName>
                                        </p:attrNameLst>
                                      </p:cBhvr>
                                      <p:tavLst>
                                        <p:tav fmla="" tm="0">
                                          <p:val>
                                            <p:strVal val="#ppt_y+1"/>
                                          </p:val>
                                        </p:tav>
                                        <p:tav fmla="" tm="100000">
                                          <p:val>
                                            <p:strVal val="#ppt_y"/>
                                          </p:val>
                                        </p:tav>
                                      </p:tavLst>
                                    </p:anim>
                                  </p:childTnLst>
                                </p:cTn>
                              </p:par>
                            </p:childTnLst>
                          </p:cTn>
                        </p:par>
                        <p:par>
                          <p:cTn fill="hold">
                            <p:stCondLst>
                              <p:cond delay="2925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par>
                          <p:cTn fill="hold">
                            <p:stCondLst>
                              <p:cond delay="29750"/>
                            </p:stCondLst>
                            <p:childTnLst>
                              <p:par>
                                <p:cTn fill="hold" nodeType="after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500"/>
                                        <p:tgtEl>
                                          <p:spTgt spid="126">
                                            <p:txEl>
                                              <p:pRg end="0" st="0"/>
                                            </p:txEl>
                                          </p:spTgt>
                                        </p:tgtEl>
                                      </p:cBhvr>
                                    </p:animEffect>
                                  </p:childTnLst>
                                </p:cTn>
                              </p:par>
                            </p:childTnLst>
                          </p:cTn>
                        </p:par>
                        <p:par>
                          <p:cTn fill="hold">
                            <p:stCondLst>
                              <p:cond delay="30250"/>
                            </p:stCondLst>
                            <p:childTnLst>
                              <p:par>
                                <p:cTn fill="hold" nodeType="after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500"/>
                                        <p:tgtEl>
                                          <p:spTgt spid="126">
                                            <p:txEl>
                                              <p:pRg end="1" st="1"/>
                                            </p:txEl>
                                          </p:spTgt>
                                        </p:tgtEl>
                                      </p:cBhvr>
                                    </p:animEffect>
                                  </p:childTnLst>
                                </p:cTn>
                              </p:par>
                            </p:childTnLst>
                          </p:cTn>
                        </p:par>
                        <p:par>
                          <p:cTn fill="hold">
                            <p:stCondLst>
                              <p:cond delay="30750"/>
                            </p:stCondLst>
                            <p:childTnLst>
                              <p:par>
                                <p:cTn fill="hold" nodeType="after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500"/>
                                        <p:tgtEl>
                                          <p:spTgt spid="126">
                                            <p:txEl>
                                              <p:pRg end="2" st="2"/>
                                            </p:txEl>
                                          </p:spTgt>
                                        </p:tgtEl>
                                      </p:cBhvr>
                                    </p:animEffect>
                                  </p:childTnLst>
                                </p:cTn>
                              </p:par>
                            </p:childTnLst>
                          </p:cTn>
                        </p:par>
                        <p:par>
                          <p:cTn fill="hold">
                            <p:stCondLst>
                              <p:cond delay="31250"/>
                            </p:stCondLst>
                            <p:childTnLst>
                              <p:par>
                                <p:cTn fill="hold" nodeType="after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500"/>
                                        <p:tgtEl>
                                          <p:spTgt spid="126">
                                            <p:txEl>
                                              <p:pRg end="3" st="3"/>
                                            </p:txEl>
                                          </p:spTgt>
                                        </p:tgtEl>
                                      </p:cBhvr>
                                    </p:animEffect>
                                  </p:childTnLst>
                                </p:cTn>
                              </p:par>
                            </p:childTnLst>
                          </p:cTn>
                        </p:par>
                        <p:par>
                          <p:cTn fill="hold">
                            <p:stCondLst>
                              <p:cond delay="31750"/>
                            </p:stCondLst>
                            <p:childTnLst>
                              <p:par>
                                <p:cTn fill="hold" nodeType="after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500"/>
                                        <p:tgtEl>
                                          <p:spTgt spid="126">
                                            <p:txEl>
                                              <p:pRg end="4" st="4"/>
                                            </p:txEl>
                                          </p:spTgt>
                                        </p:tgtEl>
                                      </p:cBhvr>
                                    </p:animEffect>
                                  </p:childTnLst>
                                </p:cTn>
                              </p:par>
                            </p:childTnLst>
                          </p:cTn>
                        </p:par>
                        <p:par>
                          <p:cTn fill="hold">
                            <p:stCondLst>
                              <p:cond delay="32250"/>
                            </p:stCondLst>
                            <p:childTnLst>
                              <p:par>
                                <p:cTn fill="hold" nodeType="after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500"/>
                                        <p:tgtEl>
                                          <p:spTgt spid="126">
                                            <p:txEl>
                                              <p:pRg end="5" st="5"/>
                                            </p:txEl>
                                          </p:spTgt>
                                        </p:tgtEl>
                                      </p:cBhvr>
                                    </p:animEffect>
                                  </p:childTnLst>
                                </p:cTn>
                              </p:par>
                            </p:childTnLst>
                          </p:cTn>
                        </p:par>
                        <p:par>
                          <p:cTn fill="hold">
                            <p:stCondLst>
                              <p:cond delay="32750"/>
                            </p:stCondLst>
                            <p:childTnLst>
                              <p:par>
                                <p:cTn fill="hold" nodeType="after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500"/>
                                        <p:tgtEl>
                                          <p:spTgt spid="126">
                                            <p:txEl>
                                              <p:pRg end="6" st="6"/>
                                            </p:txEl>
                                          </p:spTgt>
                                        </p:tgtEl>
                                      </p:cBhvr>
                                    </p:animEffect>
                                  </p:childTnLst>
                                </p:cTn>
                              </p:par>
                            </p:childTnLst>
                          </p:cTn>
                        </p:par>
                        <p:par>
                          <p:cTn fill="hold">
                            <p:stCondLst>
                              <p:cond delay="33250"/>
                            </p:stCondLst>
                            <p:childTnLst>
                              <p:par>
                                <p:cTn fill="hold" nodeType="afterEffect" presetClass="entr" presetID="10"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animEffect filter="fade" transition="in">
                                      <p:cBhvr>
                                        <p:cTn dur="500"/>
                                        <p:tgtEl>
                                          <p:spTgt spid="126">
                                            <p:txEl>
                                              <p:pRg end="7" st="7"/>
                                            </p:txEl>
                                          </p:spTgt>
                                        </p:tgtEl>
                                      </p:cBhvr>
                                    </p:animEffect>
                                  </p:childTnLst>
                                </p:cTn>
                              </p:par>
                            </p:childTnLst>
                          </p:cTn>
                        </p:par>
                        <p:par>
                          <p:cTn fill="hold">
                            <p:stCondLst>
                              <p:cond delay="33750"/>
                            </p:stCondLst>
                            <p:childTnLst>
                              <p:par>
                                <p:cTn fill="hold" nodeType="afterEffect" presetClass="entr" presetID="10" presetSubtype="0">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animEffect filter="fade" transition="in">
                                      <p:cBhvr>
                                        <p:cTn dur="500"/>
                                        <p:tgtEl>
                                          <p:spTgt spid="126">
                                            <p:txEl>
                                              <p:pRg end="8" st="8"/>
                                            </p:txEl>
                                          </p:spTgt>
                                        </p:tgtEl>
                                      </p:cBhvr>
                                    </p:animEffect>
                                  </p:childTnLst>
                                </p:cTn>
                              </p:par>
                            </p:childTnLst>
                          </p:cTn>
                        </p:par>
                        <p:par>
                          <p:cTn fill="hold">
                            <p:stCondLst>
                              <p:cond delay="34250"/>
                            </p:stCondLst>
                            <p:childTnLst>
                              <p:par>
                                <p:cTn fill="hold" nodeType="afterEffect" presetClass="entr" presetID="2" presetSubtype="8">
                                  <p:stCondLst>
                                    <p:cond delay="250"/>
                                  </p:stCondLst>
                                  <p:childTnLst>
                                    <p:set>
                                      <p:cBhvr>
                                        <p:cTn dur="1" fill="hold">
                                          <p:stCondLst>
                                            <p:cond delay="0"/>
                                          </p:stCondLst>
                                        </p:cTn>
                                        <p:tgtEl>
                                          <p:spTgt spid="123">
                                            <p:txEl>
                                              <p:pRg end="0" st="0"/>
                                            </p:txEl>
                                          </p:spTgt>
                                        </p:tgtEl>
                                        <p:attrNameLst>
                                          <p:attrName>style.visibility</p:attrName>
                                        </p:attrNameLst>
                                      </p:cBhvr>
                                      <p:to>
                                        <p:strVal val="visible"/>
                                      </p:to>
                                    </p:set>
                                    <p:anim calcmode="lin" valueType="num">
                                      <p:cBhvr additive="base">
                                        <p:cTn dur="500"/>
                                        <p:tgtEl>
                                          <p:spTgt spid="12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750"/>
                            </p:stCondLst>
                            <p:childTnLst>
                              <p:par>
                                <p:cTn fill="hold" nodeType="afterEffect" presetClass="entr" presetID="2" presetSubtype="8">
                                  <p:stCondLst>
                                    <p:cond delay="250"/>
                                  </p:stCondLst>
                                  <p:childTnLst>
                                    <p:set>
                                      <p:cBhvr>
                                        <p:cTn dur="1" fill="hold">
                                          <p:stCondLst>
                                            <p:cond delay="0"/>
                                          </p:stCondLst>
                                        </p:cTn>
                                        <p:tgtEl>
                                          <p:spTgt spid="123">
                                            <p:txEl>
                                              <p:pRg end="1" st="1"/>
                                            </p:txEl>
                                          </p:spTgt>
                                        </p:tgtEl>
                                        <p:attrNameLst>
                                          <p:attrName>style.visibility</p:attrName>
                                        </p:attrNameLst>
                                      </p:cBhvr>
                                      <p:to>
                                        <p:strVal val="visible"/>
                                      </p:to>
                                    </p:set>
                                    <p:anim calcmode="lin" valueType="num">
                                      <p:cBhvr additive="base">
                                        <p:cTn dur="500"/>
                                        <p:tgtEl>
                                          <p:spTgt spid="12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250"/>
                            </p:stCondLst>
                            <p:childTnLst>
                              <p:par>
                                <p:cTn fill="hold" nodeType="afterEffect" presetClass="entr" presetID="2" presetSubtype="8">
                                  <p:stCondLst>
                                    <p:cond delay="250"/>
                                  </p:stCondLst>
                                  <p:childTnLst>
                                    <p:set>
                                      <p:cBhvr>
                                        <p:cTn dur="1" fill="hold">
                                          <p:stCondLst>
                                            <p:cond delay="0"/>
                                          </p:stCondLst>
                                        </p:cTn>
                                        <p:tgtEl>
                                          <p:spTgt spid="123">
                                            <p:txEl>
                                              <p:pRg end="2" st="2"/>
                                            </p:txEl>
                                          </p:spTgt>
                                        </p:tgtEl>
                                        <p:attrNameLst>
                                          <p:attrName>style.visibility</p:attrName>
                                        </p:attrNameLst>
                                      </p:cBhvr>
                                      <p:to>
                                        <p:strVal val="visible"/>
                                      </p:to>
                                    </p:set>
                                    <p:anim calcmode="lin" valueType="num">
                                      <p:cBhvr additive="base">
                                        <p:cTn dur="500"/>
                                        <p:tgtEl>
                                          <p:spTgt spid="12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750"/>
                            </p:stCondLst>
                            <p:childTnLst>
                              <p:par>
                                <p:cTn fill="hold" nodeType="afterEffect" presetClass="entr" presetID="2" presetSubtype="8">
                                  <p:stCondLst>
                                    <p:cond delay="250"/>
                                  </p:stCondLst>
                                  <p:childTnLst>
                                    <p:set>
                                      <p:cBhvr>
                                        <p:cTn dur="1" fill="hold">
                                          <p:stCondLst>
                                            <p:cond delay="0"/>
                                          </p:stCondLst>
                                        </p:cTn>
                                        <p:tgtEl>
                                          <p:spTgt spid="123">
                                            <p:txEl>
                                              <p:pRg end="3" st="3"/>
                                            </p:txEl>
                                          </p:spTgt>
                                        </p:tgtEl>
                                        <p:attrNameLst>
                                          <p:attrName>style.visibility</p:attrName>
                                        </p:attrNameLst>
                                      </p:cBhvr>
                                      <p:to>
                                        <p:strVal val="visible"/>
                                      </p:to>
                                    </p:set>
                                    <p:anim calcmode="lin" valueType="num">
                                      <p:cBhvr additive="base">
                                        <p:cTn dur="500"/>
                                        <p:tgtEl>
                                          <p:spTgt spid="12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6250"/>
                            </p:stCondLst>
                            <p:childTnLst>
                              <p:par>
                                <p:cTn fill="hold" nodeType="afterEffect" presetClass="entr" presetID="2" presetSubtype="8">
                                  <p:stCondLst>
                                    <p:cond delay="250"/>
                                  </p:stCondLst>
                                  <p:childTnLst>
                                    <p:set>
                                      <p:cBhvr>
                                        <p:cTn dur="1" fill="hold">
                                          <p:stCondLst>
                                            <p:cond delay="0"/>
                                          </p:stCondLst>
                                        </p:cTn>
                                        <p:tgtEl>
                                          <p:spTgt spid="123">
                                            <p:txEl>
                                              <p:pRg end="4" st="4"/>
                                            </p:txEl>
                                          </p:spTgt>
                                        </p:tgtEl>
                                        <p:attrNameLst>
                                          <p:attrName>style.visibility</p:attrName>
                                        </p:attrNameLst>
                                      </p:cBhvr>
                                      <p:to>
                                        <p:strVal val="visible"/>
                                      </p:to>
                                    </p:set>
                                    <p:anim calcmode="lin" valueType="num">
                                      <p:cBhvr additive="base">
                                        <p:cTn dur="500"/>
                                        <p:tgtEl>
                                          <p:spTgt spid="12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6750"/>
                            </p:stCondLst>
                            <p:childTnLst>
                              <p:par>
                                <p:cTn fill="hold" nodeType="afterEffect" presetClass="entr" presetID="2" presetSubtype="8">
                                  <p:stCondLst>
                                    <p:cond delay="250"/>
                                  </p:stCondLst>
                                  <p:childTnLst>
                                    <p:set>
                                      <p:cBhvr>
                                        <p:cTn dur="1" fill="hold">
                                          <p:stCondLst>
                                            <p:cond delay="0"/>
                                          </p:stCondLst>
                                        </p:cTn>
                                        <p:tgtEl>
                                          <p:spTgt spid="123">
                                            <p:txEl>
                                              <p:pRg end="5" st="5"/>
                                            </p:txEl>
                                          </p:spTgt>
                                        </p:tgtEl>
                                        <p:attrNameLst>
                                          <p:attrName>style.visibility</p:attrName>
                                        </p:attrNameLst>
                                      </p:cBhvr>
                                      <p:to>
                                        <p:strVal val="visible"/>
                                      </p:to>
                                    </p:set>
                                    <p:anim calcmode="lin" valueType="num">
                                      <p:cBhvr additive="base">
                                        <p:cTn dur="500"/>
                                        <p:tgtEl>
                                          <p:spTgt spid="12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250"/>
                            </p:stCondLst>
                            <p:childTnLst>
                              <p:par>
                                <p:cTn fill="hold" nodeType="afterEffect" presetClass="entr" presetID="2" presetSubtype="8">
                                  <p:stCondLst>
                                    <p:cond delay="250"/>
                                  </p:stCondLst>
                                  <p:childTnLst>
                                    <p:set>
                                      <p:cBhvr>
                                        <p:cTn dur="1" fill="hold">
                                          <p:stCondLst>
                                            <p:cond delay="0"/>
                                          </p:stCondLst>
                                        </p:cTn>
                                        <p:tgtEl>
                                          <p:spTgt spid="123">
                                            <p:txEl>
                                              <p:pRg end="6" st="6"/>
                                            </p:txEl>
                                          </p:spTgt>
                                        </p:tgtEl>
                                        <p:attrNameLst>
                                          <p:attrName>style.visibility</p:attrName>
                                        </p:attrNameLst>
                                      </p:cBhvr>
                                      <p:to>
                                        <p:strVal val="visible"/>
                                      </p:to>
                                    </p:set>
                                    <p:anim calcmode="lin" valueType="num">
                                      <p:cBhvr additive="base">
                                        <p:cTn dur="500"/>
                                        <p:tgtEl>
                                          <p:spTgt spid="12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750"/>
                            </p:stCondLst>
                            <p:childTnLst>
                              <p:par>
                                <p:cTn fill="hold" nodeType="afterEffect" presetClass="entr" presetID="2" presetSubtype="8">
                                  <p:stCondLst>
                                    <p:cond delay="250"/>
                                  </p:stCondLst>
                                  <p:childTnLst>
                                    <p:set>
                                      <p:cBhvr>
                                        <p:cTn dur="1" fill="hold">
                                          <p:stCondLst>
                                            <p:cond delay="0"/>
                                          </p:stCondLst>
                                        </p:cTn>
                                        <p:tgtEl>
                                          <p:spTgt spid="123">
                                            <p:txEl>
                                              <p:pRg end="7" st="7"/>
                                            </p:txEl>
                                          </p:spTgt>
                                        </p:tgtEl>
                                        <p:attrNameLst>
                                          <p:attrName>style.visibility</p:attrName>
                                        </p:attrNameLst>
                                      </p:cBhvr>
                                      <p:to>
                                        <p:strVal val="visible"/>
                                      </p:to>
                                    </p:set>
                                    <p:anim calcmode="lin" valueType="num">
                                      <p:cBhvr additive="base">
                                        <p:cTn dur="500"/>
                                        <p:tgtEl>
                                          <p:spTgt spid="12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8250"/>
                            </p:stCondLst>
                            <p:childTnLst>
                              <p:par>
                                <p:cTn fill="hold" nodeType="afterEffect" presetClass="entr" presetID="2" presetSubtype="8">
                                  <p:stCondLst>
                                    <p:cond delay="250"/>
                                  </p:stCondLst>
                                  <p:childTnLst>
                                    <p:set>
                                      <p:cBhvr>
                                        <p:cTn dur="1" fill="hold">
                                          <p:stCondLst>
                                            <p:cond delay="0"/>
                                          </p:stCondLst>
                                        </p:cTn>
                                        <p:tgtEl>
                                          <p:spTgt spid="123">
                                            <p:txEl>
                                              <p:pRg end="8" st="8"/>
                                            </p:txEl>
                                          </p:spTgt>
                                        </p:tgtEl>
                                        <p:attrNameLst>
                                          <p:attrName>style.visibility</p:attrName>
                                        </p:attrNameLst>
                                      </p:cBhvr>
                                      <p:to>
                                        <p:strVal val="visible"/>
                                      </p:to>
                                    </p:set>
                                    <p:anim calcmode="lin" valueType="num">
                                      <p:cBhvr additive="base">
                                        <p:cTn dur="500"/>
                                        <p:tgtEl>
                                          <p:spTgt spid="12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25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ppt_y</p:attrName>
                                        </p:attrNameLst>
                                      </p:cBhvr>
                                      <p:tavLst>
                                        <p:tav fmla="" tm="0">
                                          <p:val>
                                            <p:strVal val="#ppt_y+1"/>
                                          </p:val>
                                        </p:tav>
                                        <p:tav fmla="" tm="100000">
                                          <p:val>
                                            <p:strVal val="#ppt_y"/>
                                          </p:val>
                                        </p:tav>
                                      </p:tavLst>
                                    </p:anim>
                                  </p:childTnLst>
                                </p:cTn>
                              </p:par>
                            </p:childTnLst>
                          </p:cTn>
                        </p:par>
                        <p:par>
                          <p:cTn fill="hold">
                            <p:stCondLst>
                              <p:cond delay="3875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par>
                          <p:cTn fill="hold">
                            <p:stCondLst>
                              <p:cond delay="39250"/>
                            </p:stCondLst>
                            <p:childTnLst>
                              <p:par>
                                <p:cTn fill="hold" nodeType="after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500"/>
                                        <p:tgtEl>
                                          <p:spTgt spid="124">
                                            <p:txEl>
                                              <p:pRg end="0" st="0"/>
                                            </p:txEl>
                                          </p:spTgt>
                                        </p:tgtEl>
                                      </p:cBhvr>
                                    </p:animEffect>
                                  </p:childTnLst>
                                </p:cTn>
                              </p:par>
                            </p:childTnLst>
                          </p:cTn>
                        </p:par>
                        <p:par>
                          <p:cTn fill="hold">
                            <p:stCondLst>
                              <p:cond delay="39750"/>
                            </p:stCondLst>
                            <p:childTnLst>
                              <p:par>
                                <p:cTn fill="hold" nodeType="after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500"/>
                                        <p:tgtEl>
                                          <p:spTgt spid="124">
                                            <p:txEl>
                                              <p:pRg end="1" st="1"/>
                                            </p:txEl>
                                          </p:spTgt>
                                        </p:tgtEl>
                                      </p:cBhvr>
                                    </p:animEffect>
                                  </p:childTnLst>
                                </p:cTn>
                              </p:par>
                            </p:childTnLst>
                          </p:cTn>
                        </p:par>
                        <p:par>
                          <p:cTn fill="hold">
                            <p:stCondLst>
                              <p:cond delay="40250"/>
                            </p:stCondLst>
                            <p:childTnLst>
                              <p:par>
                                <p:cTn fill="hold" nodeType="after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500"/>
                                        <p:tgtEl>
                                          <p:spTgt spid="124">
                                            <p:txEl>
                                              <p:pRg end="2" st="2"/>
                                            </p:txEl>
                                          </p:spTgt>
                                        </p:tgtEl>
                                      </p:cBhvr>
                                    </p:animEffect>
                                  </p:childTnLst>
                                </p:cTn>
                              </p:par>
                            </p:childTnLst>
                          </p:cTn>
                        </p:par>
                        <p:par>
                          <p:cTn fill="hold">
                            <p:stCondLst>
                              <p:cond delay="40750"/>
                            </p:stCondLst>
                            <p:childTnLst>
                              <p:par>
                                <p:cTn fill="hold" nodeType="after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500"/>
                                        <p:tgtEl>
                                          <p:spTgt spid="124">
                                            <p:txEl>
                                              <p:pRg end="3" st="3"/>
                                            </p:txEl>
                                          </p:spTgt>
                                        </p:tgtEl>
                                      </p:cBhvr>
                                    </p:animEffect>
                                  </p:childTnLst>
                                </p:cTn>
                              </p:par>
                            </p:childTnLst>
                          </p:cTn>
                        </p:par>
                        <p:par>
                          <p:cTn fill="hold">
                            <p:stCondLst>
                              <p:cond delay="41250"/>
                            </p:stCondLst>
                            <p:childTnLst>
                              <p:par>
                                <p:cTn fill="hold" nodeType="after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500"/>
                                        <p:tgtEl>
                                          <p:spTgt spid="124">
                                            <p:txEl>
                                              <p:pRg end="4" st="4"/>
                                            </p:txEl>
                                          </p:spTgt>
                                        </p:tgtEl>
                                      </p:cBhvr>
                                    </p:animEffect>
                                  </p:childTnLst>
                                </p:cTn>
                              </p:par>
                            </p:childTnLst>
                          </p:cTn>
                        </p:par>
                        <p:par>
                          <p:cTn fill="hold">
                            <p:stCondLst>
                              <p:cond delay="41750"/>
                            </p:stCondLst>
                            <p:childTnLst>
                              <p:par>
                                <p:cTn fill="hold" nodeType="after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500"/>
                                        <p:tgtEl>
                                          <p:spTgt spid="124">
                                            <p:txEl>
                                              <p:pRg end="5" st="5"/>
                                            </p:txEl>
                                          </p:spTgt>
                                        </p:tgtEl>
                                      </p:cBhvr>
                                    </p:animEffect>
                                  </p:childTnLst>
                                </p:cTn>
                              </p:par>
                            </p:childTnLst>
                          </p:cTn>
                        </p:par>
                        <p:par>
                          <p:cTn fill="hold">
                            <p:stCondLst>
                              <p:cond delay="42250"/>
                            </p:stCondLst>
                            <p:childTnLst>
                              <p:par>
                                <p:cTn fill="hold" nodeType="afterEffect" presetClass="entr" presetID="10"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Effect filter="fade" transition="in">
                                      <p:cBhvr>
                                        <p:cTn dur="500"/>
                                        <p:tgtEl>
                                          <p:spTgt spid="124">
                                            <p:txEl>
                                              <p:pRg end="6" st="6"/>
                                            </p:txEl>
                                          </p:spTgt>
                                        </p:tgtEl>
                                      </p:cBhvr>
                                    </p:animEffect>
                                  </p:childTnLst>
                                </p:cTn>
                              </p:par>
                            </p:childTnLst>
                          </p:cTn>
                        </p:par>
                        <p:par>
                          <p:cTn fill="hold">
                            <p:stCondLst>
                              <p:cond delay="42750"/>
                            </p:stCondLst>
                            <p:childTnLst>
                              <p:par>
                                <p:cTn fill="hold" nodeType="afterEffect" presetClass="entr" presetID="10" presetSubtype="0">
                                  <p:stCondLst>
                                    <p:cond delay="0"/>
                                  </p:stCondLst>
                                  <p:childTnLst>
                                    <p:set>
                                      <p:cBhvr>
                                        <p:cTn dur="1" fill="hold">
                                          <p:stCondLst>
                                            <p:cond delay="0"/>
                                          </p:stCondLst>
                                        </p:cTn>
                                        <p:tgtEl>
                                          <p:spTgt spid="124">
                                            <p:txEl>
                                              <p:pRg end="7" st="7"/>
                                            </p:txEl>
                                          </p:spTgt>
                                        </p:tgtEl>
                                        <p:attrNameLst>
                                          <p:attrName>style.visibility</p:attrName>
                                        </p:attrNameLst>
                                      </p:cBhvr>
                                      <p:to>
                                        <p:strVal val="visible"/>
                                      </p:to>
                                    </p:set>
                                    <p:animEffect filter="fade" transition="in">
                                      <p:cBhvr>
                                        <p:cTn dur="500"/>
                                        <p:tgtEl>
                                          <p:spTgt spid="124">
                                            <p:txEl>
                                              <p:pRg end="7" st="7"/>
                                            </p:txEl>
                                          </p:spTgt>
                                        </p:tgtEl>
                                      </p:cBhvr>
                                    </p:animEffect>
                                  </p:childTnLst>
                                </p:cTn>
                              </p:par>
                            </p:childTnLst>
                          </p:cTn>
                        </p:par>
                        <p:par>
                          <p:cTn fill="hold">
                            <p:stCondLst>
                              <p:cond delay="43250"/>
                            </p:stCondLst>
                            <p:childTnLst>
                              <p:par>
                                <p:cTn fill="hold" nodeType="afterEffect" presetClass="entr" presetID="10" presetSubtype="0">
                                  <p:stCondLst>
                                    <p:cond delay="0"/>
                                  </p:stCondLst>
                                  <p:childTnLst>
                                    <p:set>
                                      <p:cBhvr>
                                        <p:cTn dur="1" fill="hold">
                                          <p:stCondLst>
                                            <p:cond delay="0"/>
                                          </p:stCondLst>
                                        </p:cTn>
                                        <p:tgtEl>
                                          <p:spTgt spid="124">
                                            <p:txEl>
                                              <p:pRg end="8" st="8"/>
                                            </p:txEl>
                                          </p:spTgt>
                                        </p:tgtEl>
                                        <p:attrNameLst>
                                          <p:attrName>style.visibility</p:attrName>
                                        </p:attrNameLst>
                                      </p:cBhvr>
                                      <p:to>
                                        <p:strVal val="visible"/>
                                      </p:to>
                                    </p:set>
                                    <p:animEffect filter="fade" transition="in">
                                      <p:cBhvr>
                                        <p:cTn dur="500"/>
                                        <p:tgtEl>
                                          <p:spTgt spid="12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s and Text">
  <p:cSld name="Images and Text">
    <p:spTree>
      <p:nvGrpSpPr>
        <p:cNvPr id="1411" name="Shape 1411"/>
        <p:cNvGrpSpPr/>
        <p:nvPr/>
      </p:nvGrpSpPr>
      <p:grpSpPr>
        <a:xfrm>
          <a:off x="0" y="0"/>
          <a:ext cx="0" cy="0"/>
          <a:chOff x="0" y="0"/>
          <a:chExt cx="0" cy="0"/>
        </a:xfrm>
      </p:grpSpPr>
      <p:sp>
        <p:nvSpPr>
          <p:cNvPr id="1412" name="Google Shape;1412;p73"/>
          <p:cNvSpPr/>
          <p:nvPr/>
        </p:nvSpPr>
        <p:spPr>
          <a:xfrm>
            <a:off x="4458345" y="3412627"/>
            <a:ext cx="4022085" cy="4022085"/>
          </a:xfrm>
          <a:prstGeom prst="ellipse">
            <a:avLst/>
          </a:prstGeom>
          <a:solidFill>
            <a:srgbClr val="6592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413" name="Google Shape;1413;p73"/>
          <p:cNvSpPr/>
          <p:nvPr/>
        </p:nvSpPr>
        <p:spPr>
          <a:xfrm>
            <a:off x="2445722" y="6065022"/>
            <a:ext cx="2917180" cy="2917180"/>
          </a:xfrm>
          <a:prstGeom prst="ellipse">
            <a:avLst/>
          </a:pr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414" name="Google Shape;1414;p73"/>
          <p:cNvSpPr/>
          <p:nvPr/>
        </p:nvSpPr>
        <p:spPr>
          <a:xfrm>
            <a:off x="1869641" y="2792663"/>
            <a:ext cx="3079949" cy="3079949"/>
          </a:xfrm>
          <a:prstGeom prst="ellipse">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415" name="Google Shape;1415;p73"/>
          <p:cNvSpPr/>
          <p:nvPr/>
        </p:nvSpPr>
        <p:spPr>
          <a:xfrm>
            <a:off x="7175549" y="7260833"/>
            <a:ext cx="811957" cy="81195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2"/>
              </a:solidFill>
              <a:latin typeface="Open Sans"/>
              <a:ea typeface="Open Sans"/>
              <a:cs typeface="Open Sans"/>
              <a:sym typeface="Open Sans"/>
            </a:endParaRPr>
          </a:p>
        </p:txBody>
      </p:sp>
      <p:sp>
        <p:nvSpPr>
          <p:cNvPr id="1416" name="Google Shape;1416;p73"/>
          <p:cNvSpPr/>
          <p:nvPr/>
        </p:nvSpPr>
        <p:spPr>
          <a:xfrm>
            <a:off x="1574220" y="6165309"/>
            <a:ext cx="1368152" cy="1368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17" name="Google Shape;1417;p73"/>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8" name="Google Shape;1418;p73"/>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9" name="Google Shape;1419;p73"/>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20" name="Google Shape;1420;p73"/>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1" name="Google Shape;1421;p73"/>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22" name="Google Shape;1422;p73"/>
          <p:cNvSpPr/>
          <p:nvPr>
            <p:ph idx="2" type="pic"/>
          </p:nvPr>
        </p:nvSpPr>
        <p:spPr>
          <a:xfrm>
            <a:off x="1768041" y="2685392"/>
            <a:ext cx="3063073" cy="3063073"/>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423" name="Google Shape;1423;p73"/>
          <p:cNvSpPr/>
          <p:nvPr>
            <p:ph idx="3" type="pic"/>
          </p:nvPr>
        </p:nvSpPr>
        <p:spPr>
          <a:xfrm>
            <a:off x="4379821" y="3328309"/>
            <a:ext cx="3976216" cy="3976216"/>
          </a:xfrm>
          <a:prstGeom prst="ellipse">
            <a:avLst/>
          </a:prstGeom>
          <a:solidFill>
            <a:schemeClr val="lt1"/>
          </a:solidFill>
          <a:ln cap="flat" cmpd="sng" w="28575">
            <a:solidFill>
              <a:schemeClr val="accent3"/>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424" name="Google Shape;1424;p73"/>
          <p:cNvSpPr/>
          <p:nvPr>
            <p:ph idx="4" type="pic"/>
          </p:nvPr>
        </p:nvSpPr>
        <p:spPr>
          <a:xfrm>
            <a:off x="2409803" y="6018154"/>
            <a:ext cx="2843075" cy="2843075"/>
          </a:xfrm>
          <a:prstGeom prst="ellipse">
            <a:avLst/>
          </a:prstGeom>
          <a:solidFill>
            <a:schemeClr val="lt1"/>
          </a:solidFill>
          <a:ln cap="flat" cmpd="sng" w="28575">
            <a:solidFill>
              <a:schemeClr val="accent2"/>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425" name="Google Shape;1425;p73"/>
          <p:cNvSpPr/>
          <p:nvPr/>
        </p:nvSpPr>
        <p:spPr>
          <a:xfrm>
            <a:off x="903945" y="5316417"/>
            <a:ext cx="864096" cy="86409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26" name="Google Shape;1426;p73"/>
          <p:cNvSpPr/>
          <p:nvPr/>
        </p:nvSpPr>
        <p:spPr>
          <a:xfrm>
            <a:off x="2064474" y="5656588"/>
            <a:ext cx="432048" cy="432048"/>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27" name="Google Shape;1427;p73"/>
          <p:cNvSpPr/>
          <p:nvPr/>
        </p:nvSpPr>
        <p:spPr>
          <a:xfrm>
            <a:off x="6367929" y="7855916"/>
            <a:ext cx="486995" cy="4869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2"/>
              </a:solidFill>
              <a:latin typeface="Open Sans"/>
              <a:ea typeface="Open Sans"/>
              <a:cs typeface="Open Sans"/>
              <a:sym typeface="Open Sans"/>
            </a:endParaRPr>
          </a:p>
        </p:txBody>
      </p:sp>
      <p:sp>
        <p:nvSpPr>
          <p:cNvPr id="1428" name="Google Shape;1428;p73"/>
          <p:cNvSpPr/>
          <p:nvPr/>
        </p:nvSpPr>
        <p:spPr>
          <a:xfrm rot="3600000">
            <a:off x="9163259" y="2420421"/>
            <a:ext cx="1492195" cy="1492195"/>
          </a:xfrm>
          <a:prstGeom prst="blockArc">
            <a:avLst>
              <a:gd fmla="val 18941412" name="adj1"/>
              <a:gd fmla="val 11732646" name="adj2"/>
              <a:gd fmla="val 4340" name="adj3"/>
            </a:avLst>
          </a:pr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429" name="Google Shape;1429;p73"/>
          <p:cNvSpPr/>
          <p:nvPr/>
        </p:nvSpPr>
        <p:spPr>
          <a:xfrm rot="6618510">
            <a:off x="9279847" y="2537009"/>
            <a:ext cx="1259018" cy="1259018"/>
          </a:xfrm>
          <a:prstGeom prst="blockArc">
            <a:avLst>
              <a:gd fmla="val 19452122" name="adj1"/>
              <a:gd fmla="val 11742259" name="adj2"/>
              <a:gd fmla="val 4894"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430" name="Google Shape;1430;p73"/>
          <p:cNvSpPr txBox="1"/>
          <p:nvPr>
            <p:ph idx="5" type="body"/>
          </p:nvPr>
        </p:nvSpPr>
        <p:spPr>
          <a:xfrm>
            <a:off x="10020638" y="2655891"/>
            <a:ext cx="71193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4"/>
              </a:buClr>
              <a:buSzPts val="3600"/>
              <a:buNone/>
              <a:defRPr sz="36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31" name="Google Shape;1431;p73"/>
          <p:cNvSpPr txBox="1"/>
          <p:nvPr>
            <p:ph idx="6" type="body"/>
          </p:nvPr>
        </p:nvSpPr>
        <p:spPr>
          <a:xfrm>
            <a:off x="10706654" y="3362068"/>
            <a:ext cx="6433348" cy="222175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32" name="Google Shape;1432;p73"/>
          <p:cNvSpPr/>
          <p:nvPr/>
        </p:nvSpPr>
        <p:spPr>
          <a:xfrm rot="3600000">
            <a:off x="9163259" y="5835460"/>
            <a:ext cx="1492195" cy="1492195"/>
          </a:xfrm>
          <a:prstGeom prst="blockArc">
            <a:avLst>
              <a:gd fmla="val 18941412" name="adj1"/>
              <a:gd fmla="val 11732646" name="adj2"/>
              <a:gd fmla="val 4340" name="adj3"/>
            </a:avLst>
          </a:prstGeom>
          <a:solidFill>
            <a:srgbClr val="FEC8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433" name="Google Shape;1433;p73"/>
          <p:cNvSpPr/>
          <p:nvPr/>
        </p:nvSpPr>
        <p:spPr>
          <a:xfrm rot="6618510">
            <a:off x="9279847" y="5952048"/>
            <a:ext cx="1259018" cy="1259018"/>
          </a:xfrm>
          <a:prstGeom prst="blockArc">
            <a:avLst>
              <a:gd fmla="val 19452122" name="adj1"/>
              <a:gd fmla="val 11742259" name="adj2"/>
              <a:gd fmla="val 4894" name="adj3"/>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434" name="Google Shape;1434;p73"/>
          <p:cNvSpPr txBox="1"/>
          <p:nvPr>
            <p:ph idx="7" type="body"/>
          </p:nvPr>
        </p:nvSpPr>
        <p:spPr>
          <a:xfrm>
            <a:off x="10020638" y="6070930"/>
            <a:ext cx="71193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5"/>
              </a:buClr>
              <a:buSzPts val="3600"/>
              <a:buNone/>
              <a:defRPr sz="36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35" name="Google Shape;1435;p73"/>
          <p:cNvSpPr txBox="1"/>
          <p:nvPr>
            <p:ph idx="8" type="body"/>
          </p:nvPr>
        </p:nvSpPr>
        <p:spPr>
          <a:xfrm>
            <a:off x="10706654" y="6777107"/>
            <a:ext cx="6433348" cy="222175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421"/>
                                        </p:tgtEl>
                                        <p:attrNameLst>
                                          <p:attrName>style.visibility</p:attrName>
                                        </p:attrNameLst>
                                      </p:cBhvr>
                                      <p:to>
                                        <p:strVal val="visible"/>
                                      </p:to>
                                    </p:set>
                                    <p:anim calcmode="lin" valueType="num">
                                      <p:cBhvr additive="base">
                                        <p:cTn dur="500"/>
                                        <p:tgtEl>
                                          <p:spTgt spid="142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20">
                                            <p:txEl>
                                              <p:pRg end="0" st="0"/>
                                            </p:txEl>
                                          </p:spTgt>
                                        </p:tgtEl>
                                        <p:attrNameLst>
                                          <p:attrName>style.visibility</p:attrName>
                                        </p:attrNameLst>
                                      </p:cBhvr>
                                      <p:to>
                                        <p:strVal val="visible"/>
                                      </p:to>
                                    </p:set>
                                    <p:animEffect filter="fade" transition="in">
                                      <p:cBhvr>
                                        <p:cTn dur="500"/>
                                        <p:tgtEl>
                                          <p:spTgt spid="142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0">
                                            <p:txEl>
                                              <p:pRg end="1" st="1"/>
                                            </p:txEl>
                                          </p:spTgt>
                                        </p:tgtEl>
                                        <p:attrNameLst>
                                          <p:attrName>style.visibility</p:attrName>
                                        </p:attrNameLst>
                                      </p:cBhvr>
                                      <p:to>
                                        <p:strVal val="visible"/>
                                      </p:to>
                                    </p:set>
                                    <p:animEffect filter="fade" transition="in">
                                      <p:cBhvr>
                                        <p:cTn dur="500"/>
                                        <p:tgtEl>
                                          <p:spTgt spid="142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0">
                                            <p:txEl>
                                              <p:pRg end="2" st="2"/>
                                            </p:txEl>
                                          </p:spTgt>
                                        </p:tgtEl>
                                        <p:attrNameLst>
                                          <p:attrName>style.visibility</p:attrName>
                                        </p:attrNameLst>
                                      </p:cBhvr>
                                      <p:to>
                                        <p:strVal val="visible"/>
                                      </p:to>
                                    </p:set>
                                    <p:animEffect filter="fade" transition="in">
                                      <p:cBhvr>
                                        <p:cTn dur="500"/>
                                        <p:tgtEl>
                                          <p:spTgt spid="142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0">
                                            <p:txEl>
                                              <p:pRg end="3" st="3"/>
                                            </p:txEl>
                                          </p:spTgt>
                                        </p:tgtEl>
                                        <p:attrNameLst>
                                          <p:attrName>style.visibility</p:attrName>
                                        </p:attrNameLst>
                                      </p:cBhvr>
                                      <p:to>
                                        <p:strVal val="visible"/>
                                      </p:to>
                                    </p:set>
                                    <p:animEffect filter="fade" transition="in">
                                      <p:cBhvr>
                                        <p:cTn dur="500"/>
                                        <p:tgtEl>
                                          <p:spTgt spid="142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0">
                                            <p:txEl>
                                              <p:pRg end="4" st="4"/>
                                            </p:txEl>
                                          </p:spTgt>
                                        </p:tgtEl>
                                        <p:attrNameLst>
                                          <p:attrName>style.visibility</p:attrName>
                                        </p:attrNameLst>
                                      </p:cBhvr>
                                      <p:to>
                                        <p:strVal val="visible"/>
                                      </p:to>
                                    </p:set>
                                    <p:animEffect filter="fade" transition="in">
                                      <p:cBhvr>
                                        <p:cTn dur="500"/>
                                        <p:tgtEl>
                                          <p:spTgt spid="142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0">
                                            <p:txEl>
                                              <p:pRg end="5" st="5"/>
                                            </p:txEl>
                                          </p:spTgt>
                                        </p:tgtEl>
                                        <p:attrNameLst>
                                          <p:attrName>style.visibility</p:attrName>
                                        </p:attrNameLst>
                                      </p:cBhvr>
                                      <p:to>
                                        <p:strVal val="visible"/>
                                      </p:to>
                                    </p:set>
                                    <p:animEffect filter="fade" transition="in">
                                      <p:cBhvr>
                                        <p:cTn dur="500"/>
                                        <p:tgtEl>
                                          <p:spTgt spid="142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0">
                                            <p:txEl>
                                              <p:pRg end="6" st="6"/>
                                            </p:txEl>
                                          </p:spTgt>
                                        </p:tgtEl>
                                        <p:attrNameLst>
                                          <p:attrName>style.visibility</p:attrName>
                                        </p:attrNameLst>
                                      </p:cBhvr>
                                      <p:to>
                                        <p:strVal val="visible"/>
                                      </p:to>
                                    </p:set>
                                    <p:animEffect filter="fade" transition="in">
                                      <p:cBhvr>
                                        <p:cTn dur="500"/>
                                        <p:tgtEl>
                                          <p:spTgt spid="142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0">
                                            <p:txEl>
                                              <p:pRg end="7" st="7"/>
                                            </p:txEl>
                                          </p:spTgt>
                                        </p:tgtEl>
                                        <p:attrNameLst>
                                          <p:attrName>style.visibility</p:attrName>
                                        </p:attrNameLst>
                                      </p:cBhvr>
                                      <p:to>
                                        <p:strVal val="visible"/>
                                      </p:to>
                                    </p:set>
                                    <p:animEffect filter="fade" transition="in">
                                      <p:cBhvr>
                                        <p:cTn dur="500"/>
                                        <p:tgtEl>
                                          <p:spTgt spid="142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0">
                                            <p:txEl>
                                              <p:pRg end="8" st="8"/>
                                            </p:txEl>
                                          </p:spTgt>
                                        </p:tgtEl>
                                        <p:attrNameLst>
                                          <p:attrName>style.visibility</p:attrName>
                                        </p:attrNameLst>
                                      </p:cBhvr>
                                      <p:to>
                                        <p:strVal val="visible"/>
                                      </p:to>
                                    </p:set>
                                    <p:animEffect filter="fade" transition="in">
                                      <p:cBhvr>
                                        <p:cTn dur="500"/>
                                        <p:tgtEl>
                                          <p:spTgt spid="1420">
                                            <p:txEl>
                                              <p:pRg end="8" st="8"/>
                                            </p:txEl>
                                          </p:spTgt>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422"/>
                                        </p:tgtEl>
                                        <p:attrNameLst>
                                          <p:attrName>style.visibility</p:attrName>
                                        </p:attrNameLst>
                                      </p:cBhvr>
                                      <p:to>
                                        <p:strVal val="visible"/>
                                      </p:to>
                                    </p:set>
                                    <p:anim calcmode="lin" valueType="num">
                                      <p:cBhvr additive="base">
                                        <p:cTn dur="1000"/>
                                        <p:tgtEl>
                                          <p:spTgt spid="142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422"/>
                                        </p:tgtEl>
                                        <p:attrNameLst>
                                          <p:attrName>style.visibility</p:attrName>
                                        </p:attrNameLst>
                                      </p:cBhvr>
                                      <p:to>
                                        <p:strVal val="visible"/>
                                      </p:to>
                                    </p:set>
                                    <p:animEffect filter="fade" transition="in">
                                      <p:cBhvr>
                                        <p:cTn dur="1000"/>
                                        <p:tgtEl>
                                          <p:spTgt spid="1422"/>
                                        </p:tgtEl>
                                      </p:cBhvr>
                                    </p:animEffect>
                                  </p:childTnLst>
                                </p:cTn>
                              </p:par>
                              <p:par>
                                <p:cTn fill="hold" nodeType="withEffect" presetClass="entr" presetID="2" presetSubtype="1">
                                  <p:stCondLst>
                                    <p:cond delay="0"/>
                                  </p:stCondLst>
                                  <p:childTnLst>
                                    <p:set>
                                      <p:cBhvr>
                                        <p:cTn dur="1" fill="hold">
                                          <p:stCondLst>
                                            <p:cond delay="0"/>
                                          </p:stCondLst>
                                        </p:cTn>
                                        <p:tgtEl>
                                          <p:spTgt spid="1414"/>
                                        </p:tgtEl>
                                        <p:attrNameLst>
                                          <p:attrName>style.visibility</p:attrName>
                                        </p:attrNameLst>
                                      </p:cBhvr>
                                      <p:to>
                                        <p:strVal val="visible"/>
                                      </p:to>
                                    </p:set>
                                    <p:anim calcmode="lin" valueType="num">
                                      <p:cBhvr additive="base">
                                        <p:cTn dur="1000"/>
                                        <p:tgtEl>
                                          <p:spTgt spid="141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414"/>
                                        </p:tgtEl>
                                        <p:attrNameLst>
                                          <p:attrName>style.visibility</p:attrName>
                                        </p:attrNameLst>
                                      </p:cBhvr>
                                      <p:to>
                                        <p:strVal val="visible"/>
                                      </p:to>
                                    </p:set>
                                    <p:animEffect filter="fade" transition="in">
                                      <p:cBhvr>
                                        <p:cTn dur="1000"/>
                                        <p:tgtEl>
                                          <p:spTgt spid="1414"/>
                                        </p:tgtEl>
                                      </p:cBhvr>
                                    </p:animEffect>
                                  </p:childTnLst>
                                </p:cTn>
                              </p:par>
                              <p:par>
                                <p:cTn fill="hold" nodeType="withEffect" presetClass="entr" presetID="2" presetSubtype="1">
                                  <p:stCondLst>
                                    <p:cond delay="250"/>
                                  </p:stCondLst>
                                  <p:childTnLst>
                                    <p:set>
                                      <p:cBhvr>
                                        <p:cTn dur="1" fill="hold">
                                          <p:stCondLst>
                                            <p:cond delay="0"/>
                                          </p:stCondLst>
                                        </p:cTn>
                                        <p:tgtEl>
                                          <p:spTgt spid="1423"/>
                                        </p:tgtEl>
                                        <p:attrNameLst>
                                          <p:attrName>style.visibility</p:attrName>
                                        </p:attrNameLst>
                                      </p:cBhvr>
                                      <p:to>
                                        <p:strVal val="visible"/>
                                      </p:to>
                                    </p:set>
                                    <p:anim calcmode="lin" valueType="num">
                                      <p:cBhvr additive="base">
                                        <p:cTn dur="1000"/>
                                        <p:tgtEl>
                                          <p:spTgt spid="142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50"/>
                                  </p:stCondLst>
                                  <p:childTnLst>
                                    <p:set>
                                      <p:cBhvr>
                                        <p:cTn dur="1" fill="hold">
                                          <p:stCondLst>
                                            <p:cond delay="0"/>
                                          </p:stCondLst>
                                        </p:cTn>
                                        <p:tgtEl>
                                          <p:spTgt spid="1423"/>
                                        </p:tgtEl>
                                        <p:attrNameLst>
                                          <p:attrName>style.visibility</p:attrName>
                                        </p:attrNameLst>
                                      </p:cBhvr>
                                      <p:to>
                                        <p:strVal val="visible"/>
                                      </p:to>
                                    </p:set>
                                    <p:animEffect filter="fade" transition="in">
                                      <p:cBhvr>
                                        <p:cTn dur="1000"/>
                                        <p:tgtEl>
                                          <p:spTgt spid="1423"/>
                                        </p:tgtEl>
                                      </p:cBhvr>
                                    </p:animEffect>
                                  </p:childTnLst>
                                </p:cTn>
                              </p:par>
                              <p:par>
                                <p:cTn fill="hold" nodeType="withEffect" presetClass="entr" presetID="2" presetSubtype="1">
                                  <p:stCondLst>
                                    <p:cond delay="250"/>
                                  </p:stCondLst>
                                  <p:childTnLst>
                                    <p:set>
                                      <p:cBhvr>
                                        <p:cTn dur="1" fill="hold">
                                          <p:stCondLst>
                                            <p:cond delay="0"/>
                                          </p:stCondLst>
                                        </p:cTn>
                                        <p:tgtEl>
                                          <p:spTgt spid="1412"/>
                                        </p:tgtEl>
                                        <p:attrNameLst>
                                          <p:attrName>style.visibility</p:attrName>
                                        </p:attrNameLst>
                                      </p:cBhvr>
                                      <p:to>
                                        <p:strVal val="visible"/>
                                      </p:to>
                                    </p:set>
                                    <p:anim calcmode="lin" valueType="num">
                                      <p:cBhvr additive="base">
                                        <p:cTn dur="1000"/>
                                        <p:tgtEl>
                                          <p:spTgt spid="141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50"/>
                                  </p:stCondLst>
                                  <p:childTnLst>
                                    <p:set>
                                      <p:cBhvr>
                                        <p:cTn dur="1" fill="hold">
                                          <p:stCondLst>
                                            <p:cond delay="0"/>
                                          </p:stCondLst>
                                        </p:cTn>
                                        <p:tgtEl>
                                          <p:spTgt spid="1412"/>
                                        </p:tgtEl>
                                        <p:attrNameLst>
                                          <p:attrName>style.visibility</p:attrName>
                                        </p:attrNameLst>
                                      </p:cBhvr>
                                      <p:to>
                                        <p:strVal val="visible"/>
                                      </p:to>
                                    </p:set>
                                    <p:animEffect filter="fade" transition="in">
                                      <p:cBhvr>
                                        <p:cTn dur="1000"/>
                                        <p:tgtEl>
                                          <p:spTgt spid="1412"/>
                                        </p:tgtEl>
                                      </p:cBhvr>
                                    </p:animEffect>
                                  </p:childTnLst>
                                </p:cTn>
                              </p:par>
                              <p:par>
                                <p:cTn fill="hold" nodeType="withEffect" presetClass="entr" presetID="2" presetSubtype="1">
                                  <p:stCondLst>
                                    <p:cond delay="500"/>
                                  </p:stCondLst>
                                  <p:childTnLst>
                                    <p:set>
                                      <p:cBhvr>
                                        <p:cTn dur="1" fill="hold">
                                          <p:stCondLst>
                                            <p:cond delay="0"/>
                                          </p:stCondLst>
                                        </p:cTn>
                                        <p:tgtEl>
                                          <p:spTgt spid="1424"/>
                                        </p:tgtEl>
                                        <p:attrNameLst>
                                          <p:attrName>style.visibility</p:attrName>
                                        </p:attrNameLst>
                                      </p:cBhvr>
                                      <p:to>
                                        <p:strVal val="visible"/>
                                      </p:to>
                                    </p:set>
                                    <p:anim calcmode="lin" valueType="num">
                                      <p:cBhvr additive="base">
                                        <p:cTn dur="1000"/>
                                        <p:tgtEl>
                                          <p:spTgt spid="142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1424"/>
                                        </p:tgtEl>
                                        <p:attrNameLst>
                                          <p:attrName>style.visibility</p:attrName>
                                        </p:attrNameLst>
                                      </p:cBhvr>
                                      <p:to>
                                        <p:strVal val="visible"/>
                                      </p:to>
                                    </p:set>
                                    <p:animEffect filter="fade" transition="in">
                                      <p:cBhvr>
                                        <p:cTn dur="1000"/>
                                        <p:tgtEl>
                                          <p:spTgt spid="1424"/>
                                        </p:tgtEl>
                                      </p:cBhvr>
                                    </p:animEffect>
                                  </p:childTnLst>
                                </p:cTn>
                              </p:par>
                              <p:par>
                                <p:cTn fill="hold" nodeType="withEffect" presetClass="entr" presetID="2" presetSubtype="1">
                                  <p:stCondLst>
                                    <p:cond delay="500"/>
                                  </p:stCondLst>
                                  <p:childTnLst>
                                    <p:set>
                                      <p:cBhvr>
                                        <p:cTn dur="1" fill="hold">
                                          <p:stCondLst>
                                            <p:cond delay="0"/>
                                          </p:stCondLst>
                                        </p:cTn>
                                        <p:tgtEl>
                                          <p:spTgt spid="1413"/>
                                        </p:tgtEl>
                                        <p:attrNameLst>
                                          <p:attrName>style.visibility</p:attrName>
                                        </p:attrNameLst>
                                      </p:cBhvr>
                                      <p:to>
                                        <p:strVal val="visible"/>
                                      </p:to>
                                    </p:set>
                                    <p:anim calcmode="lin" valueType="num">
                                      <p:cBhvr additive="base">
                                        <p:cTn dur="1000"/>
                                        <p:tgtEl>
                                          <p:spTgt spid="141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1413"/>
                                        </p:tgtEl>
                                        <p:attrNameLst>
                                          <p:attrName>style.visibility</p:attrName>
                                        </p:attrNameLst>
                                      </p:cBhvr>
                                      <p:to>
                                        <p:strVal val="visible"/>
                                      </p:to>
                                    </p:set>
                                    <p:animEffect filter="fade" transition="in">
                                      <p:cBhvr>
                                        <p:cTn dur="1000"/>
                                        <p:tgtEl>
                                          <p:spTgt spid="1413"/>
                                        </p:tgtEl>
                                      </p:cBhvr>
                                    </p:animEffect>
                                  </p:childTnLst>
                                </p:cTn>
                              </p:par>
                              <p:par>
                                <p:cTn fill="hold" nodeType="withEffect" presetClass="entr" presetID="23" presetSubtype="16">
                                  <p:stCondLst>
                                    <p:cond delay="0"/>
                                  </p:stCondLst>
                                  <p:childTnLst>
                                    <p:set>
                                      <p:cBhvr>
                                        <p:cTn dur="1" fill="hold">
                                          <p:stCondLst>
                                            <p:cond delay="0"/>
                                          </p:stCondLst>
                                        </p:cTn>
                                        <p:tgtEl>
                                          <p:spTgt spid="1425"/>
                                        </p:tgtEl>
                                        <p:attrNameLst>
                                          <p:attrName>style.visibility</p:attrName>
                                        </p:attrNameLst>
                                      </p:cBhvr>
                                      <p:to>
                                        <p:strVal val="visible"/>
                                      </p:to>
                                    </p:set>
                                    <p:anim calcmode="lin" valueType="num">
                                      <p:cBhvr additive="base">
                                        <p:cTn dur="400"/>
                                        <p:tgtEl>
                                          <p:spTgt spid="1425"/>
                                        </p:tgtEl>
                                        <p:attrNameLst>
                                          <p:attrName>ppt_w</p:attrName>
                                        </p:attrNameLst>
                                      </p:cBhvr>
                                      <p:tavLst>
                                        <p:tav fmla="" tm="0">
                                          <p:val>
                                            <p:strVal val="0"/>
                                          </p:val>
                                        </p:tav>
                                        <p:tav fmla="" tm="100000">
                                          <p:val>
                                            <p:strVal val="#ppt_w"/>
                                          </p:val>
                                        </p:tav>
                                      </p:tavLst>
                                    </p:anim>
                                    <p:anim calcmode="lin" valueType="num">
                                      <p:cBhvr additive="base">
                                        <p:cTn dur="400"/>
                                        <p:tgtEl>
                                          <p:spTgt spid="1425"/>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1425"/>
                                        </p:tgtEl>
                                        <p:attrNameLst>
                                          <p:attrName>style.visibility</p:attrName>
                                        </p:attrNameLst>
                                      </p:cBhvr>
                                      <p:to>
                                        <p:strVal val="visible"/>
                                      </p:to>
                                    </p:set>
                                    <p:anim calcmode="lin" valueType="num">
                                      <p:cBhvr additive="base">
                                        <p:cTn dur="500"/>
                                        <p:tgtEl>
                                          <p:spTgt spid="1425"/>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100"/>
                                  </p:stCondLst>
                                  <p:childTnLst>
                                    <p:set>
                                      <p:cBhvr>
                                        <p:cTn dur="1" fill="hold">
                                          <p:stCondLst>
                                            <p:cond delay="0"/>
                                          </p:stCondLst>
                                        </p:cTn>
                                        <p:tgtEl>
                                          <p:spTgt spid="1416"/>
                                        </p:tgtEl>
                                        <p:attrNameLst>
                                          <p:attrName>style.visibility</p:attrName>
                                        </p:attrNameLst>
                                      </p:cBhvr>
                                      <p:to>
                                        <p:strVal val="visible"/>
                                      </p:to>
                                    </p:set>
                                    <p:anim calcmode="lin" valueType="num">
                                      <p:cBhvr additive="base">
                                        <p:cTn dur="400"/>
                                        <p:tgtEl>
                                          <p:spTgt spid="1416"/>
                                        </p:tgtEl>
                                        <p:attrNameLst>
                                          <p:attrName>ppt_w</p:attrName>
                                        </p:attrNameLst>
                                      </p:cBhvr>
                                      <p:tavLst>
                                        <p:tav fmla="" tm="0">
                                          <p:val>
                                            <p:strVal val="0"/>
                                          </p:val>
                                        </p:tav>
                                        <p:tav fmla="" tm="100000">
                                          <p:val>
                                            <p:strVal val="#ppt_w"/>
                                          </p:val>
                                        </p:tav>
                                      </p:tavLst>
                                    </p:anim>
                                    <p:anim calcmode="lin" valueType="num">
                                      <p:cBhvr additive="base">
                                        <p:cTn dur="400"/>
                                        <p:tgtEl>
                                          <p:spTgt spid="1416"/>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100"/>
                                  </p:stCondLst>
                                  <p:childTnLst>
                                    <p:set>
                                      <p:cBhvr>
                                        <p:cTn dur="1" fill="hold">
                                          <p:stCondLst>
                                            <p:cond delay="0"/>
                                          </p:stCondLst>
                                        </p:cTn>
                                        <p:tgtEl>
                                          <p:spTgt spid="1416"/>
                                        </p:tgtEl>
                                        <p:attrNameLst>
                                          <p:attrName>style.visibility</p:attrName>
                                        </p:attrNameLst>
                                      </p:cBhvr>
                                      <p:to>
                                        <p:strVal val="visible"/>
                                      </p:to>
                                    </p:set>
                                    <p:anim calcmode="lin" valueType="num">
                                      <p:cBhvr additive="base">
                                        <p:cTn dur="500"/>
                                        <p:tgtEl>
                                          <p:spTgt spid="1416"/>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200"/>
                                  </p:stCondLst>
                                  <p:childTnLst>
                                    <p:set>
                                      <p:cBhvr>
                                        <p:cTn dur="1" fill="hold">
                                          <p:stCondLst>
                                            <p:cond delay="0"/>
                                          </p:stCondLst>
                                        </p:cTn>
                                        <p:tgtEl>
                                          <p:spTgt spid="1426"/>
                                        </p:tgtEl>
                                        <p:attrNameLst>
                                          <p:attrName>style.visibility</p:attrName>
                                        </p:attrNameLst>
                                      </p:cBhvr>
                                      <p:to>
                                        <p:strVal val="visible"/>
                                      </p:to>
                                    </p:set>
                                    <p:anim calcmode="lin" valueType="num">
                                      <p:cBhvr additive="base">
                                        <p:cTn dur="400"/>
                                        <p:tgtEl>
                                          <p:spTgt spid="1426"/>
                                        </p:tgtEl>
                                        <p:attrNameLst>
                                          <p:attrName>ppt_w</p:attrName>
                                        </p:attrNameLst>
                                      </p:cBhvr>
                                      <p:tavLst>
                                        <p:tav fmla="" tm="0">
                                          <p:val>
                                            <p:strVal val="0"/>
                                          </p:val>
                                        </p:tav>
                                        <p:tav fmla="" tm="100000">
                                          <p:val>
                                            <p:strVal val="#ppt_w"/>
                                          </p:val>
                                        </p:tav>
                                      </p:tavLst>
                                    </p:anim>
                                    <p:anim calcmode="lin" valueType="num">
                                      <p:cBhvr additive="base">
                                        <p:cTn dur="400"/>
                                        <p:tgtEl>
                                          <p:spTgt spid="1426"/>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200"/>
                                  </p:stCondLst>
                                  <p:childTnLst>
                                    <p:set>
                                      <p:cBhvr>
                                        <p:cTn dur="1" fill="hold">
                                          <p:stCondLst>
                                            <p:cond delay="0"/>
                                          </p:stCondLst>
                                        </p:cTn>
                                        <p:tgtEl>
                                          <p:spTgt spid="1426"/>
                                        </p:tgtEl>
                                        <p:attrNameLst>
                                          <p:attrName>style.visibility</p:attrName>
                                        </p:attrNameLst>
                                      </p:cBhvr>
                                      <p:to>
                                        <p:strVal val="visible"/>
                                      </p:to>
                                    </p:set>
                                    <p:anim calcmode="lin" valueType="num">
                                      <p:cBhvr additive="base">
                                        <p:cTn dur="500"/>
                                        <p:tgtEl>
                                          <p:spTgt spid="1426"/>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300"/>
                                  </p:stCondLst>
                                  <p:childTnLst>
                                    <p:set>
                                      <p:cBhvr>
                                        <p:cTn dur="1" fill="hold">
                                          <p:stCondLst>
                                            <p:cond delay="0"/>
                                          </p:stCondLst>
                                        </p:cTn>
                                        <p:tgtEl>
                                          <p:spTgt spid="1427"/>
                                        </p:tgtEl>
                                        <p:attrNameLst>
                                          <p:attrName>style.visibility</p:attrName>
                                        </p:attrNameLst>
                                      </p:cBhvr>
                                      <p:to>
                                        <p:strVal val="visible"/>
                                      </p:to>
                                    </p:set>
                                    <p:anim calcmode="lin" valueType="num">
                                      <p:cBhvr additive="base">
                                        <p:cTn dur="400"/>
                                        <p:tgtEl>
                                          <p:spTgt spid="1427"/>
                                        </p:tgtEl>
                                        <p:attrNameLst>
                                          <p:attrName>ppt_w</p:attrName>
                                        </p:attrNameLst>
                                      </p:cBhvr>
                                      <p:tavLst>
                                        <p:tav fmla="" tm="0">
                                          <p:val>
                                            <p:strVal val="0"/>
                                          </p:val>
                                        </p:tav>
                                        <p:tav fmla="" tm="100000">
                                          <p:val>
                                            <p:strVal val="#ppt_w"/>
                                          </p:val>
                                        </p:tav>
                                      </p:tavLst>
                                    </p:anim>
                                    <p:anim calcmode="lin" valueType="num">
                                      <p:cBhvr additive="base">
                                        <p:cTn dur="400"/>
                                        <p:tgtEl>
                                          <p:spTgt spid="1427"/>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300"/>
                                  </p:stCondLst>
                                  <p:childTnLst>
                                    <p:set>
                                      <p:cBhvr>
                                        <p:cTn dur="1" fill="hold">
                                          <p:stCondLst>
                                            <p:cond delay="0"/>
                                          </p:stCondLst>
                                        </p:cTn>
                                        <p:tgtEl>
                                          <p:spTgt spid="1427"/>
                                        </p:tgtEl>
                                        <p:attrNameLst>
                                          <p:attrName>style.visibility</p:attrName>
                                        </p:attrNameLst>
                                      </p:cBhvr>
                                      <p:to>
                                        <p:strVal val="visible"/>
                                      </p:to>
                                    </p:set>
                                    <p:anim calcmode="lin" valueType="num">
                                      <p:cBhvr additive="base">
                                        <p:cTn dur="500"/>
                                        <p:tgtEl>
                                          <p:spTgt spid="1427"/>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400"/>
                                  </p:stCondLst>
                                  <p:childTnLst>
                                    <p:set>
                                      <p:cBhvr>
                                        <p:cTn dur="1" fill="hold">
                                          <p:stCondLst>
                                            <p:cond delay="0"/>
                                          </p:stCondLst>
                                        </p:cTn>
                                        <p:tgtEl>
                                          <p:spTgt spid="1415"/>
                                        </p:tgtEl>
                                        <p:attrNameLst>
                                          <p:attrName>style.visibility</p:attrName>
                                        </p:attrNameLst>
                                      </p:cBhvr>
                                      <p:to>
                                        <p:strVal val="visible"/>
                                      </p:to>
                                    </p:set>
                                    <p:anim calcmode="lin" valueType="num">
                                      <p:cBhvr additive="base">
                                        <p:cTn dur="400"/>
                                        <p:tgtEl>
                                          <p:spTgt spid="1415"/>
                                        </p:tgtEl>
                                        <p:attrNameLst>
                                          <p:attrName>ppt_w</p:attrName>
                                        </p:attrNameLst>
                                      </p:cBhvr>
                                      <p:tavLst>
                                        <p:tav fmla="" tm="0">
                                          <p:val>
                                            <p:strVal val="0"/>
                                          </p:val>
                                        </p:tav>
                                        <p:tav fmla="" tm="100000">
                                          <p:val>
                                            <p:strVal val="#ppt_w"/>
                                          </p:val>
                                        </p:tav>
                                      </p:tavLst>
                                    </p:anim>
                                    <p:anim calcmode="lin" valueType="num">
                                      <p:cBhvr additive="base">
                                        <p:cTn dur="400"/>
                                        <p:tgtEl>
                                          <p:spTgt spid="1415"/>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400"/>
                                  </p:stCondLst>
                                  <p:childTnLst>
                                    <p:set>
                                      <p:cBhvr>
                                        <p:cTn dur="1" fill="hold">
                                          <p:stCondLst>
                                            <p:cond delay="0"/>
                                          </p:stCondLst>
                                        </p:cTn>
                                        <p:tgtEl>
                                          <p:spTgt spid="1415"/>
                                        </p:tgtEl>
                                        <p:attrNameLst>
                                          <p:attrName>style.visibility</p:attrName>
                                        </p:attrNameLst>
                                      </p:cBhvr>
                                      <p:to>
                                        <p:strVal val="visible"/>
                                      </p:to>
                                    </p:set>
                                    <p:anim calcmode="lin" valueType="num">
                                      <p:cBhvr additive="base">
                                        <p:cTn dur="500"/>
                                        <p:tgtEl>
                                          <p:spTgt spid="1415"/>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429"/>
                                        </p:tgtEl>
                                        <p:attrNameLst>
                                          <p:attrName>style.visibility</p:attrName>
                                        </p:attrNameLst>
                                      </p:cBhvr>
                                      <p:to>
                                        <p:strVal val="visible"/>
                                      </p:to>
                                    </p:set>
                                    <p:anim calcmode="lin" valueType="num">
                                      <p:cBhvr additive="base">
                                        <p:cTn dur="750"/>
                                        <p:tgtEl>
                                          <p:spTgt spid="14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428"/>
                                        </p:tgtEl>
                                        <p:attrNameLst>
                                          <p:attrName>style.visibility</p:attrName>
                                        </p:attrNameLst>
                                      </p:cBhvr>
                                      <p:to>
                                        <p:strVal val="visible"/>
                                      </p:to>
                                    </p:set>
                                    <p:anim calcmode="lin" valueType="num">
                                      <p:cBhvr additive="base">
                                        <p:cTn dur="750"/>
                                        <p:tgtEl>
                                          <p:spTgt spid="142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29"/>
                                        </p:tgtEl>
                                        <p:attrNameLst>
                                          <p:attrName>style.visibility</p:attrName>
                                        </p:attrNameLst>
                                      </p:cBhvr>
                                      <p:to>
                                        <p:strVal val="visible"/>
                                      </p:to>
                                    </p:set>
                                    <p:animEffect filter="fade" transition="in">
                                      <p:cBhvr>
                                        <p:cTn dur="750"/>
                                        <p:tgtEl>
                                          <p:spTgt spid="1429"/>
                                        </p:tgtEl>
                                      </p:cBhvr>
                                    </p:animEffect>
                                  </p:childTnLst>
                                </p:cTn>
                              </p:par>
                              <p:par>
                                <p:cTn fill="hold" nodeType="withEffect" presetClass="entr" presetID="10" presetSubtype="0">
                                  <p:stCondLst>
                                    <p:cond delay="0"/>
                                  </p:stCondLst>
                                  <p:childTnLst>
                                    <p:set>
                                      <p:cBhvr>
                                        <p:cTn dur="1" fill="hold">
                                          <p:stCondLst>
                                            <p:cond delay="0"/>
                                          </p:stCondLst>
                                        </p:cTn>
                                        <p:tgtEl>
                                          <p:spTgt spid="1428"/>
                                        </p:tgtEl>
                                        <p:attrNameLst>
                                          <p:attrName>style.visibility</p:attrName>
                                        </p:attrNameLst>
                                      </p:cBhvr>
                                      <p:to>
                                        <p:strVal val="visible"/>
                                      </p:to>
                                    </p:set>
                                    <p:animEffect filter="fade" transition="in">
                                      <p:cBhvr>
                                        <p:cTn dur="750"/>
                                        <p:tgtEl>
                                          <p:spTgt spid="1428"/>
                                        </p:tgtEl>
                                      </p:cBhvr>
                                    </p:animEffect>
                                  </p:childTnLst>
                                </p:cTn>
                              </p:par>
                              <p:par>
                                <p:cTn fill="hold" nodeType="withEffect" presetClass="entr" presetID="2" presetSubtype="8">
                                  <p:stCondLst>
                                    <p:cond delay="500"/>
                                  </p:stCondLst>
                                  <p:childTnLst>
                                    <p:set>
                                      <p:cBhvr>
                                        <p:cTn dur="1" fill="hold">
                                          <p:stCondLst>
                                            <p:cond delay="0"/>
                                          </p:stCondLst>
                                        </p:cTn>
                                        <p:tgtEl>
                                          <p:spTgt spid="1430">
                                            <p:txEl>
                                              <p:pRg end="0" st="0"/>
                                            </p:txEl>
                                          </p:spTgt>
                                        </p:tgtEl>
                                        <p:attrNameLst>
                                          <p:attrName>style.visibility</p:attrName>
                                        </p:attrNameLst>
                                      </p:cBhvr>
                                      <p:to>
                                        <p:strVal val="visible"/>
                                      </p:to>
                                    </p:set>
                                    <p:anim calcmode="lin" valueType="num">
                                      <p:cBhvr additive="base">
                                        <p:cTn dur="500"/>
                                        <p:tgtEl>
                                          <p:spTgt spid="1430">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0">
                                            <p:txEl>
                                              <p:pRg end="1" st="1"/>
                                            </p:txEl>
                                          </p:spTgt>
                                        </p:tgtEl>
                                        <p:attrNameLst>
                                          <p:attrName>style.visibility</p:attrName>
                                        </p:attrNameLst>
                                      </p:cBhvr>
                                      <p:to>
                                        <p:strVal val="visible"/>
                                      </p:to>
                                    </p:set>
                                    <p:anim calcmode="lin" valueType="num">
                                      <p:cBhvr additive="base">
                                        <p:cTn dur="500"/>
                                        <p:tgtEl>
                                          <p:spTgt spid="1430">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0">
                                            <p:txEl>
                                              <p:pRg end="2" st="2"/>
                                            </p:txEl>
                                          </p:spTgt>
                                        </p:tgtEl>
                                        <p:attrNameLst>
                                          <p:attrName>style.visibility</p:attrName>
                                        </p:attrNameLst>
                                      </p:cBhvr>
                                      <p:to>
                                        <p:strVal val="visible"/>
                                      </p:to>
                                    </p:set>
                                    <p:anim calcmode="lin" valueType="num">
                                      <p:cBhvr additive="base">
                                        <p:cTn dur="500"/>
                                        <p:tgtEl>
                                          <p:spTgt spid="1430">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0">
                                            <p:txEl>
                                              <p:pRg end="3" st="3"/>
                                            </p:txEl>
                                          </p:spTgt>
                                        </p:tgtEl>
                                        <p:attrNameLst>
                                          <p:attrName>style.visibility</p:attrName>
                                        </p:attrNameLst>
                                      </p:cBhvr>
                                      <p:to>
                                        <p:strVal val="visible"/>
                                      </p:to>
                                    </p:set>
                                    <p:anim calcmode="lin" valueType="num">
                                      <p:cBhvr additive="base">
                                        <p:cTn dur="500"/>
                                        <p:tgtEl>
                                          <p:spTgt spid="1430">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0">
                                            <p:txEl>
                                              <p:pRg end="4" st="4"/>
                                            </p:txEl>
                                          </p:spTgt>
                                        </p:tgtEl>
                                        <p:attrNameLst>
                                          <p:attrName>style.visibility</p:attrName>
                                        </p:attrNameLst>
                                      </p:cBhvr>
                                      <p:to>
                                        <p:strVal val="visible"/>
                                      </p:to>
                                    </p:set>
                                    <p:anim calcmode="lin" valueType="num">
                                      <p:cBhvr additive="base">
                                        <p:cTn dur="500"/>
                                        <p:tgtEl>
                                          <p:spTgt spid="1430">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0">
                                            <p:txEl>
                                              <p:pRg end="5" st="5"/>
                                            </p:txEl>
                                          </p:spTgt>
                                        </p:tgtEl>
                                        <p:attrNameLst>
                                          <p:attrName>style.visibility</p:attrName>
                                        </p:attrNameLst>
                                      </p:cBhvr>
                                      <p:to>
                                        <p:strVal val="visible"/>
                                      </p:to>
                                    </p:set>
                                    <p:anim calcmode="lin" valueType="num">
                                      <p:cBhvr additive="base">
                                        <p:cTn dur="500"/>
                                        <p:tgtEl>
                                          <p:spTgt spid="1430">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0">
                                            <p:txEl>
                                              <p:pRg end="6" st="6"/>
                                            </p:txEl>
                                          </p:spTgt>
                                        </p:tgtEl>
                                        <p:attrNameLst>
                                          <p:attrName>style.visibility</p:attrName>
                                        </p:attrNameLst>
                                      </p:cBhvr>
                                      <p:to>
                                        <p:strVal val="visible"/>
                                      </p:to>
                                    </p:set>
                                    <p:anim calcmode="lin" valueType="num">
                                      <p:cBhvr additive="base">
                                        <p:cTn dur="500"/>
                                        <p:tgtEl>
                                          <p:spTgt spid="1430">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0">
                                            <p:txEl>
                                              <p:pRg end="7" st="7"/>
                                            </p:txEl>
                                          </p:spTgt>
                                        </p:tgtEl>
                                        <p:attrNameLst>
                                          <p:attrName>style.visibility</p:attrName>
                                        </p:attrNameLst>
                                      </p:cBhvr>
                                      <p:to>
                                        <p:strVal val="visible"/>
                                      </p:to>
                                    </p:set>
                                    <p:anim calcmode="lin" valueType="num">
                                      <p:cBhvr additive="base">
                                        <p:cTn dur="500"/>
                                        <p:tgtEl>
                                          <p:spTgt spid="1430">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0">
                                            <p:txEl>
                                              <p:pRg end="8" st="8"/>
                                            </p:txEl>
                                          </p:spTgt>
                                        </p:tgtEl>
                                        <p:attrNameLst>
                                          <p:attrName>style.visibility</p:attrName>
                                        </p:attrNameLst>
                                      </p:cBhvr>
                                      <p:to>
                                        <p:strVal val="visible"/>
                                      </p:to>
                                    </p:set>
                                    <p:anim calcmode="lin" valueType="num">
                                      <p:cBhvr additive="base">
                                        <p:cTn dur="500"/>
                                        <p:tgtEl>
                                          <p:spTgt spid="143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2">
                                  <p:stCondLst>
                                    <p:cond delay="250"/>
                                  </p:stCondLst>
                                  <p:childTnLst>
                                    <p:set>
                                      <p:cBhvr>
                                        <p:cTn dur="1" fill="hold">
                                          <p:stCondLst>
                                            <p:cond delay="0"/>
                                          </p:stCondLst>
                                        </p:cTn>
                                        <p:tgtEl>
                                          <p:spTgt spid="1431">
                                            <p:txEl>
                                              <p:pRg end="0" st="0"/>
                                            </p:txEl>
                                          </p:spTgt>
                                        </p:tgtEl>
                                        <p:attrNameLst>
                                          <p:attrName>style.visibility</p:attrName>
                                        </p:attrNameLst>
                                      </p:cBhvr>
                                      <p:to>
                                        <p:strVal val="visible"/>
                                      </p:to>
                                    </p:set>
                                    <p:anim calcmode="lin" valueType="num">
                                      <p:cBhvr additive="base">
                                        <p:cTn dur="500"/>
                                        <p:tgtEl>
                                          <p:spTgt spid="143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250"/>
                                  </p:stCondLst>
                                  <p:childTnLst>
                                    <p:set>
                                      <p:cBhvr>
                                        <p:cTn dur="1" fill="hold">
                                          <p:stCondLst>
                                            <p:cond delay="0"/>
                                          </p:stCondLst>
                                        </p:cTn>
                                        <p:tgtEl>
                                          <p:spTgt spid="1431">
                                            <p:txEl>
                                              <p:pRg end="1" st="1"/>
                                            </p:txEl>
                                          </p:spTgt>
                                        </p:tgtEl>
                                        <p:attrNameLst>
                                          <p:attrName>style.visibility</p:attrName>
                                        </p:attrNameLst>
                                      </p:cBhvr>
                                      <p:to>
                                        <p:strVal val="visible"/>
                                      </p:to>
                                    </p:set>
                                    <p:anim calcmode="lin" valueType="num">
                                      <p:cBhvr additive="base">
                                        <p:cTn dur="500"/>
                                        <p:tgtEl>
                                          <p:spTgt spid="143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2">
                                  <p:stCondLst>
                                    <p:cond delay="250"/>
                                  </p:stCondLst>
                                  <p:childTnLst>
                                    <p:set>
                                      <p:cBhvr>
                                        <p:cTn dur="1" fill="hold">
                                          <p:stCondLst>
                                            <p:cond delay="0"/>
                                          </p:stCondLst>
                                        </p:cTn>
                                        <p:tgtEl>
                                          <p:spTgt spid="1431">
                                            <p:txEl>
                                              <p:pRg end="2" st="2"/>
                                            </p:txEl>
                                          </p:spTgt>
                                        </p:tgtEl>
                                        <p:attrNameLst>
                                          <p:attrName>style.visibility</p:attrName>
                                        </p:attrNameLst>
                                      </p:cBhvr>
                                      <p:to>
                                        <p:strVal val="visible"/>
                                      </p:to>
                                    </p:set>
                                    <p:anim calcmode="lin" valueType="num">
                                      <p:cBhvr additive="base">
                                        <p:cTn dur="500"/>
                                        <p:tgtEl>
                                          <p:spTgt spid="143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2">
                                  <p:stCondLst>
                                    <p:cond delay="250"/>
                                  </p:stCondLst>
                                  <p:childTnLst>
                                    <p:set>
                                      <p:cBhvr>
                                        <p:cTn dur="1" fill="hold">
                                          <p:stCondLst>
                                            <p:cond delay="0"/>
                                          </p:stCondLst>
                                        </p:cTn>
                                        <p:tgtEl>
                                          <p:spTgt spid="1431">
                                            <p:txEl>
                                              <p:pRg end="3" st="3"/>
                                            </p:txEl>
                                          </p:spTgt>
                                        </p:tgtEl>
                                        <p:attrNameLst>
                                          <p:attrName>style.visibility</p:attrName>
                                        </p:attrNameLst>
                                      </p:cBhvr>
                                      <p:to>
                                        <p:strVal val="visible"/>
                                      </p:to>
                                    </p:set>
                                    <p:anim calcmode="lin" valueType="num">
                                      <p:cBhvr additive="base">
                                        <p:cTn dur="500"/>
                                        <p:tgtEl>
                                          <p:spTgt spid="143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250"/>
                                  </p:stCondLst>
                                  <p:childTnLst>
                                    <p:set>
                                      <p:cBhvr>
                                        <p:cTn dur="1" fill="hold">
                                          <p:stCondLst>
                                            <p:cond delay="0"/>
                                          </p:stCondLst>
                                        </p:cTn>
                                        <p:tgtEl>
                                          <p:spTgt spid="1431">
                                            <p:txEl>
                                              <p:pRg end="4" st="4"/>
                                            </p:txEl>
                                          </p:spTgt>
                                        </p:tgtEl>
                                        <p:attrNameLst>
                                          <p:attrName>style.visibility</p:attrName>
                                        </p:attrNameLst>
                                      </p:cBhvr>
                                      <p:to>
                                        <p:strVal val="visible"/>
                                      </p:to>
                                    </p:set>
                                    <p:anim calcmode="lin" valueType="num">
                                      <p:cBhvr additive="base">
                                        <p:cTn dur="500"/>
                                        <p:tgtEl>
                                          <p:spTgt spid="143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2">
                                  <p:stCondLst>
                                    <p:cond delay="250"/>
                                  </p:stCondLst>
                                  <p:childTnLst>
                                    <p:set>
                                      <p:cBhvr>
                                        <p:cTn dur="1" fill="hold">
                                          <p:stCondLst>
                                            <p:cond delay="0"/>
                                          </p:stCondLst>
                                        </p:cTn>
                                        <p:tgtEl>
                                          <p:spTgt spid="1431">
                                            <p:txEl>
                                              <p:pRg end="5" st="5"/>
                                            </p:txEl>
                                          </p:spTgt>
                                        </p:tgtEl>
                                        <p:attrNameLst>
                                          <p:attrName>style.visibility</p:attrName>
                                        </p:attrNameLst>
                                      </p:cBhvr>
                                      <p:to>
                                        <p:strVal val="visible"/>
                                      </p:to>
                                    </p:set>
                                    <p:anim calcmode="lin" valueType="num">
                                      <p:cBhvr additive="base">
                                        <p:cTn dur="500"/>
                                        <p:tgtEl>
                                          <p:spTgt spid="143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2">
                                  <p:stCondLst>
                                    <p:cond delay="250"/>
                                  </p:stCondLst>
                                  <p:childTnLst>
                                    <p:set>
                                      <p:cBhvr>
                                        <p:cTn dur="1" fill="hold">
                                          <p:stCondLst>
                                            <p:cond delay="0"/>
                                          </p:stCondLst>
                                        </p:cTn>
                                        <p:tgtEl>
                                          <p:spTgt spid="1431">
                                            <p:txEl>
                                              <p:pRg end="6" st="6"/>
                                            </p:txEl>
                                          </p:spTgt>
                                        </p:tgtEl>
                                        <p:attrNameLst>
                                          <p:attrName>style.visibility</p:attrName>
                                        </p:attrNameLst>
                                      </p:cBhvr>
                                      <p:to>
                                        <p:strVal val="visible"/>
                                      </p:to>
                                    </p:set>
                                    <p:anim calcmode="lin" valueType="num">
                                      <p:cBhvr additive="base">
                                        <p:cTn dur="500"/>
                                        <p:tgtEl>
                                          <p:spTgt spid="143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2">
                                  <p:stCondLst>
                                    <p:cond delay="250"/>
                                  </p:stCondLst>
                                  <p:childTnLst>
                                    <p:set>
                                      <p:cBhvr>
                                        <p:cTn dur="1" fill="hold">
                                          <p:stCondLst>
                                            <p:cond delay="0"/>
                                          </p:stCondLst>
                                        </p:cTn>
                                        <p:tgtEl>
                                          <p:spTgt spid="1431">
                                            <p:txEl>
                                              <p:pRg end="7" st="7"/>
                                            </p:txEl>
                                          </p:spTgt>
                                        </p:tgtEl>
                                        <p:attrNameLst>
                                          <p:attrName>style.visibility</p:attrName>
                                        </p:attrNameLst>
                                      </p:cBhvr>
                                      <p:to>
                                        <p:strVal val="visible"/>
                                      </p:to>
                                    </p:set>
                                    <p:anim calcmode="lin" valueType="num">
                                      <p:cBhvr additive="base">
                                        <p:cTn dur="500"/>
                                        <p:tgtEl>
                                          <p:spTgt spid="143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250"/>
                            </p:stCondLst>
                            <p:childTnLst>
                              <p:par>
                                <p:cTn fill="hold" nodeType="afterEffect" presetClass="entr" presetID="2" presetSubtype="2">
                                  <p:stCondLst>
                                    <p:cond delay="250"/>
                                  </p:stCondLst>
                                  <p:childTnLst>
                                    <p:set>
                                      <p:cBhvr>
                                        <p:cTn dur="1" fill="hold">
                                          <p:stCondLst>
                                            <p:cond delay="0"/>
                                          </p:stCondLst>
                                        </p:cTn>
                                        <p:tgtEl>
                                          <p:spTgt spid="1431">
                                            <p:txEl>
                                              <p:pRg end="8" st="8"/>
                                            </p:txEl>
                                          </p:spTgt>
                                        </p:tgtEl>
                                        <p:attrNameLst>
                                          <p:attrName>style.visibility</p:attrName>
                                        </p:attrNameLst>
                                      </p:cBhvr>
                                      <p:to>
                                        <p:strVal val="visible"/>
                                      </p:to>
                                    </p:set>
                                    <p:anim calcmode="lin" valueType="num">
                                      <p:cBhvr additive="base">
                                        <p:cTn dur="500"/>
                                        <p:tgtEl>
                                          <p:spTgt spid="1431">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750"/>
                            </p:stCondLst>
                            <p:childTnLst>
                              <p:par>
                                <p:cTn fill="hold" nodeType="afterEffect" presetClass="entr" presetID="2" presetSubtype="4">
                                  <p:stCondLst>
                                    <p:cond delay="0"/>
                                  </p:stCondLst>
                                  <p:childTnLst>
                                    <p:set>
                                      <p:cBhvr>
                                        <p:cTn dur="1" fill="hold">
                                          <p:stCondLst>
                                            <p:cond delay="0"/>
                                          </p:stCondLst>
                                        </p:cTn>
                                        <p:tgtEl>
                                          <p:spTgt spid="1433"/>
                                        </p:tgtEl>
                                        <p:attrNameLst>
                                          <p:attrName>style.visibility</p:attrName>
                                        </p:attrNameLst>
                                      </p:cBhvr>
                                      <p:to>
                                        <p:strVal val="visible"/>
                                      </p:to>
                                    </p:set>
                                    <p:anim calcmode="lin" valueType="num">
                                      <p:cBhvr additive="base">
                                        <p:cTn dur="750"/>
                                        <p:tgtEl>
                                          <p:spTgt spid="14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432"/>
                                        </p:tgtEl>
                                        <p:attrNameLst>
                                          <p:attrName>style.visibility</p:attrName>
                                        </p:attrNameLst>
                                      </p:cBhvr>
                                      <p:to>
                                        <p:strVal val="visible"/>
                                      </p:to>
                                    </p:set>
                                    <p:anim calcmode="lin" valueType="num">
                                      <p:cBhvr additive="base">
                                        <p:cTn dur="750"/>
                                        <p:tgtEl>
                                          <p:spTgt spid="143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33"/>
                                        </p:tgtEl>
                                        <p:attrNameLst>
                                          <p:attrName>style.visibility</p:attrName>
                                        </p:attrNameLst>
                                      </p:cBhvr>
                                      <p:to>
                                        <p:strVal val="visible"/>
                                      </p:to>
                                    </p:set>
                                    <p:animEffect filter="fade" transition="in">
                                      <p:cBhvr>
                                        <p:cTn dur="750"/>
                                        <p:tgtEl>
                                          <p:spTgt spid="1433"/>
                                        </p:tgtEl>
                                      </p:cBhvr>
                                    </p:animEffect>
                                  </p:childTnLst>
                                </p:cTn>
                              </p:par>
                              <p:par>
                                <p:cTn fill="hold" nodeType="withEffect" presetClass="entr" presetID="10" presetSubtype="0">
                                  <p:stCondLst>
                                    <p:cond delay="0"/>
                                  </p:stCondLst>
                                  <p:childTnLst>
                                    <p:set>
                                      <p:cBhvr>
                                        <p:cTn dur="1" fill="hold">
                                          <p:stCondLst>
                                            <p:cond delay="0"/>
                                          </p:stCondLst>
                                        </p:cTn>
                                        <p:tgtEl>
                                          <p:spTgt spid="1432"/>
                                        </p:tgtEl>
                                        <p:attrNameLst>
                                          <p:attrName>style.visibility</p:attrName>
                                        </p:attrNameLst>
                                      </p:cBhvr>
                                      <p:to>
                                        <p:strVal val="visible"/>
                                      </p:to>
                                    </p:set>
                                    <p:animEffect filter="fade" transition="in">
                                      <p:cBhvr>
                                        <p:cTn dur="750"/>
                                        <p:tgtEl>
                                          <p:spTgt spid="1432"/>
                                        </p:tgtEl>
                                      </p:cBhvr>
                                    </p:animEffect>
                                  </p:childTnLst>
                                </p:cTn>
                              </p:par>
                              <p:par>
                                <p:cTn fill="hold" nodeType="withEffect" presetClass="entr" presetID="2" presetSubtype="8">
                                  <p:stCondLst>
                                    <p:cond delay="500"/>
                                  </p:stCondLst>
                                  <p:childTnLst>
                                    <p:set>
                                      <p:cBhvr>
                                        <p:cTn dur="1" fill="hold">
                                          <p:stCondLst>
                                            <p:cond delay="0"/>
                                          </p:stCondLst>
                                        </p:cTn>
                                        <p:tgtEl>
                                          <p:spTgt spid="1434">
                                            <p:txEl>
                                              <p:pRg end="0" st="0"/>
                                            </p:txEl>
                                          </p:spTgt>
                                        </p:tgtEl>
                                        <p:attrNameLst>
                                          <p:attrName>style.visibility</p:attrName>
                                        </p:attrNameLst>
                                      </p:cBhvr>
                                      <p:to>
                                        <p:strVal val="visible"/>
                                      </p:to>
                                    </p:set>
                                    <p:anim calcmode="lin" valueType="num">
                                      <p:cBhvr additive="base">
                                        <p:cTn dur="500"/>
                                        <p:tgtEl>
                                          <p:spTgt spid="143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4">
                                            <p:txEl>
                                              <p:pRg end="1" st="1"/>
                                            </p:txEl>
                                          </p:spTgt>
                                        </p:tgtEl>
                                        <p:attrNameLst>
                                          <p:attrName>style.visibility</p:attrName>
                                        </p:attrNameLst>
                                      </p:cBhvr>
                                      <p:to>
                                        <p:strVal val="visible"/>
                                      </p:to>
                                    </p:set>
                                    <p:anim calcmode="lin" valueType="num">
                                      <p:cBhvr additive="base">
                                        <p:cTn dur="500"/>
                                        <p:tgtEl>
                                          <p:spTgt spid="143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4">
                                            <p:txEl>
                                              <p:pRg end="2" st="2"/>
                                            </p:txEl>
                                          </p:spTgt>
                                        </p:tgtEl>
                                        <p:attrNameLst>
                                          <p:attrName>style.visibility</p:attrName>
                                        </p:attrNameLst>
                                      </p:cBhvr>
                                      <p:to>
                                        <p:strVal val="visible"/>
                                      </p:to>
                                    </p:set>
                                    <p:anim calcmode="lin" valueType="num">
                                      <p:cBhvr additive="base">
                                        <p:cTn dur="500"/>
                                        <p:tgtEl>
                                          <p:spTgt spid="143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4">
                                            <p:txEl>
                                              <p:pRg end="3" st="3"/>
                                            </p:txEl>
                                          </p:spTgt>
                                        </p:tgtEl>
                                        <p:attrNameLst>
                                          <p:attrName>style.visibility</p:attrName>
                                        </p:attrNameLst>
                                      </p:cBhvr>
                                      <p:to>
                                        <p:strVal val="visible"/>
                                      </p:to>
                                    </p:set>
                                    <p:anim calcmode="lin" valueType="num">
                                      <p:cBhvr additive="base">
                                        <p:cTn dur="500"/>
                                        <p:tgtEl>
                                          <p:spTgt spid="143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4">
                                            <p:txEl>
                                              <p:pRg end="4" st="4"/>
                                            </p:txEl>
                                          </p:spTgt>
                                        </p:tgtEl>
                                        <p:attrNameLst>
                                          <p:attrName>style.visibility</p:attrName>
                                        </p:attrNameLst>
                                      </p:cBhvr>
                                      <p:to>
                                        <p:strVal val="visible"/>
                                      </p:to>
                                    </p:set>
                                    <p:anim calcmode="lin" valueType="num">
                                      <p:cBhvr additive="base">
                                        <p:cTn dur="500"/>
                                        <p:tgtEl>
                                          <p:spTgt spid="143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4">
                                            <p:txEl>
                                              <p:pRg end="5" st="5"/>
                                            </p:txEl>
                                          </p:spTgt>
                                        </p:tgtEl>
                                        <p:attrNameLst>
                                          <p:attrName>style.visibility</p:attrName>
                                        </p:attrNameLst>
                                      </p:cBhvr>
                                      <p:to>
                                        <p:strVal val="visible"/>
                                      </p:to>
                                    </p:set>
                                    <p:anim calcmode="lin" valueType="num">
                                      <p:cBhvr additive="base">
                                        <p:cTn dur="500"/>
                                        <p:tgtEl>
                                          <p:spTgt spid="143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4">
                                            <p:txEl>
                                              <p:pRg end="6" st="6"/>
                                            </p:txEl>
                                          </p:spTgt>
                                        </p:tgtEl>
                                        <p:attrNameLst>
                                          <p:attrName>style.visibility</p:attrName>
                                        </p:attrNameLst>
                                      </p:cBhvr>
                                      <p:to>
                                        <p:strVal val="visible"/>
                                      </p:to>
                                    </p:set>
                                    <p:anim calcmode="lin" valueType="num">
                                      <p:cBhvr additive="base">
                                        <p:cTn dur="500"/>
                                        <p:tgtEl>
                                          <p:spTgt spid="143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4">
                                            <p:txEl>
                                              <p:pRg end="7" st="7"/>
                                            </p:txEl>
                                          </p:spTgt>
                                        </p:tgtEl>
                                        <p:attrNameLst>
                                          <p:attrName>style.visibility</p:attrName>
                                        </p:attrNameLst>
                                      </p:cBhvr>
                                      <p:to>
                                        <p:strVal val="visible"/>
                                      </p:to>
                                    </p:set>
                                    <p:anim calcmode="lin" valueType="num">
                                      <p:cBhvr additive="base">
                                        <p:cTn dur="500"/>
                                        <p:tgtEl>
                                          <p:spTgt spid="143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434">
                                            <p:txEl>
                                              <p:pRg end="8" st="8"/>
                                            </p:txEl>
                                          </p:spTgt>
                                        </p:tgtEl>
                                        <p:attrNameLst>
                                          <p:attrName>style.visibility</p:attrName>
                                        </p:attrNameLst>
                                      </p:cBhvr>
                                      <p:to>
                                        <p:strVal val="visible"/>
                                      </p:to>
                                    </p:set>
                                    <p:anim calcmode="lin" valueType="num">
                                      <p:cBhvr additive="base">
                                        <p:cTn dur="500"/>
                                        <p:tgtEl>
                                          <p:spTgt spid="143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250"/>
                                  </p:stCondLst>
                                  <p:childTnLst>
                                    <p:set>
                                      <p:cBhvr>
                                        <p:cTn dur="1" fill="hold">
                                          <p:stCondLst>
                                            <p:cond delay="0"/>
                                          </p:stCondLst>
                                        </p:cTn>
                                        <p:tgtEl>
                                          <p:spTgt spid="1435">
                                            <p:txEl>
                                              <p:pRg end="0" st="0"/>
                                            </p:txEl>
                                          </p:spTgt>
                                        </p:tgtEl>
                                        <p:attrNameLst>
                                          <p:attrName>style.visibility</p:attrName>
                                        </p:attrNameLst>
                                      </p:cBhvr>
                                      <p:to>
                                        <p:strVal val="visible"/>
                                      </p:to>
                                    </p:set>
                                    <p:anim calcmode="lin" valueType="num">
                                      <p:cBhvr additive="base">
                                        <p:cTn dur="500"/>
                                        <p:tgtEl>
                                          <p:spTgt spid="143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250"/>
                                  </p:stCondLst>
                                  <p:childTnLst>
                                    <p:set>
                                      <p:cBhvr>
                                        <p:cTn dur="1" fill="hold">
                                          <p:stCondLst>
                                            <p:cond delay="0"/>
                                          </p:stCondLst>
                                        </p:cTn>
                                        <p:tgtEl>
                                          <p:spTgt spid="1435">
                                            <p:txEl>
                                              <p:pRg end="1" st="1"/>
                                            </p:txEl>
                                          </p:spTgt>
                                        </p:tgtEl>
                                        <p:attrNameLst>
                                          <p:attrName>style.visibility</p:attrName>
                                        </p:attrNameLst>
                                      </p:cBhvr>
                                      <p:to>
                                        <p:strVal val="visible"/>
                                      </p:to>
                                    </p:set>
                                    <p:anim calcmode="lin" valueType="num">
                                      <p:cBhvr additive="base">
                                        <p:cTn dur="500"/>
                                        <p:tgtEl>
                                          <p:spTgt spid="143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250"/>
                                  </p:stCondLst>
                                  <p:childTnLst>
                                    <p:set>
                                      <p:cBhvr>
                                        <p:cTn dur="1" fill="hold">
                                          <p:stCondLst>
                                            <p:cond delay="0"/>
                                          </p:stCondLst>
                                        </p:cTn>
                                        <p:tgtEl>
                                          <p:spTgt spid="1435">
                                            <p:txEl>
                                              <p:pRg end="2" st="2"/>
                                            </p:txEl>
                                          </p:spTgt>
                                        </p:tgtEl>
                                        <p:attrNameLst>
                                          <p:attrName>style.visibility</p:attrName>
                                        </p:attrNameLst>
                                      </p:cBhvr>
                                      <p:to>
                                        <p:strVal val="visible"/>
                                      </p:to>
                                    </p:set>
                                    <p:anim calcmode="lin" valueType="num">
                                      <p:cBhvr additive="base">
                                        <p:cTn dur="500"/>
                                        <p:tgtEl>
                                          <p:spTgt spid="143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250"/>
                                  </p:stCondLst>
                                  <p:childTnLst>
                                    <p:set>
                                      <p:cBhvr>
                                        <p:cTn dur="1" fill="hold">
                                          <p:stCondLst>
                                            <p:cond delay="0"/>
                                          </p:stCondLst>
                                        </p:cTn>
                                        <p:tgtEl>
                                          <p:spTgt spid="1435">
                                            <p:txEl>
                                              <p:pRg end="3" st="3"/>
                                            </p:txEl>
                                          </p:spTgt>
                                        </p:tgtEl>
                                        <p:attrNameLst>
                                          <p:attrName>style.visibility</p:attrName>
                                        </p:attrNameLst>
                                      </p:cBhvr>
                                      <p:to>
                                        <p:strVal val="visible"/>
                                      </p:to>
                                    </p:set>
                                    <p:anim calcmode="lin" valueType="num">
                                      <p:cBhvr additive="base">
                                        <p:cTn dur="500"/>
                                        <p:tgtEl>
                                          <p:spTgt spid="143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2">
                                  <p:stCondLst>
                                    <p:cond delay="250"/>
                                  </p:stCondLst>
                                  <p:childTnLst>
                                    <p:set>
                                      <p:cBhvr>
                                        <p:cTn dur="1" fill="hold">
                                          <p:stCondLst>
                                            <p:cond delay="0"/>
                                          </p:stCondLst>
                                        </p:cTn>
                                        <p:tgtEl>
                                          <p:spTgt spid="1435">
                                            <p:txEl>
                                              <p:pRg end="4" st="4"/>
                                            </p:txEl>
                                          </p:spTgt>
                                        </p:tgtEl>
                                        <p:attrNameLst>
                                          <p:attrName>style.visibility</p:attrName>
                                        </p:attrNameLst>
                                      </p:cBhvr>
                                      <p:to>
                                        <p:strVal val="visible"/>
                                      </p:to>
                                    </p:set>
                                    <p:anim calcmode="lin" valueType="num">
                                      <p:cBhvr additive="base">
                                        <p:cTn dur="500"/>
                                        <p:tgtEl>
                                          <p:spTgt spid="143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250"/>
                                  </p:stCondLst>
                                  <p:childTnLst>
                                    <p:set>
                                      <p:cBhvr>
                                        <p:cTn dur="1" fill="hold">
                                          <p:stCondLst>
                                            <p:cond delay="0"/>
                                          </p:stCondLst>
                                        </p:cTn>
                                        <p:tgtEl>
                                          <p:spTgt spid="1435">
                                            <p:txEl>
                                              <p:pRg end="5" st="5"/>
                                            </p:txEl>
                                          </p:spTgt>
                                        </p:tgtEl>
                                        <p:attrNameLst>
                                          <p:attrName>style.visibility</p:attrName>
                                        </p:attrNameLst>
                                      </p:cBhvr>
                                      <p:to>
                                        <p:strVal val="visible"/>
                                      </p:to>
                                    </p:set>
                                    <p:anim calcmode="lin" valueType="num">
                                      <p:cBhvr additive="base">
                                        <p:cTn dur="500"/>
                                        <p:tgtEl>
                                          <p:spTgt spid="143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250"/>
                                  </p:stCondLst>
                                  <p:childTnLst>
                                    <p:set>
                                      <p:cBhvr>
                                        <p:cTn dur="1" fill="hold">
                                          <p:stCondLst>
                                            <p:cond delay="0"/>
                                          </p:stCondLst>
                                        </p:cTn>
                                        <p:tgtEl>
                                          <p:spTgt spid="1435">
                                            <p:txEl>
                                              <p:pRg end="6" st="6"/>
                                            </p:txEl>
                                          </p:spTgt>
                                        </p:tgtEl>
                                        <p:attrNameLst>
                                          <p:attrName>style.visibility</p:attrName>
                                        </p:attrNameLst>
                                      </p:cBhvr>
                                      <p:to>
                                        <p:strVal val="visible"/>
                                      </p:to>
                                    </p:set>
                                    <p:anim calcmode="lin" valueType="num">
                                      <p:cBhvr additive="base">
                                        <p:cTn dur="500"/>
                                        <p:tgtEl>
                                          <p:spTgt spid="143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2">
                                  <p:stCondLst>
                                    <p:cond delay="250"/>
                                  </p:stCondLst>
                                  <p:childTnLst>
                                    <p:set>
                                      <p:cBhvr>
                                        <p:cTn dur="1" fill="hold">
                                          <p:stCondLst>
                                            <p:cond delay="0"/>
                                          </p:stCondLst>
                                        </p:cTn>
                                        <p:tgtEl>
                                          <p:spTgt spid="1435">
                                            <p:txEl>
                                              <p:pRg end="7" st="7"/>
                                            </p:txEl>
                                          </p:spTgt>
                                        </p:tgtEl>
                                        <p:attrNameLst>
                                          <p:attrName>style.visibility</p:attrName>
                                        </p:attrNameLst>
                                      </p:cBhvr>
                                      <p:to>
                                        <p:strVal val="visible"/>
                                      </p:to>
                                    </p:set>
                                    <p:anim calcmode="lin" valueType="num">
                                      <p:cBhvr additive="base">
                                        <p:cTn dur="500"/>
                                        <p:tgtEl>
                                          <p:spTgt spid="143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500"/>
                            </p:stCondLst>
                            <p:childTnLst>
                              <p:par>
                                <p:cTn fill="hold" nodeType="afterEffect" presetClass="entr" presetID="2" presetSubtype="2">
                                  <p:stCondLst>
                                    <p:cond delay="250"/>
                                  </p:stCondLst>
                                  <p:childTnLst>
                                    <p:set>
                                      <p:cBhvr>
                                        <p:cTn dur="1" fill="hold">
                                          <p:stCondLst>
                                            <p:cond delay="0"/>
                                          </p:stCondLst>
                                        </p:cTn>
                                        <p:tgtEl>
                                          <p:spTgt spid="1435">
                                            <p:txEl>
                                              <p:pRg end="8" st="8"/>
                                            </p:txEl>
                                          </p:spTgt>
                                        </p:tgtEl>
                                        <p:attrNameLst>
                                          <p:attrName>style.visibility</p:attrName>
                                        </p:attrNameLst>
                                      </p:cBhvr>
                                      <p:to>
                                        <p:strVal val="visible"/>
                                      </p:to>
                                    </p:set>
                                    <p:anim calcmode="lin" valueType="num">
                                      <p:cBhvr additive="base">
                                        <p:cTn dur="500"/>
                                        <p:tgtEl>
                                          <p:spTgt spid="1435">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ide Image">
  <p:cSld name="Wide Image">
    <p:spTree>
      <p:nvGrpSpPr>
        <p:cNvPr id="1436" name="Shape 1436"/>
        <p:cNvGrpSpPr/>
        <p:nvPr/>
      </p:nvGrpSpPr>
      <p:grpSpPr>
        <a:xfrm>
          <a:off x="0" y="0"/>
          <a:ext cx="0" cy="0"/>
          <a:chOff x="0" y="0"/>
          <a:chExt cx="0" cy="0"/>
        </a:xfrm>
      </p:grpSpPr>
      <p:sp>
        <p:nvSpPr>
          <p:cNvPr id="1437" name="Google Shape;1437;p74"/>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8" name="Google Shape;1438;p74"/>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9" name="Google Shape;1439;p74"/>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40" name="Google Shape;1440;p74"/>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41" name="Google Shape;1441;p74"/>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42" name="Google Shape;1442;p74"/>
          <p:cNvSpPr/>
          <p:nvPr>
            <p:ph idx="2" type="pic"/>
          </p:nvPr>
        </p:nvSpPr>
        <p:spPr>
          <a:xfrm>
            <a:off x="0" y="2407196"/>
            <a:ext cx="18286411" cy="5372461"/>
          </a:xfrm>
          <a:prstGeom prst="rect">
            <a:avLst/>
          </a:prstGeom>
          <a:solidFill>
            <a:srgbClr val="F2F2F2"/>
          </a:solid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443" name="Google Shape;1443;p74"/>
          <p:cNvSpPr txBox="1"/>
          <p:nvPr>
            <p:ph idx="3" type="body"/>
          </p:nvPr>
        </p:nvSpPr>
        <p:spPr>
          <a:xfrm>
            <a:off x="1078310" y="8157264"/>
            <a:ext cx="16200314" cy="118993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44" name="Google Shape;1444;p74"/>
          <p:cNvSpPr/>
          <p:nvPr/>
        </p:nvSpPr>
        <p:spPr>
          <a:xfrm>
            <a:off x="1222326" y="8013249"/>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45" name="Google Shape;1445;p74"/>
          <p:cNvSpPr txBox="1"/>
          <p:nvPr>
            <p:ph idx="4" type="body"/>
          </p:nvPr>
        </p:nvSpPr>
        <p:spPr>
          <a:xfrm>
            <a:off x="0" y="6647543"/>
            <a:ext cx="18286413" cy="1146629"/>
          </a:xfrm>
          <a:prstGeom prst="rect">
            <a:avLst/>
          </a:prstGeom>
          <a:solidFill>
            <a:srgbClr val="0081A9">
              <a:alpha val="80000"/>
            </a:srgbClr>
          </a:solid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4800"/>
              <a:buNone/>
              <a:defRPr sz="4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441"/>
                                        </p:tgtEl>
                                        <p:attrNameLst>
                                          <p:attrName>style.visibility</p:attrName>
                                        </p:attrNameLst>
                                      </p:cBhvr>
                                      <p:to>
                                        <p:strVal val="visible"/>
                                      </p:to>
                                    </p:set>
                                    <p:anim calcmode="lin" valueType="num">
                                      <p:cBhvr additive="base">
                                        <p:cTn dur="500"/>
                                        <p:tgtEl>
                                          <p:spTgt spid="144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40">
                                            <p:txEl>
                                              <p:pRg end="0" st="0"/>
                                            </p:txEl>
                                          </p:spTgt>
                                        </p:tgtEl>
                                        <p:attrNameLst>
                                          <p:attrName>style.visibility</p:attrName>
                                        </p:attrNameLst>
                                      </p:cBhvr>
                                      <p:to>
                                        <p:strVal val="visible"/>
                                      </p:to>
                                    </p:set>
                                    <p:animEffect filter="fade" transition="in">
                                      <p:cBhvr>
                                        <p:cTn dur="500"/>
                                        <p:tgtEl>
                                          <p:spTgt spid="144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0">
                                            <p:txEl>
                                              <p:pRg end="1" st="1"/>
                                            </p:txEl>
                                          </p:spTgt>
                                        </p:tgtEl>
                                        <p:attrNameLst>
                                          <p:attrName>style.visibility</p:attrName>
                                        </p:attrNameLst>
                                      </p:cBhvr>
                                      <p:to>
                                        <p:strVal val="visible"/>
                                      </p:to>
                                    </p:set>
                                    <p:animEffect filter="fade" transition="in">
                                      <p:cBhvr>
                                        <p:cTn dur="500"/>
                                        <p:tgtEl>
                                          <p:spTgt spid="144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0">
                                            <p:txEl>
                                              <p:pRg end="2" st="2"/>
                                            </p:txEl>
                                          </p:spTgt>
                                        </p:tgtEl>
                                        <p:attrNameLst>
                                          <p:attrName>style.visibility</p:attrName>
                                        </p:attrNameLst>
                                      </p:cBhvr>
                                      <p:to>
                                        <p:strVal val="visible"/>
                                      </p:to>
                                    </p:set>
                                    <p:animEffect filter="fade" transition="in">
                                      <p:cBhvr>
                                        <p:cTn dur="500"/>
                                        <p:tgtEl>
                                          <p:spTgt spid="144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0">
                                            <p:txEl>
                                              <p:pRg end="3" st="3"/>
                                            </p:txEl>
                                          </p:spTgt>
                                        </p:tgtEl>
                                        <p:attrNameLst>
                                          <p:attrName>style.visibility</p:attrName>
                                        </p:attrNameLst>
                                      </p:cBhvr>
                                      <p:to>
                                        <p:strVal val="visible"/>
                                      </p:to>
                                    </p:set>
                                    <p:animEffect filter="fade" transition="in">
                                      <p:cBhvr>
                                        <p:cTn dur="500"/>
                                        <p:tgtEl>
                                          <p:spTgt spid="144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0">
                                            <p:txEl>
                                              <p:pRg end="4" st="4"/>
                                            </p:txEl>
                                          </p:spTgt>
                                        </p:tgtEl>
                                        <p:attrNameLst>
                                          <p:attrName>style.visibility</p:attrName>
                                        </p:attrNameLst>
                                      </p:cBhvr>
                                      <p:to>
                                        <p:strVal val="visible"/>
                                      </p:to>
                                    </p:set>
                                    <p:animEffect filter="fade" transition="in">
                                      <p:cBhvr>
                                        <p:cTn dur="500"/>
                                        <p:tgtEl>
                                          <p:spTgt spid="144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0">
                                            <p:txEl>
                                              <p:pRg end="5" st="5"/>
                                            </p:txEl>
                                          </p:spTgt>
                                        </p:tgtEl>
                                        <p:attrNameLst>
                                          <p:attrName>style.visibility</p:attrName>
                                        </p:attrNameLst>
                                      </p:cBhvr>
                                      <p:to>
                                        <p:strVal val="visible"/>
                                      </p:to>
                                    </p:set>
                                    <p:animEffect filter="fade" transition="in">
                                      <p:cBhvr>
                                        <p:cTn dur="500"/>
                                        <p:tgtEl>
                                          <p:spTgt spid="144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0">
                                            <p:txEl>
                                              <p:pRg end="6" st="6"/>
                                            </p:txEl>
                                          </p:spTgt>
                                        </p:tgtEl>
                                        <p:attrNameLst>
                                          <p:attrName>style.visibility</p:attrName>
                                        </p:attrNameLst>
                                      </p:cBhvr>
                                      <p:to>
                                        <p:strVal val="visible"/>
                                      </p:to>
                                    </p:set>
                                    <p:animEffect filter="fade" transition="in">
                                      <p:cBhvr>
                                        <p:cTn dur="500"/>
                                        <p:tgtEl>
                                          <p:spTgt spid="144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0">
                                            <p:txEl>
                                              <p:pRg end="7" st="7"/>
                                            </p:txEl>
                                          </p:spTgt>
                                        </p:tgtEl>
                                        <p:attrNameLst>
                                          <p:attrName>style.visibility</p:attrName>
                                        </p:attrNameLst>
                                      </p:cBhvr>
                                      <p:to>
                                        <p:strVal val="visible"/>
                                      </p:to>
                                    </p:set>
                                    <p:animEffect filter="fade" transition="in">
                                      <p:cBhvr>
                                        <p:cTn dur="500"/>
                                        <p:tgtEl>
                                          <p:spTgt spid="144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0">
                                            <p:txEl>
                                              <p:pRg end="8" st="8"/>
                                            </p:txEl>
                                          </p:spTgt>
                                        </p:tgtEl>
                                        <p:attrNameLst>
                                          <p:attrName>style.visibility</p:attrName>
                                        </p:attrNameLst>
                                      </p:cBhvr>
                                      <p:to>
                                        <p:strVal val="visible"/>
                                      </p:to>
                                    </p:set>
                                    <p:animEffect filter="fade" transition="in">
                                      <p:cBhvr>
                                        <p:cTn dur="500"/>
                                        <p:tgtEl>
                                          <p:spTgt spid="1440">
                                            <p:txEl>
                                              <p:pRg end="8" st="8"/>
                                            </p:txEl>
                                          </p:spTgt>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1442"/>
                                        </p:tgtEl>
                                        <p:attrNameLst>
                                          <p:attrName>style.visibility</p:attrName>
                                        </p:attrNameLst>
                                      </p:cBhvr>
                                      <p:to>
                                        <p:strVal val="visible"/>
                                      </p:to>
                                    </p:set>
                                    <p:animEffect filter="fade" transition="in">
                                      <p:cBhvr>
                                        <p:cTn dur="500"/>
                                        <p:tgtEl>
                                          <p:spTgt spid="1442"/>
                                        </p:tgtEl>
                                      </p:cBhvr>
                                    </p:animEffect>
                                  </p:childTnLst>
                                </p:cTn>
                              </p:par>
                              <p:par>
                                <p:cTn fill="hold" nodeType="withEffect" presetClass="entr" presetID="10" presetSubtype="0">
                                  <p:stCondLst>
                                    <p:cond delay="250"/>
                                  </p:stCondLst>
                                  <p:childTnLst>
                                    <p:set>
                                      <p:cBhvr>
                                        <p:cTn dur="1" fill="hold">
                                          <p:stCondLst>
                                            <p:cond delay="0"/>
                                          </p:stCondLst>
                                        </p:cTn>
                                        <p:tgtEl>
                                          <p:spTgt spid="1445"/>
                                        </p:tgtEl>
                                        <p:attrNameLst>
                                          <p:attrName>style.visibility</p:attrName>
                                        </p:attrNameLst>
                                      </p:cBhvr>
                                      <p:to>
                                        <p:strVal val="visible"/>
                                      </p:to>
                                    </p:set>
                                    <p:animEffect filter="fade" transition="in">
                                      <p:cBhvr>
                                        <p:cTn dur="500"/>
                                        <p:tgtEl>
                                          <p:spTgt spid="1445"/>
                                        </p:tgtEl>
                                      </p:cBhvr>
                                    </p:animEffect>
                                  </p:childTnLst>
                                </p:cTn>
                              </p:par>
                            </p:childTnLst>
                          </p:cTn>
                        </p:par>
                        <p:par>
                          <p:cTn fill="hold">
                            <p:stCondLst>
                              <p:cond delay="1000"/>
                            </p:stCondLst>
                            <p:childTnLst>
                              <p:par>
                                <p:cTn fill="hold" nodeType="afterEffect" presetClass="entr" presetID="2" presetSubtype="8">
                                  <p:stCondLst>
                                    <p:cond delay="500"/>
                                  </p:stCondLst>
                                  <p:childTnLst>
                                    <p:set>
                                      <p:cBhvr>
                                        <p:cTn dur="1" fill="hold">
                                          <p:stCondLst>
                                            <p:cond delay="0"/>
                                          </p:stCondLst>
                                        </p:cTn>
                                        <p:tgtEl>
                                          <p:spTgt spid="1444"/>
                                        </p:tgtEl>
                                        <p:attrNameLst>
                                          <p:attrName>style.visibility</p:attrName>
                                        </p:attrNameLst>
                                      </p:cBhvr>
                                      <p:to>
                                        <p:strVal val="visible"/>
                                      </p:to>
                                    </p:set>
                                    <p:anim calcmode="lin" valueType="num">
                                      <p:cBhvr additive="base">
                                        <p:cTn dur="500"/>
                                        <p:tgtEl>
                                          <p:spTgt spid="14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43">
                                            <p:txEl>
                                              <p:pRg end="0" st="0"/>
                                            </p:txEl>
                                          </p:spTgt>
                                        </p:tgtEl>
                                        <p:attrNameLst>
                                          <p:attrName>style.visibility</p:attrName>
                                        </p:attrNameLst>
                                      </p:cBhvr>
                                      <p:to>
                                        <p:strVal val="visible"/>
                                      </p:to>
                                    </p:set>
                                    <p:anim calcmode="lin" valueType="num">
                                      <p:cBhvr additive="base">
                                        <p:cTn dur="500"/>
                                        <p:tgtEl>
                                          <p:spTgt spid="144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43">
                                            <p:txEl>
                                              <p:pRg end="1" st="1"/>
                                            </p:txEl>
                                          </p:spTgt>
                                        </p:tgtEl>
                                        <p:attrNameLst>
                                          <p:attrName>style.visibility</p:attrName>
                                        </p:attrNameLst>
                                      </p:cBhvr>
                                      <p:to>
                                        <p:strVal val="visible"/>
                                      </p:to>
                                    </p:set>
                                    <p:anim calcmode="lin" valueType="num">
                                      <p:cBhvr additive="base">
                                        <p:cTn dur="500"/>
                                        <p:tgtEl>
                                          <p:spTgt spid="144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43">
                                            <p:txEl>
                                              <p:pRg end="2" st="2"/>
                                            </p:txEl>
                                          </p:spTgt>
                                        </p:tgtEl>
                                        <p:attrNameLst>
                                          <p:attrName>style.visibility</p:attrName>
                                        </p:attrNameLst>
                                      </p:cBhvr>
                                      <p:to>
                                        <p:strVal val="visible"/>
                                      </p:to>
                                    </p:set>
                                    <p:anim calcmode="lin" valueType="num">
                                      <p:cBhvr additive="base">
                                        <p:cTn dur="500"/>
                                        <p:tgtEl>
                                          <p:spTgt spid="144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43">
                                            <p:txEl>
                                              <p:pRg end="3" st="3"/>
                                            </p:txEl>
                                          </p:spTgt>
                                        </p:tgtEl>
                                        <p:attrNameLst>
                                          <p:attrName>style.visibility</p:attrName>
                                        </p:attrNameLst>
                                      </p:cBhvr>
                                      <p:to>
                                        <p:strVal val="visible"/>
                                      </p:to>
                                    </p:set>
                                    <p:anim calcmode="lin" valueType="num">
                                      <p:cBhvr additive="base">
                                        <p:cTn dur="500"/>
                                        <p:tgtEl>
                                          <p:spTgt spid="144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43">
                                            <p:txEl>
                                              <p:pRg end="4" st="4"/>
                                            </p:txEl>
                                          </p:spTgt>
                                        </p:tgtEl>
                                        <p:attrNameLst>
                                          <p:attrName>style.visibility</p:attrName>
                                        </p:attrNameLst>
                                      </p:cBhvr>
                                      <p:to>
                                        <p:strVal val="visible"/>
                                      </p:to>
                                    </p:set>
                                    <p:anim calcmode="lin" valueType="num">
                                      <p:cBhvr additive="base">
                                        <p:cTn dur="500"/>
                                        <p:tgtEl>
                                          <p:spTgt spid="144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43">
                                            <p:txEl>
                                              <p:pRg end="5" st="5"/>
                                            </p:txEl>
                                          </p:spTgt>
                                        </p:tgtEl>
                                        <p:attrNameLst>
                                          <p:attrName>style.visibility</p:attrName>
                                        </p:attrNameLst>
                                      </p:cBhvr>
                                      <p:to>
                                        <p:strVal val="visible"/>
                                      </p:to>
                                    </p:set>
                                    <p:anim calcmode="lin" valueType="num">
                                      <p:cBhvr additive="base">
                                        <p:cTn dur="500"/>
                                        <p:tgtEl>
                                          <p:spTgt spid="144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43">
                                            <p:txEl>
                                              <p:pRg end="6" st="6"/>
                                            </p:txEl>
                                          </p:spTgt>
                                        </p:tgtEl>
                                        <p:attrNameLst>
                                          <p:attrName>style.visibility</p:attrName>
                                        </p:attrNameLst>
                                      </p:cBhvr>
                                      <p:to>
                                        <p:strVal val="visible"/>
                                      </p:to>
                                    </p:set>
                                    <p:anim calcmode="lin" valueType="num">
                                      <p:cBhvr additive="base">
                                        <p:cTn dur="500"/>
                                        <p:tgtEl>
                                          <p:spTgt spid="144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43">
                                            <p:txEl>
                                              <p:pRg end="7" st="7"/>
                                            </p:txEl>
                                          </p:spTgt>
                                        </p:tgtEl>
                                        <p:attrNameLst>
                                          <p:attrName>style.visibility</p:attrName>
                                        </p:attrNameLst>
                                      </p:cBhvr>
                                      <p:to>
                                        <p:strVal val="visible"/>
                                      </p:to>
                                    </p:set>
                                    <p:anim calcmode="lin" valueType="num">
                                      <p:cBhvr additive="base">
                                        <p:cTn dur="500"/>
                                        <p:tgtEl>
                                          <p:spTgt spid="144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443">
                                            <p:txEl>
                                              <p:pRg end="8" st="8"/>
                                            </p:txEl>
                                          </p:spTgt>
                                        </p:tgtEl>
                                        <p:attrNameLst>
                                          <p:attrName>style.visibility</p:attrName>
                                        </p:attrNameLst>
                                      </p:cBhvr>
                                      <p:to>
                                        <p:strVal val="visible"/>
                                      </p:to>
                                    </p:set>
                                    <p:anim calcmode="lin" valueType="num">
                                      <p:cBhvr additive="base">
                                        <p:cTn dur="500"/>
                                        <p:tgtEl>
                                          <p:spTgt spid="144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Steps">
  <p:cSld name="3 Steps">
    <p:spTree>
      <p:nvGrpSpPr>
        <p:cNvPr id="1446" name="Shape 1446"/>
        <p:cNvGrpSpPr/>
        <p:nvPr/>
      </p:nvGrpSpPr>
      <p:grpSpPr>
        <a:xfrm>
          <a:off x="0" y="0"/>
          <a:ext cx="0" cy="0"/>
          <a:chOff x="0" y="0"/>
          <a:chExt cx="0" cy="0"/>
        </a:xfrm>
      </p:grpSpPr>
      <p:sp>
        <p:nvSpPr>
          <p:cNvPr id="1447" name="Google Shape;1447;p75"/>
          <p:cNvSpPr/>
          <p:nvPr/>
        </p:nvSpPr>
        <p:spPr>
          <a:xfrm>
            <a:off x="-29722" y="8477753"/>
            <a:ext cx="6677030" cy="72043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48" name="Google Shape;1448;p75"/>
          <p:cNvSpPr/>
          <p:nvPr/>
        </p:nvSpPr>
        <p:spPr>
          <a:xfrm rot="10800000">
            <a:off x="5926875" y="6645437"/>
            <a:ext cx="720434" cy="2552751"/>
          </a:xfrm>
          <a:custGeom>
            <a:rect b="b" l="l" r="r" t="t"/>
            <a:pathLst>
              <a:path extrusionOk="0" h="2552751" w="720434">
                <a:moveTo>
                  <a:pt x="720433" y="2552751"/>
                </a:moveTo>
                <a:lnTo>
                  <a:pt x="0" y="2552751"/>
                </a:lnTo>
                <a:lnTo>
                  <a:pt x="0" y="720434"/>
                </a:lnTo>
                <a:lnTo>
                  <a:pt x="0" y="0"/>
                </a:lnTo>
                <a:lnTo>
                  <a:pt x="720434" y="720434"/>
                </a:lnTo>
                <a:lnTo>
                  <a:pt x="720433" y="720434"/>
                </a:lnTo>
                <a:close/>
              </a:path>
            </a:pathLst>
          </a:cu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49" name="Google Shape;1449;p75"/>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0" name="Google Shape;1450;p75"/>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1" name="Google Shape;1451;p75"/>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52" name="Google Shape;1452;p75"/>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53" name="Google Shape;1453;p75"/>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54" name="Google Shape;1454;p75"/>
          <p:cNvSpPr/>
          <p:nvPr/>
        </p:nvSpPr>
        <p:spPr>
          <a:xfrm rot="10800000">
            <a:off x="5926875" y="6645436"/>
            <a:ext cx="4600136" cy="720434"/>
          </a:xfrm>
          <a:custGeom>
            <a:rect b="b" l="l" r="r" t="t"/>
            <a:pathLst>
              <a:path extrusionOk="0" h="720434" w="4600136">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55" name="Google Shape;1455;p75"/>
          <p:cNvSpPr/>
          <p:nvPr/>
        </p:nvSpPr>
        <p:spPr>
          <a:xfrm rot="10800000">
            <a:off x="9806577" y="4813120"/>
            <a:ext cx="720434" cy="2552751"/>
          </a:xfrm>
          <a:custGeom>
            <a:rect b="b" l="l" r="r" t="t"/>
            <a:pathLst>
              <a:path extrusionOk="0" h="2552751" w="720434">
                <a:moveTo>
                  <a:pt x="720433" y="2552751"/>
                </a:moveTo>
                <a:lnTo>
                  <a:pt x="0" y="2552751"/>
                </a:lnTo>
                <a:lnTo>
                  <a:pt x="0" y="720434"/>
                </a:lnTo>
                <a:lnTo>
                  <a:pt x="0" y="0"/>
                </a:lnTo>
                <a:lnTo>
                  <a:pt x="720434" y="720434"/>
                </a:lnTo>
                <a:lnTo>
                  <a:pt x="720433" y="720434"/>
                </a:lnTo>
                <a:close/>
              </a:path>
            </a:pathLst>
          </a:custGeom>
          <a:solidFill>
            <a:srgbClr val="6592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56" name="Google Shape;1456;p75"/>
          <p:cNvSpPr/>
          <p:nvPr/>
        </p:nvSpPr>
        <p:spPr>
          <a:xfrm>
            <a:off x="9806575" y="4813119"/>
            <a:ext cx="4600136" cy="720434"/>
          </a:xfrm>
          <a:custGeom>
            <a:rect b="b" l="l" r="r" t="t"/>
            <a:pathLst>
              <a:path extrusionOk="0" h="720434" w="4600136">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57" name="Google Shape;1457;p75"/>
          <p:cNvSpPr/>
          <p:nvPr/>
        </p:nvSpPr>
        <p:spPr>
          <a:xfrm rot="10800000">
            <a:off x="13686279" y="2980804"/>
            <a:ext cx="720434" cy="2552751"/>
          </a:xfrm>
          <a:custGeom>
            <a:rect b="b" l="l" r="r" t="t"/>
            <a:pathLst>
              <a:path extrusionOk="0" h="2552751" w="720434">
                <a:moveTo>
                  <a:pt x="720433" y="2552751"/>
                </a:moveTo>
                <a:lnTo>
                  <a:pt x="0" y="2552751"/>
                </a:lnTo>
                <a:lnTo>
                  <a:pt x="0" y="720434"/>
                </a:lnTo>
                <a:lnTo>
                  <a:pt x="0" y="0"/>
                </a:lnTo>
                <a:lnTo>
                  <a:pt x="720434" y="720434"/>
                </a:lnTo>
                <a:lnTo>
                  <a:pt x="720433" y="720434"/>
                </a:lnTo>
                <a:close/>
              </a:path>
            </a:pathLst>
          </a:cu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58" name="Google Shape;1458;p75"/>
          <p:cNvSpPr/>
          <p:nvPr/>
        </p:nvSpPr>
        <p:spPr>
          <a:xfrm>
            <a:off x="13686277" y="2980803"/>
            <a:ext cx="4600135" cy="720434"/>
          </a:xfrm>
          <a:custGeom>
            <a:rect b="b" l="l" r="r" t="t"/>
            <a:pathLst>
              <a:path extrusionOk="0" h="720434" w="4600135">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59" name="Google Shape;1459;p75"/>
          <p:cNvSpPr txBox="1"/>
          <p:nvPr/>
        </p:nvSpPr>
        <p:spPr>
          <a:xfrm>
            <a:off x="6886463" y="7365870"/>
            <a:ext cx="1941557"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0">
                <a:solidFill>
                  <a:srgbClr val="53D6FF"/>
                </a:solidFill>
                <a:latin typeface="Open Sans Light"/>
                <a:ea typeface="Open Sans Light"/>
                <a:cs typeface="Open Sans Light"/>
                <a:sym typeface="Open Sans Light"/>
              </a:rPr>
              <a:t>01</a:t>
            </a:r>
            <a:endParaRPr sz="12000">
              <a:solidFill>
                <a:srgbClr val="53D6FF"/>
              </a:solidFill>
              <a:latin typeface="Open Sans Light"/>
              <a:ea typeface="Open Sans Light"/>
              <a:cs typeface="Open Sans Light"/>
              <a:sym typeface="Open Sans Light"/>
            </a:endParaRPr>
          </a:p>
        </p:txBody>
      </p:sp>
      <p:sp>
        <p:nvSpPr>
          <p:cNvPr id="1460" name="Google Shape;1460;p75"/>
          <p:cNvSpPr txBox="1"/>
          <p:nvPr/>
        </p:nvSpPr>
        <p:spPr>
          <a:xfrm>
            <a:off x="10766800" y="5533553"/>
            <a:ext cx="1941557"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0">
                <a:solidFill>
                  <a:srgbClr val="B7DF7D"/>
                </a:solidFill>
                <a:latin typeface="Open Sans Light"/>
                <a:ea typeface="Open Sans Light"/>
                <a:cs typeface="Open Sans Light"/>
                <a:sym typeface="Open Sans Light"/>
              </a:rPr>
              <a:t>02</a:t>
            </a:r>
            <a:endParaRPr sz="12000">
              <a:solidFill>
                <a:srgbClr val="B7DF7D"/>
              </a:solidFill>
              <a:latin typeface="Open Sans Light"/>
              <a:ea typeface="Open Sans Light"/>
              <a:cs typeface="Open Sans Light"/>
              <a:sym typeface="Open Sans Light"/>
            </a:endParaRPr>
          </a:p>
        </p:txBody>
      </p:sp>
      <p:sp>
        <p:nvSpPr>
          <p:cNvPr id="1461" name="Google Shape;1461;p75"/>
          <p:cNvSpPr txBox="1"/>
          <p:nvPr/>
        </p:nvSpPr>
        <p:spPr>
          <a:xfrm>
            <a:off x="14647139" y="3701237"/>
            <a:ext cx="1941557"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0">
                <a:solidFill>
                  <a:srgbClr val="FD91AF"/>
                </a:solidFill>
                <a:latin typeface="Open Sans Light"/>
                <a:ea typeface="Open Sans Light"/>
                <a:cs typeface="Open Sans Light"/>
                <a:sym typeface="Open Sans Light"/>
              </a:rPr>
              <a:t>03</a:t>
            </a:r>
            <a:endParaRPr sz="12000">
              <a:solidFill>
                <a:srgbClr val="FD91AF"/>
              </a:solidFill>
              <a:latin typeface="Open Sans Light"/>
              <a:ea typeface="Open Sans Light"/>
              <a:cs typeface="Open Sans Light"/>
              <a:sym typeface="Open Sans Light"/>
            </a:endParaRPr>
          </a:p>
        </p:txBody>
      </p:sp>
      <p:sp>
        <p:nvSpPr>
          <p:cNvPr id="1462" name="Google Shape;1462;p75"/>
          <p:cNvSpPr/>
          <p:nvPr/>
        </p:nvSpPr>
        <p:spPr>
          <a:xfrm>
            <a:off x="9121024" y="6645436"/>
            <a:ext cx="1404929" cy="720434"/>
          </a:xfrm>
          <a:custGeom>
            <a:rect b="b" l="l" r="r" t="t"/>
            <a:pathLst>
              <a:path extrusionOk="0" h="720434" w="1404929">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dk2">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63" name="Google Shape;1463;p75"/>
          <p:cNvSpPr/>
          <p:nvPr/>
        </p:nvSpPr>
        <p:spPr>
          <a:xfrm>
            <a:off x="5224409" y="8477753"/>
            <a:ext cx="1404929" cy="720434"/>
          </a:xfrm>
          <a:custGeom>
            <a:rect b="b" l="l" r="r" t="t"/>
            <a:pathLst>
              <a:path extrusionOk="0" h="720434" w="1404929">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dk1">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64" name="Google Shape;1464;p75"/>
          <p:cNvSpPr/>
          <p:nvPr/>
        </p:nvSpPr>
        <p:spPr>
          <a:xfrm>
            <a:off x="13001594" y="4808553"/>
            <a:ext cx="1404929" cy="720434"/>
          </a:xfrm>
          <a:custGeom>
            <a:rect b="b" l="l" r="r" t="t"/>
            <a:pathLst>
              <a:path extrusionOk="0" h="720434" w="1404929">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dk2">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65" name="Google Shape;1465;p75"/>
          <p:cNvSpPr txBox="1"/>
          <p:nvPr>
            <p:ph idx="2" type="body"/>
          </p:nvPr>
        </p:nvSpPr>
        <p:spPr>
          <a:xfrm>
            <a:off x="773723" y="6494220"/>
            <a:ext cx="4851245" cy="720080"/>
          </a:xfrm>
          <a:prstGeom prst="rect">
            <a:avLst/>
          </a:prstGeom>
          <a:noFill/>
          <a:ln>
            <a:noFill/>
          </a:ln>
        </p:spPr>
        <p:txBody>
          <a:bodyPr anchorCtr="0" anchor="b" bIns="81625" lIns="163275" spcFirstLastPara="1" rIns="163275" wrap="square" tIns="81625"/>
          <a:lstStyle>
            <a:lvl1pPr indent="-228600" lvl="0" marL="457200" algn="r">
              <a:lnSpc>
                <a:spcPct val="120000"/>
              </a:lnSpc>
              <a:spcBef>
                <a:spcPts val="1200"/>
              </a:spcBef>
              <a:spcAft>
                <a:spcPts val="0"/>
              </a:spcAft>
              <a:buClr>
                <a:schemeClr val="accent1"/>
              </a:buClr>
              <a:buSzPts val="2800"/>
              <a:buNone/>
              <a:defRPr i="0" sz="28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6" name="Google Shape;1466;p75"/>
          <p:cNvSpPr txBox="1"/>
          <p:nvPr>
            <p:ph idx="3" type="body"/>
          </p:nvPr>
        </p:nvSpPr>
        <p:spPr>
          <a:xfrm>
            <a:off x="759655" y="7249864"/>
            <a:ext cx="4872043" cy="1223322"/>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7" name="Google Shape;1467;p75"/>
          <p:cNvSpPr/>
          <p:nvPr/>
        </p:nvSpPr>
        <p:spPr>
          <a:xfrm>
            <a:off x="2251327" y="7152456"/>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68" name="Google Shape;1468;p75"/>
          <p:cNvSpPr txBox="1"/>
          <p:nvPr>
            <p:ph idx="4" type="body"/>
          </p:nvPr>
        </p:nvSpPr>
        <p:spPr>
          <a:xfrm>
            <a:off x="4682197" y="4668503"/>
            <a:ext cx="4851245" cy="720080"/>
          </a:xfrm>
          <a:prstGeom prst="rect">
            <a:avLst/>
          </a:prstGeom>
          <a:noFill/>
          <a:ln>
            <a:noFill/>
          </a:ln>
        </p:spPr>
        <p:txBody>
          <a:bodyPr anchorCtr="0" anchor="b" bIns="81625" lIns="163275" spcFirstLastPara="1" rIns="163275" wrap="square" tIns="81625"/>
          <a:lstStyle>
            <a:lvl1pPr indent="-228600" lvl="0" marL="457200" algn="r">
              <a:lnSpc>
                <a:spcPct val="120000"/>
              </a:lnSpc>
              <a:spcBef>
                <a:spcPts val="1200"/>
              </a:spcBef>
              <a:spcAft>
                <a:spcPts val="0"/>
              </a:spcAft>
              <a:buClr>
                <a:schemeClr val="accent3"/>
              </a:buClr>
              <a:buSzPts val="2800"/>
              <a:buNone/>
              <a:defRPr i="0"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9" name="Google Shape;1469;p75"/>
          <p:cNvSpPr txBox="1"/>
          <p:nvPr>
            <p:ph idx="5" type="body"/>
          </p:nvPr>
        </p:nvSpPr>
        <p:spPr>
          <a:xfrm>
            <a:off x="4668129" y="5424147"/>
            <a:ext cx="4872043" cy="1223322"/>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0" name="Google Shape;1470;p75"/>
          <p:cNvSpPr/>
          <p:nvPr/>
        </p:nvSpPr>
        <p:spPr>
          <a:xfrm>
            <a:off x="6159801" y="5326739"/>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71" name="Google Shape;1471;p75"/>
          <p:cNvSpPr txBox="1"/>
          <p:nvPr>
            <p:ph idx="6" type="body"/>
          </p:nvPr>
        </p:nvSpPr>
        <p:spPr>
          <a:xfrm>
            <a:off x="8564878" y="2829587"/>
            <a:ext cx="4851245" cy="720080"/>
          </a:xfrm>
          <a:prstGeom prst="rect">
            <a:avLst/>
          </a:prstGeom>
          <a:noFill/>
          <a:ln>
            <a:noFill/>
          </a:ln>
        </p:spPr>
        <p:txBody>
          <a:bodyPr anchorCtr="0" anchor="b" bIns="81625" lIns="163275" spcFirstLastPara="1" rIns="163275" wrap="square" tIns="81625"/>
          <a:lstStyle>
            <a:lvl1pPr indent="-228600" lvl="0" marL="457200" algn="r">
              <a:lnSpc>
                <a:spcPct val="120000"/>
              </a:lnSpc>
              <a:spcBef>
                <a:spcPts val="1200"/>
              </a:spcBef>
              <a:spcAft>
                <a:spcPts val="0"/>
              </a:spcAft>
              <a:buClr>
                <a:schemeClr val="accent2"/>
              </a:buClr>
              <a:buSzPts val="2800"/>
              <a:buNone/>
              <a:defRPr i="0"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2" name="Google Shape;1472;p75"/>
          <p:cNvSpPr txBox="1"/>
          <p:nvPr>
            <p:ph idx="7" type="body"/>
          </p:nvPr>
        </p:nvSpPr>
        <p:spPr>
          <a:xfrm>
            <a:off x="8550810" y="3585231"/>
            <a:ext cx="4872043" cy="1223322"/>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3" name="Google Shape;1473;p75"/>
          <p:cNvSpPr/>
          <p:nvPr/>
        </p:nvSpPr>
        <p:spPr>
          <a:xfrm>
            <a:off x="10042482" y="3487823"/>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453"/>
                                        </p:tgtEl>
                                        <p:attrNameLst>
                                          <p:attrName>style.visibility</p:attrName>
                                        </p:attrNameLst>
                                      </p:cBhvr>
                                      <p:to>
                                        <p:strVal val="visible"/>
                                      </p:to>
                                    </p:set>
                                    <p:anim calcmode="lin" valueType="num">
                                      <p:cBhvr additive="base">
                                        <p:cTn dur="500"/>
                                        <p:tgtEl>
                                          <p:spTgt spid="145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52">
                                            <p:txEl>
                                              <p:pRg end="0" st="0"/>
                                            </p:txEl>
                                          </p:spTgt>
                                        </p:tgtEl>
                                        <p:attrNameLst>
                                          <p:attrName>style.visibility</p:attrName>
                                        </p:attrNameLst>
                                      </p:cBhvr>
                                      <p:to>
                                        <p:strVal val="visible"/>
                                      </p:to>
                                    </p:set>
                                    <p:animEffect filter="fade" transition="in">
                                      <p:cBhvr>
                                        <p:cTn dur="500"/>
                                        <p:tgtEl>
                                          <p:spTgt spid="145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2">
                                            <p:txEl>
                                              <p:pRg end="1" st="1"/>
                                            </p:txEl>
                                          </p:spTgt>
                                        </p:tgtEl>
                                        <p:attrNameLst>
                                          <p:attrName>style.visibility</p:attrName>
                                        </p:attrNameLst>
                                      </p:cBhvr>
                                      <p:to>
                                        <p:strVal val="visible"/>
                                      </p:to>
                                    </p:set>
                                    <p:animEffect filter="fade" transition="in">
                                      <p:cBhvr>
                                        <p:cTn dur="500"/>
                                        <p:tgtEl>
                                          <p:spTgt spid="145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2">
                                            <p:txEl>
                                              <p:pRg end="2" st="2"/>
                                            </p:txEl>
                                          </p:spTgt>
                                        </p:tgtEl>
                                        <p:attrNameLst>
                                          <p:attrName>style.visibility</p:attrName>
                                        </p:attrNameLst>
                                      </p:cBhvr>
                                      <p:to>
                                        <p:strVal val="visible"/>
                                      </p:to>
                                    </p:set>
                                    <p:animEffect filter="fade" transition="in">
                                      <p:cBhvr>
                                        <p:cTn dur="500"/>
                                        <p:tgtEl>
                                          <p:spTgt spid="145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2">
                                            <p:txEl>
                                              <p:pRg end="3" st="3"/>
                                            </p:txEl>
                                          </p:spTgt>
                                        </p:tgtEl>
                                        <p:attrNameLst>
                                          <p:attrName>style.visibility</p:attrName>
                                        </p:attrNameLst>
                                      </p:cBhvr>
                                      <p:to>
                                        <p:strVal val="visible"/>
                                      </p:to>
                                    </p:set>
                                    <p:animEffect filter="fade" transition="in">
                                      <p:cBhvr>
                                        <p:cTn dur="500"/>
                                        <p:tgtEl>
                                          <p:spTgt spid="145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2">
                                            <p:txEl>
                                              <p:pRg end="4" st="4"/>
                                            </p:txEl>
                                          </p:spTgt>
                                        </p:tgtEl>
                                        <p:attrNameLst>
                                          <p:attrName>style.visibility</p:attrName>
                                        </p:attrNameLst>
                                      </p:cBhvr>
                                      <p:to>
                                        <p:strVal val="visible"/>
                                      </p:to>
                                    </p:set>
                                    <p:animEffect filter="fade" transition="in">
                                      <p:cBhvr>
                                        <p:cTn dur="500"/>
                                        <p:tgtEl>
                                          <p:spTgt spid="145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2">
                                            <p:txEl>
                                              <p:pRg end="5" st="5"/>
                                            </p:txEl>
                                          </p:spTgt>
                                        </p:tgtEl>
                                        <p:attrNameLst>
                                          <p:attrName>style.visibility</p:attrName>
                                        </p:attrNameLst>
                                      </p:cBhvr>
                                      <p:to>
                                        <p:strVal val="visible"/>
                                      </p:to>
                                    </p:set>
                                    <p:animEffect filter="fade" transition="in">
                                      <p:cBhvr>
                                        <p:cTn dur="500"/>
                                        <p:tgtEl>
                                          <p:spTgt spid="145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2">
                                            <p:txEl>
                                              <p:pRg end="6" st="6"/>
                                            </p:txEl>
                                          </p:spTgt>
                                        </p:tgtEl>
                                        <p:attrNameLst>
                                          <p:attrName>style.visibility</p:attrName>
                                        </p:attrNameLst>
                                      </p:cBhvr>
                                      <p:to>
                                        <p:strVal val="visible"/>
                                      </p:to>
                                    </p:set>
                                    <p:animEffect filter="fade" transition="in">
                                      <p:cBhvr>
                                        <p:cTn dur="500"/>
                                        <p:tgtEl>
                                          <p:spTgt spid="145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2">
                                            <p:txEl>
                                              <p:pRg end="7" st="7"/>
                                            </p:txEl>
                                          </p:spTgt>
                                        </p:tgtEl>
                                        <p:attrNameLst>
                                          <p:attrName>style.visibility</p:attrName>
                                        </p:attrNameLst>
                                      </p:cBhvr>
                                      <p:to>
                                        <p:strVal val="visible"/>
                                      </p:to>
                                    </p:set>
                                    <p:animEffect filter="fade" transition="in">
                                      <p:cBhvr>
                                        <p:cTn dur="500"/>
                                        <p:tgtEl>
                                          <p:spTgt spid="145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2">
                                            <p:txEl>
                                              <p:pRg end="8" st="8"/>
                                            </p:txEl>
                                          </p:spTgt>
                                        </p:tgtEl>
                                        <p:attrNameLst>
                                          <p:attrName>style.visibility</p:attrName>
                                        </p:attrNameLst>
                                      </p:cBhvr>
                                      <p:to>
                                        <p:strVal val="visible"/>
                                      </p:to>
                                    </p:set>
                                    <p:animEffect filter="fade" transition="in">
                                      <p:cBhvr>
                                        <p:cTn dur="500"/>
                                        <p:tgtEl>
                                          <p:spTgt spid="1452">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47"/>
                                        </p:tgtEl>
                                        <p:attrNameLst>
                                          <p:attrName>style.visibility</p:attrName>
                                        </p:attrNameLst>
                                      </p:cBhvr>
                                      <p:to>
                                        <p:strVal val="visible"/>
                                      </p:to>
                                    </p:set>
                                    <p:animEffect filter="fade" transition="in">
                                      <p:cBhvr>
                                        <p:cTn dur="500"/>
                                        <p:tgtEl>
                                          <p:spTgt spid="1447"/>
                                        </p:tgtEl>
                                      </p:cBhvr>
                                    </p:animEffect>
                                  </p:childTnLst>
                                </p:cTn>
                              </p:par>
                              <p:par>
                                <p:cTn fill="hold" nodeType="withEffect" presetClass="entr" presetID="10" presetSubtype="0">
                                  <p:stCondLst>
                                    <p:cond delay="250"/>
                                  </p:stCondLst>
                                  <p:childTnLst>
                                    <p:set>
                                      <p:cBhvr>
                                        <p:cTn dur="1" fill="hold">
                                          <p:stCondLst>
                                            <p:cond delay="0"/>
                                          </p:stCondLst>
                                        </p:cTn>
                                        <p:tgtEl>
                                          <p:spTgt spid="1448"/>
                                        </p:tgtEl>
                                        <p:attrNameLst>
                                          <p:attrName>style.visibility</p:attrName>
                                        </p:attrNameLst>
                                      </p:cBhvr>
                                      <p:to>
                                        <p:strVal val="visible"/>
                                      </p:to>
                                    </p:set>
                                    <p:animEffect filter="fade" transition="in">
                                      <p:cBhvr>
                                        <p:cTn dur="500"/>
                                        <p:tgtEl>
                                          <p:spTgt spid="1448"/>
                                        </p:tgtEl>
                                      </p:cBhvr>
                                    </p:animEffect>
                                  </p:childTnLst>
                                </p:cTn>
                              </p:par>
                              <p:par>
                                <p:cTn fill="hold" nodeType="withEffect" presetClass="entr" presetID="10" presetSubtype="0">
                                  <p:stCondLst>
                                    <p:cond delay="250"/>
                                  </p:stCondLst>
                                  <p:childTnLst>
                                    <p:set>
                                      <p:cBhvr>
                                        <p:cTn dur="1" fill="hold">
                                          <p:stCondLst>
                                            <p:cond delay="0"/>
                                          </p:stCondLst>
                                        </p:cTn>
                                        <p:tgtEl>
                                          <p:spTgt spid="1463"/>
                                        </p:tgtEl>
                                        <p:attrNameLst>
                                          <p:attrName>style.visibility</p:attrName>
                                        </p:attrNameLst>
                                      </p:cBhvr>
                                      <p:to>
                                        <p:strVal val="visible"/>
                                      </p:to>
                                    </p:set>
                                    <p:animEffect filter="fade" transition="in">
                                      <p:cBhvr>
                                        <p:cTn dur="500"/>
                                        <p:tgtEl>
                                          <p:spTgt spid="1463"/>
                                        </p:tgtEl>
                                      </p:cBhvr>
                                    </p:animEffect>
                                  </p:childTnLst>
                                </p:cTn>
                              </p:par>
                              <p:par>
                                <p:cTn fill="hold" nodeType="withEffect" presetClass="entr" presetID="10" presetSubtype="0">
                                  <p:stCondLst>
                                    <p:cond delay="500"/>
                                  </p:stCondLst>
                                  <p:childTnLst>
                                    <p:set>
                                      <p:cBhvr>
                                        <p:cTn dur="1" fill="hold">
                                          <p:stCondLst>
                                            <p:cond delay="0"/>
                                          </p:stCondLst>
                                        </p:cTn>
                                        <p:tgtEl>
                                          <p:spTgt spid="1454"/>
                                        </p:tgtEl>
                                        <p:attrNameLst>
                                          <p:attrName>style.visibility</p:attrName>
                                        </p:attrNameLst>
                                      </p:cBhvr>
                                      <p:to>
                                        <p:strVal val="visible"/>
                                      </p:to>
                                    </p:set>
                                    <p:animEffect filter="fade" transition="in">
                                      <p:cBhvr>
                                        <p:cTn dur="500"/>
                                        <p:tgtEl>
                                          <p:spTgt spid="145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59"/>
                                        </p:tgtEl>
                                        <p:attrNameLst>
                                          <p:attrName>style.visibility</p:attrName>
                                        </p:attrNameLst>
                                      </p:cBhvr>
                                      <p:to>
                                        <p:strVal val="visible"/>
                                      </p:to>
                                    </p:set>
                                    <p:animEffect filter="fade" transition="in">
                                      <p:cBhvr>
                                        <p:cTn dur="500"/>
                                        <p:tgtEl>
                                          <p:spTgt spid="1459"/>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465">
                                            <p:txEl>
                                              <p:pRg end="0" st="0"/>
                                            </p:txEl>
                                          </p:spTgt>
                                        </p:tgtEl>
                                        <p:attrNameLst>
                                          <p:attrName>style.visibility</p:attrName>
                                        </p:attrNameLst>
                                      </p:cBhvr>
                                      <p:to>
                                        <p:strVal val="visible"/>
                                      </p:to>
                                    </p:set>
                                    <p:anim calcmode="lin" valueType="num">
                                      <p:cBhvr additive="base">
                                        <p:cTn dur="500"/>
                                        <p:tgtEl>
                                          <p:spTgt spid="146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1465">
                                            <p:txEl>
                                              <p:pRg end="1" st="1"/>
                                            </p:txEl>
                                          </p:spTgt>
                                        </p:tgtEl>
                                        <p:attrNameLst>
                                          <p:attrName>style.visibility</p:attrName>
                                        </p:attrNameLst>
                                      </p:cBhvr>
                                      <p:to>
                                        <p:strVal val="visible"/>
                                      </p:to>
                                    </p:set>
                                    <p:anim calcmode="lin" valueType="num">
                                      <p:cBhvr additive="base">
                                        <p:cTn dur="500"/>
                                        <p:tgtEl>
                                          <p:spTgt spid="146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465">
                                            <p:txEl>
                                              <p:pRg end="2" st="2"/>
                                            </p:txEl>
                                          </p:spTgt>
                                        </p:tgtEl>
                                        <p:attrNameLst>
                                          <p:attrName>style.visibility</p:attrName>
                                        </p:attrNameLst>
                                      </p:cBhvr>
                                      <p:to>
                                        <p:strVal val="visible"/>
                                      </p:to>
                                    </p:set>
                                    <p:anim calcmode="lin" valueType="num">
                                      <p:cBhvr additive="base">
                                        <p:cTn dur="500"/>
                                        <p:tgtEl>
                                          <p:spTgt spid="146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1465">
                                            <p:txEl>
                                              <p:pRg end="3" st="3"/>
                                            </p:txEl>
                                          </p:spTgt>
                                        </p:tgtEl>
                                        <p:attrNameLst>
                                          <p:attrName>style.visibility</p:attrName>
                                        </p:attrNameLst>
                                      </p:cBhvr>
                                      <p:to>
                                        <p:strVal val="visible"/>
                                      </p:to>
                                    </p:set>
                                    <p:anim calcmode="lin" valueType="num">
                                      <p:cBhvr additive="base">
                                        <p:cTn dur="500"/>
                                        <p:tgtEl>
                                          <p:spTgt spid="146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465">
                                            <p:txEl>
                                              <p:pRg end="4" st="4"/>
                                            </p:txEl>
                                          </p:spTgt>
                                        </p:tgtEl>
                                        <p:attrNameLst>
                                          <p:attrName>style.visibility</p:attrName>
                                        </p:attrNameLst>
                                      </p:cBhvr>
                                      <p:to>
                                        <p:strVal val="visible"/>
                                      </p:to>
                                    </p:set>
                                    <p:anim calcmode="lin" valueType="num">
                                      <p:cBhvr additive="base">
                                        <p:cTn dur="500"/>
                                        <p:tgtEl>
                                          <p:spTgt spid="146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1465">
                                            <p:txEl>
                                              <p:pRg end="5" st="5"/>
                                            </p:txEl>
                                          </p:spTgt>
                                        </p:tgtEl>
                                        <p:attrNameLst>
                                          <p:attrName>style.visibility</p:attrName>
                                        </p:attrNameLst>
                                      </p:cBhvr>
                                      <p:to>
                                        <p:strVal val="visible"/>
                                      </p:to>
                                    </p:set>
                                    <p:anim calcmode="lin" valueType="num">
                                      <p:cBhvr additive="base">
                                        <p:cTn dur="500"/>
                                        <p:tgtEl>
                                          <p:spTgt spid="146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465">
                                            <p:txEl>
                                              <p:pRg end="6" st="6"/>
                                            </p:txEl>
                                          </p:spTgt>
                                        </p:tgtEl>
                                        <p:attrNameLst>
                                          <p:attrName>style.visibility</p:attrName>
                                        </p:attrNameLst>
                                      </p:cBhvr>
                                      <p:to>
                                        <p:strVal val="visible"/>
                                      </p:to>
                                    </p:set>
                                    <p:anim calcmode="lin" valueType="num">
                                      <p:cBhvr additive="base">
                                        <p:cTn dur="500"/>
                                        <p:tgtEl>
                                          <p:spTgt spid="146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1465">
                                            <p:txEl>
                                              <p:pRg end="7" st="7"/>
                                            </p:txEl>
                                          </p:spTgt>
                                        </p:tgtEl>
                                        <p:attrNameLst>
                                          <p:attrName>style.visibility</p:attrName>
                                        </p:attrNameLst>
                                      </p:cBhvr>
                                      <p:to>
                                        <p:strVal val="visible"/>
                                      </p:to>
                                    </p:set>
                                    <p:anim calcmode="lin" valueType="num">
                                      <p:cBhvr additive="base">
                                        <p:cTn dur="500"/>
                                        <p:tgtEl>
                                          <p:spTgt spid="146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1465">
                                            <p:txEl>
                                              <p:pRg end="8" st="8"/>
                                            </p:txEl>
                                          </p:spTgt>
                                        </p:tgtEl>
                                        <p:attrNameLst>
                                          <p:attrName>style.visibility</p:attrName>
                                        </p:attrNameLst>
                                      </p:cBhvr>
                                      <p:to>
                                        <p:strVal val="visible"/>
                                      </p:to>
                                    </p:set>
                                    <p:anim calcmode="lin" valueType="num">
                                      <p:cBhvr additive="base">
                                        <p:cTn dur="500"/>
                                        <p:tgtEl>
                                          <p:spTgt spid="146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1467"/>
                                        </p:tgtEl>
                                        <p:attrNameLst>
                                          <p:attrName>style.visibility</p:attrName>
                                        </p:attrNameLst>
                                      </p:cBhvr>
                                      <p:to>
                                        <p:strVal val="visible"/>
                                      </p:to>
                                    </p:set>
                                    <p:anim calcmode="lin" valueType="num">
                                      <p:cBhvr additive="base">
                                        <p:cTn dur="500"/>
                                        <p:tgtEl>
                                          <p:spTgt spid="1467"/>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466">
                                            <p:txEl>
                                              <p:pRg end="0" st="0"/>
                                            </p:txEl>
                                          </p:spTgt>
                                        </p:tgtEl>
                                        <p:attrNameLst>
                                          <p:attrName>style.visibility</p:attrName>
                                        </p:attrNameLst>
                                      </p:cBhvr>
                                      <p:to>
                                        <p:strVal val="visible"/>
                                      </p:to>
                                    </p:set>
                                    <p:animEffect filter="fade" transition="in">
                                      <p:cBhvr>
                                        <p:cTn dur="500"/>
                                        <p:tgtEl>
                                          <p:spTgt spid="1466">
                                            <p:txEl>
                                              <p:pRg end="0" st="0"/>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466">
                                            <p:txEl>
                                              <p:pRg end="1" st="1"/>
                                            </p:txEl>
                                          </p:spTgt>
                                        </p:tgtEl>
                                        <p:attrNameLst>
                                          <p:attrName>style.visibility</p:attrName>
                                        </p:attrNameLst>
                                      </p:cBhvr>
                                      <p:to>
                                        <p:strVal val="visible"/>
                                      </p:to>
                                    </p:set>
                                    <p:animEffect filter="fade" transition="in">
                                      <p:cBhvr>
                                        <p:cTn dur="500"/>
                                        <p:tgtEl>
                                          <p:spTgt spid="1466">
                                            <p:txEl>
                                              <p:pRg end="1" st="1"/>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466">
                                            <p:txEl>
                                              <p:pRg end="2" st="2"/>
                                            </p:txEl>
                                          </p:spTgt>
                                        </p:tgtEl>
                                        <p:attrNameLst>
                                          <p:attrName>style.visibility</p:attrName>
                                        </p:attrNameLst>
                                      </p:cBhvr>
                                      <p:to>
                                        <p:strVal val="visible"/>
                                      </p:to>
                                    </p:set>
                                    <p:animEffect filter="fade" transition="in">
                                      <p:cBhvr>
                                        <p:cTn dur="500"/>
                                        <p:tgtEl>
                                          <p:spTgt spid="1466">
                                            <p:txEl>
                                              <p:pRg end="2" st="2"/>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466">
                                            <p:txEl>
                                              <p:pRg end="3" st="3"/>
                                            </p:txEl>
                                          </p:spTgt>
                                        </p:tgtEl>
                                        <p:attrNameLst>
                                          <p:attrName>style.visibility</p:attrName>
                                        </p:attrNameLst>
                                      </p:cBhvr>
                                      <p:to>
                                        <p:strVal val="visible"/>
                                      </p:to>
                                    </p:set>
                                    <p:animEffect filter="fade" transition="in">
                                      <p:cBhvr>
                                        <p:cTn dur="500"/>
                                        <p:tgtEl>
                                          <p:spTgt spid="1466">
                                            <p:txEl>
                                              <p:pRg end="3" st="3"/>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466">
                                            <p:txEl>
                                              <p:pRg end="4" st="4"/>
                                            </p:txEl>
                                          </p:spTgt>
                                        </p:tgtEl>
                                        <p:attrNameLst>
                                          <p:attrName>style.visibility</p:attrName>
                                        </p:attrNameLst>
                                      </p:cBhvr>
                                      <p:to>
                                        <p:strVal val="visible"/>
                                      </p:to>
                                    </p:set>
                                    <p:animEffect filter="fade" transition="in">
                                      <p:cBhvr>
                                        <p:cTn dur="500"/>
                                        <p:tgtEl>
                                          <p:spTgt spid="1466">
                                            <p:txEl>
                                              <p:pRg end="4" st="4"/>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466">
                                            <p:txEl>
                                              <p:pRg end="5" st="5"/>
                                            </p:txEl>
                                          </p:spTgt>
                                        </p:tgtEl>
                                        <p:attrNameLst>
                                          <p:attrName>style.visibility</p:attrName>
                                        </p:attrNameLst>
                                      </p:cBhvr>
                                      <p:to>
                                        <p:strVal val="visible"/>
                                      </p:to>
                                    </p:set>
                                    <p:animEffect filter="fade" transition="in">
                                      <p:cBhvr>
                                        <p:cTn dur="500"/>
                                        <p:tgtEl>
                                          <p:spTgt spid="1466">
                                            <p:txEl>
                                              <p:pRg end="5" st="5"/>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466">
                                            <p:txEl>
                                              <p:pRg end="6" st="6"/>
                                            </p:txEl>
                                          </p:spTgt>
                                        </p:tgtEl>
                                        <p:attrNameLst>
                                          <p:attrName>style.visibility</p:attrName>
                                        </p:attrNameLst>
                                      </p:cBhvr>
                                      <p:to>
                                        <p:strVal val="visible"/>
                                      </p:to>
                                    </p:set>
                                    <p:animEffect filter="fade" transition="in">
                                      <p:cBhvr>
                                        <p:cTn dur="500"/>
                                        <p:tgtEl>
                                          <p:spTgt spid="1466">
                                            <p:txEl>
                                              <p:pRg end="6" st="6"/>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466">
                                            <p:txEl>
                                              <p:pRg end="7" st="7"/>
                                            </p:txEl>
                                          </p:spTgt>
                                        </p:tgtEl>
                                        <p:attrNameLst>
                                          <p:attrName>style.visibility</p:attrName>
                                        </p:attrNameLst>
                                      </p:cBhvr>
                                      <p:to>
                                        <p:strVal val="visible"/>
                                      </p:to>
                                    </p:set>
                                    <p:animEffect filter="fade" transition="in">
                                      <p:cBhvr>
                                        <p:cTn dur="500"/>
                                        <p:tgtEl>
                                          <p:spTgt spid="1466">
                                            <p:txEl>
                                              <p:pRg end="7" st="7"/>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466">
                                            <p:txEl>
                                              <p:pRg end="8" st="8"/>
                                            </p:txEl>
                                          </p:spTgt>
                                        </p:tgtEl>
                                        <p:attrNameLst>
                                          <p:attrName>style.visibility</p:attrName>
                                        </p:attrNameLst>
                                      </p:cBhvr>
                                      <p:to>
                                        <p:strVal val="visible"/>
                                      </p:to>
                                    </p:set>
                                    <p:animEffect filter="fade" transition="in">
                                      <p:cBhvr>
                                        <p:cTn dur="500"/>
                                        <p:tgtEl>
                                          <p:spTgt spid="1466">
                                            <p:txEl>
                                              <p:pRg end="8" st="8"/>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1455"/>
                                        </p:tgtEl>
                                        <p:attrNameLst>
                                          <p:attrName>style.visibility</p:attrName>
                                        </p:attrNameLst>
                                      </p:cBhvr>
                                      <p:to>
                                        <p:strVal val="visible"/>
                                      </p:to>
                                    </p:set>
                                    <p:animEffect filter="fade" transition="in">
                                      <p:cBhvr>
                                        <p:cTn dur="500"/>
                                        <p:tgtEl>
                                          <p:spTgt spid="1455"/>
                                        </p:tgtEl>
                                      </p:cBhvr>
                                    </p:animEffect>
                                  </p:childTnLst>
                                </p:cTn>
                              </p:par>
                              <p:par>
                                <p:cTn fill="hold" nodeType="withEffect" presetClass="entr" presetID="10" presetSubtype="0">
                                  <p:stCondLst>
                                    <p:cond delay="750"/>
                                  </p:stCondLst>
                                  <p:childTnLst>
                                    <p:set>
                                      <p:cBhvr>
                                        <p:cTn dur="1" fill="hold">
                                          <p:stCondLst>
                                            <p:cond delay="0"/>
                                          </p:stCondLst>
                                        </p:cTn>
                                        <p:tgtEl>
                                          <p:spTgt spid="1462"/>
                                        </p:tgtEl>
                                        <p:attrNameLst>
                                          <p:attrName>style.visibility</p:attrName>
                                        </p:attrNameLst>
                                      </p:cBhvr>
                                      <p:to>
                                        <p:strVal val="visible"/>
                                      </p:to>
                                    </p:set>
                                    <p:animEffect filter="fade" transition="in">
                                      <p:cBhvr>
                                        <p:cTn dur="500"/>
                                        <p:tgtEl>
                                          <p:spTgt spid="1462"/>
                                        </p:tgtEl>
                                      </p:cBhvr>
                                    </p:animEffect>
                                  </p:childTnLst>
                                </p:cTn>
                              </p:par>
                              <p:par>
                                <p:cTn fill="hold" nodeType="withEffect" presetClass="entr" presetID="10" presetSubtype="0">
                                  <p:stCondLst>
                                    <p:cond delay="1000"/>
                                  </p:stCondLst>
                                  <p:childTnLst>
                                    <p:set>
                                      <p:cBhvr>
                                        <p:cTn dur="1" fill="hold">
                                          <p:stCondLst>
                                            <p:cond delay="0"/>
                                          </p:stCondLst>
                                        </p:cTn>
                                        <p:tgtEl>
                                          <p:spTgt spid="1456"/>
                                        </p:tgtEl>
                                        <p:attrNameLst>
                                          <p:attrName>style.visibility</p:attrName>
                                        </p:attrNameLst>
                                      </p:cBhvr>
                                      <p:to>
                                        <p:strVal val="visible"/>
                                      </p:to>
                                    </p:set>
                                    <p:animEffect filter="fade" transition="in">
                                      <p:cBhvr>
                                        <p:cTn dur="500"/>
                                        <p:tgtEl>
                                          <p:spTgt spid="1456"/>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460"/>
                                        </p:tgtEl>
                                        <p:attrNameLst>
                                          <p:attrName>style.visibility</p:attrName>
                                        </p:attrNameLst>
                                      </p:cBhvr>
                                      <p:to>
                                        <p:strVal val="visible"/>
                                      </p:to>
                                    </p:set>
                                    <p:animEffect filter="fade" transition="in">
                                      <p:cBhvr>
                                        <p:cTn dur="500"/>
                                        <p:tgtEl>
                                          <p:spTgt spid="1460"/>
                                        </p:tgtEl>
                                      </p:cBhvr>
                                    </p:animEffect>
                                  </p:childTnLst>
                                </p:cTn>
                              </p:par>
                            </p:childTnLst>
                          </p:cTn>
                        </p:par>
                        <p:par>
                          <p:cTn fill="hold">
                            <p:stCondLst>
                              <p:cond delay="10500"/>
                            </p:stCondLst>
                            <p:childTnLst>
                              <p:par>
                                <p:cTn fill="hold" nodeType="afterEffect" presetClass="entr" presetID="2" presetSubtype="8">
                                  <p:stCondLst>
                                    <p:cond delay="0"/>
                                  </p:stCondLst>
                                  <p:childTnLst>
                                    <p:set>
                                      <p:cBhvr>
                                        <p:cTn dur="1" fill="hold">
                                          <p:stCondLst>
                                            <p:cond delay="0"/>
                                          </p:stCondLst>
                                        </p:cTn>
                                        <p:tgtEl>
                                          <p:spTgt spid="1468">
                                            <p:txEl>
                                              <p:pRg end="0" st="0"/>
                                            </p:txEl>
                                          </p:spTgt>
                                        </p:tgtEl>
                                        <p:attrNameLst>
                                          <p:attrName>style.visibility</p:attrName>
                                        </p:attrNameLst>
                                      </p:cBhvr>
                                      <p:to>
                                        <p:strVal val="visible"/>
                                      </p:to>
                                    </p:set>
                                    <p:anim calcmode="lin" valueType="num">
                                      <p:cBhvr additive="base">
                                        <p:cTn dur="500"/>
                                        <p:tgtEl>
                                          <p:spTgt spid="146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8">
                                  <p:stCondLst>
                                    <p:cond delay="0"/>
                                  </p:stCondLst>
                                  <p:childTnLst>
                                    <p:set>
                                      <p:cBhvr>
                                        <p:cTn dur="1" fill="hold">
                                          <p:stCondLst>
                                            <p:cond delay="0"/>
                                          </p:stCondLst>
                                        </p:cTn>
                                        <p:tgtEl>
                                          <p:spTgt spid="1468">
                                            <p:txEl>
                                              <p:pRg end="1" st="1"/>
                                            </p:txEl>
                                          </p:spTgt>
                                        </p:tgtEl>
                                        <p:attrNameLst>
                                          <p:attrName>style.visibility</p:attrName>
                                        </p:attrNameLst>
                                      </p:cBhvr>
                                      <p:to>
                                        <p:strVal val="visible"/>
                                      </p:to>
                                    </p:set>
                                    <p:anim calcmode="lin" valueType="num">
                                      <p:cBhvr additive="base">
                                        <p:cTn dur="500"/>
                                        <p:tgtEl>
                                          <p:spTgt spid="146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500"/>
                            </p:stCondLst>
                            <p:childTnLst>
                              <p:par>
                                <p:cTn fill="hold" nodeType="afterEffect" presetClass="entr" presetID="2" presetSubtype="8">
                                  <p:stCondLst>
                                    <p:cond delay="0"/>
                                  </p:stCondLst>
                                  <p:childTnLst>
                                    <p:set>
                                      <p:cBhvr>
                                        <p:cTn dur="1" fill="hold">
                                          <p:stCondLst>
                                            <p:cond delay="0"/>
                                          </p:stCondLst>
                                        </p:cTn>
                                        <p:tgtEl>
                                          <p:spTgt spid="1468">
                                            <p:txEl>
                                              <p:pRg end="2" st="2"/>
                                            </p:txEl>
                                          </p:spTgt>
                                        </p:tgtEl>
                                        <p:attrNameLst>
                                          <p:attrName>style.visibility</p:attrName>
                                        </p:attrNameLst>
                                      </p:cBhvr>
                                      <p:to>
                                        <p:strVal val="visible"/>
                                      </p:to>
                                    </p:set>
                                    <p:anim calcmode="lin" valueType="num">
                                      <p:cBhvr additive="base">
                                        <p:cTn dur="500"/>
                                        <p:tgtEl>
                                          <p:spTgt spid="146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8">
                                  <p:stCondLst>
                                    <p:cond delay="0"/>
                                  </p:stCondLst>
                                  <p:childTnLst>
                                    <p:set>
                                      <p:cBhvr>
                                        <p:cTn dur="1" fill="hold">
                                          <p:stCondLst>
                                            <p:cond delay="0"/>
                                          </p:stCondLst>
                                        </p:cTn>
                                        <p:tgtEl>
                                          <p:spTgt spid="1468">
                                            <p:txEl>
                                              <p:pRg end="3" st="3"/>
                                            </p:txEl>
                                          </p:spTgt>
                                        </p:tgtEl>
                                        <p:attrNameLst>
                                          <p:attrName>style.visibility</p:attrName>
                                        </p:attrNameLst>
                                      </p:cBhvr>
                                      <p:to>
                                        <p:strVal val="visible"/>
                                      </p:to>
                                    </p:set>
                                    <p:anim calcmode="lin" valueType="num">
                                      <p:cBhvr additive="base">
                                        <p:cTn dur="500"/>
                                        <p:tgtEl>
                                          <p:spTgt spid="146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0"/>
                            </p:stCondLst>
                            <p:childTnLst>
                              <p:par>
                                <p:cTn fill="hold" nodeType="afterEffect" presetClass="entr" presetID="2" presetSubtype="8">
                                  <p:stCondLst>
                                    <p:cond delay="0"/>
                                  </p:stCondLst>
                                  <p:childTnLst>
                                    <p:set>
                                      <p:cBhvr>
                                        <p:cTn dur="1" fill="hold">
                                          <p:stCondLst>
                                            <p:cond delay="0"/>
                                          </p:stCondLst>
                                        </p:cTn>
                                        <p:tgtEl>
                                          <p:spTgt spid="1468">
                                            <p:txEl>
                                              <p:pRg end="4" st="4"/>
                                            </p:txEl>
                                          </p:spTgt>
                                        </p:tgtEl>
                                        <p:attrNameLst>
                                          <p:attrName>style.visibility</p:attrName>
                                        </p:attrNameLst>
                                      </p:cBhvr>
                                      <p:to>
                                        <p:strVal val="visible"/>
                                      </p:to>
                                    </p:set>
                                    <p:anim calcmode="lin" valueType="num">
                                      <p:cBhvr additive="base">
                                        <p:cTn dur="500"/>
                                        <p:tgtEl>
                                          <p:spTgt spid="146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8">
                                  <p:stCondLst>
                                    <p:cond delay="0"/>
                                  </p:stCondLst>
                                  <p:childTnLst>
                                    <p:set>
                                      <p:cBhvr>
                                        <p:cTn dur="1" fill="hold">
                                          <p:stCondLst>
                                            <p:cond delay="0"/>
                                          </p:stCondLst>
                                        </p:cTn>
                                        <p:tgtEl>
                                          <p:spTgt spid="1468">
                                            <p:txEl>
                                              <p:pRg end="5" st="5"/>
                                            </p:txEl>
                                          </p:spTgt>
                                        </p:tgtEl>
                                        <p:attrNameLst>
                                          <p:attrName>style.visibility</p:attrName>
                                        </p:attrNameLst>
                                      </p:cBhvr>
                                      <p:to>
                                        <p:strVal val="visible"/>
                                      </p:to>
                                    </p:set>
                                    <p:anim calcmode="lin" valueType="num">
                                      <p:cBhvr additive="base">
                                        <p:cTn dur="500"/>
                                        <p:tgtEl>
                                          <p:spTgt spid="146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8">
                                  <p:stCondLst>
                                    <p:cond delay="0"/>
                                  </p:stCondLst>
                                  <p:childTnLst>
                                    <p:set>
                                      <p:cBhvr>
                                        <p:cTn dur="1" fill="hold">
                                          <p:stCondLst>
                                            <p:cond delay="0"/>
                                          </p:stCondLst>
                                        </p:cTn>
                                        <p:tgtEl>
                                          <p:spTgt spid="1468">
                                            <p:txEl>
                                              <p:pRg end="6" st="6"/>
                                            </p:txEl>
                                          </p:spTgt>
                                        </p:tgtEl>
                                        <p:attrNameLst>
                                          <p:attrName>style.visibility</p:attrName>
                                        </p:attrNameLst>
                                      </p:cBhvr>
                                      <p:to>
                                        <p:strVal val="visible"/>
                                      </p:to>
                                    </p:set>
                                    <p:anim calcmode="lin" valueType="num">
                                      <p:cBhvr additive="base">
                                        <p:cTn dur="500"/>
                                        <p:tgtEl>
                                          <p:spTgt spid="146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8">
                                  <p:stCondLst>
                                    <p:cond delay="0"/>
                                  </p:stCondLst>
                                  <p:childTnLst>
                                    <p:set>
                                      <p:cBhvr>
                                        <p:cTn dur="1" fill="hold">
                                          <p:stCondLst>
                                            <p:cond delay="0"/>
                                          </p:stCondLst>
                                        </p:cTn>
                                        <p:tgtEl>
                                          <p:spTgt spid="1468">
                                            <p:txEl>
                                              <p:pRg end="7" st="7"/>
                                            </p:txEl>
                                          </p:spTgt>
                                        </p:tgtEl>
                                        <p:attrNameLst>
                                          <p:attrName>style.visibility</p:attrName>
                                        </p:attrNameLst>
                                      </p:cBhvr>
                                      <p:to>
                                        <p:strVal val="visible"/>
                                      </p:to>
                                    </p:set>
                                    <p:anim calcmode="lin" valueType="num">
                                      <p:cBhvr additive="base">
                                        <p:cTn dur="500"/>
                                        <p:tgtEl>
                                          <p:spTgt spid="146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500"/>
                            </p:stCondLst>
                            <p:childTnLst>
                              <p:par>
                                <p:cTn fill="hold" nodeType="afterEffect" presetClass="entr" presetID="2" presetSubtype="8">
                                  <p:stCondLst>
                                    <p:cond delay="0"/>
                                  </p:stCondLst>
                                  <p:childTnLst>
                                    <p:set>
                                      <p:cBhvr>
                                        <p:cTn dur="1" fill="hold">
                                          <p:stCondLst>
                                            <p:cond delay="0"/>
                                          </p:stCondLst>
                                        </p:cTn>
                                        <p:tgtEl>
                                          <p:spTgt spid="1468">
                                            <p:txEl>
                                              <p:pRg end="8" st="8"/>
                                            </p:txEl>
                                          </p:spTgt>
                                        </p:tgtEl>
                                        <p:attrNameLst>
                                          <p:attrName>style.visibility</p:attrName>
                                        </p:attrNameLst>
                                      </p:cBhvr>
                                      <p:to>
                                        <p:strVal val="visible"/>
                                      </p:to>
                                    </p:set>
                                    <p:anim calcmode="lin" valueType="num">
                                      <p:cBhvr additive="base">
                                        <p:cTn dur="500"/>
                                        <p:tgtEl>
                                          <p:spTgt spid="146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1470"/>
                                        </p:tgtEl>
                                        <p:attrNameLst>
                                          <p:attrName>style.visibility</p:attrName>
                                        </p:attrNameLst>
                                      </p:cBhvr>
                                      <p:to>
                                        <p:strVal val="visible"/>
                                      </p:to>
                                    </p:set>
                                    <p:anim calcmode="lin" valueType="num">
                                      <p:cBhvr additive="base">
                                        <p:cTn dur="500"/>
                                        <p:tgtEl>
                                          <p:spTgt spid="1470"/>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1469">
                                            <p:txEl>
                                              <p:pRg end="0" st="0"/>
                                            </p:txEl>
                                          </p:spTgt>
                                        </p:tgtEl>
                                        <p:attrNameLst>
                                          <p:attrName>style.visibility</p:attrName>
                                        </p:attrNameLst>
                                      </p:cBhvr>
                                      <p:to>
                                        <p:strVal val="visible"/>
                                      </p:to>
                                    </p:set>
                                    <p:animEffect filter="fade" transition="in">
                                      <p:cBhvr>
                                        <p:cTn dur="500"/>
                                        <p:tgtEl>
                                          <p:spTgt spid="1469">
                                            <p:txEl>
                                              <p:pRg end="0" st="0"/>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1469">
                                            <p:txEl>
                                              <p:pRg end="1" st="1"/>
                                            </p:txEl>
                                          </p:spTgt>
                                        </p:tgtEl>
                                        <p:attrNameLst>
                                          <p:attrName>style.visibility</p:attrName>
                                        </p:attrNameLst>
                                      </p:cBhvr>
                                      <p:to>
                                        <p:strVal val="visible"/>
                                      </p:to>
                                    </p:set>
                                    <p:animEffect filter="fade" transition="in">
                                      <p:cBhvr>
                                        <p:cTn dur="500"/>
                                        <p:tgtEl>
                                          <p:spTgt spid="1469">
                                            <p:txEl>
                                              <p:pRg end="1" st="1"/>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469">
                                            <p:txEl>
                                              <p:pRg end="2" st="2"/>
                                            </p:txEl>
                                          </p:spTgt>
                                        </p:tgtEl>
                                        <p:attrNameLst>
                                          <p:attrName>style.visibility</p:attrName>
                                        </p:attrNameLst>
                                      </p:cBhvr>
                                      <p:to>
                                        <p:strVal val="visible"/>
                                      </p:to>
                                    </p:set>
                                    <p:animEffect filter="fade" transition="in">
                                      <p:cBhvr>
                                        <p:cTn dur="500"/>
                                        <p:tgtEl>
                                          <p:spTgt spid="1469">
                                            <p:txEl>
                                              <p:pRg end="2" st="2"/>
                                            </p:txEl>
                                          </p:spTgt>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1469">
                                            <p:txEl>
                                              <p:pRg end="3" st="3"/>
                                            </p:txEl>
                                          </p:spTgt>
                                        </p:tgtEl>
                                        <p:attrNameLst>
                                          <p:attrName>style.visibility</p:attrName>
                                        </p:attrNameLst>
                                      </p:cBhvr>
                                      <p:to>
                                        <p:strVal val="visible"/>
                                      </p:to>
                                    </p:set>
                                    <p:animEffect filter="fade" transition="in">
                                      <p:cBhvr>
                                        <p:cTn dur="500"/>
                                        <p:tgtEl>
                                          <p:spTgt spid="1469">
                                            <p:txEl>
                                              <p:pRg end="3" st="3"/>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1469">
                                            <p:txEl>
                                              <p:pRg end="4" st="4"/>
                                            </p:txEl>
                                          </p:spTgt>
                                        </p:tgtEl>
                                        <p:attrNameLst>
                                          <p:attrName>style.visibility</p:attrName>
                                        </p:attrNameLst>
                                      </p:cBhvr>
                                      <p:to>
                                        <p:strVal val="visible"/>
                                      </p:to>
                                    </p:set>
                                    <p:animEffect filter="fade" transition="in">
                                      <p:cBhvr>
                                        <p:cTn dur="500"/>
                                        <p:tgtEl>
                                          <p:spTgt spid="1469">
                                            <p:txEl>
                                              <p:pRg end="4" st="4"/>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469">
                                            <p:txEl>
                                              <p:pRg end="5" st="5"/>
                                            </p:txEl>
                                          </p:spTgt>
                                        </p:tgtEl>
                                        <p:attrNameLst>
                                          <p:attrName>style.visibility</p:attrName>
                                        </p:attrNameLst>
                                      </p:cBhvr>
                                      <p:to>
                                        <p:strVal val="visible"/>
                                      </p:to>
                                    </p:set>
                                    <p:animEffect filter="fade" transition="in">
                                      <p:cBhvr>
                                        <p:cTn dur="500"/>
                                        <p:tgtEl>
                                          <p:spTgt spid="1469">
                                            <p:txEl>
                                              <p:pRg end="5" st="5"/>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1469">
                                            <p:txEl>
                                              <p:pRg end="6" st="6"/>
                                            </p:txEl>
                                          </p:spTgt>
                                        </p:tgtEl>
                                        <p:attrNameLst>
                                          <p:attrName>style.visibility</p:attrName>
                                        </p:attrNameLst>
                                      </p:cBhvr>
                                      <p:to>
                                        <p:strVal val="visible"/>
                                      </p:to>
                                    </p:set>
                                    <p:animEffect filter="fade" transition="in">
                                      <p:cBhvr>
                                        <p:cTn dur="500"/>
                                        <p:tgtEl>
                                          <p:spTgt spid="1469">
                                            <p:txEl>
                                              <p:pRg end="6" st="6"/>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1469">
                                            <p:txEl>
                                              <p:pRg end="7" st="7"/>
                                            </p:txEl>
                                          </p:spTgt>
                                        </p:tgtEl>
                                        <p:attrNameLst>
                                          <p:attrName>style.visibility</p:attrName>
                                        </p:attrNameLst>
                                      </p:cBhvr>
                                      <p:to>
                                        <p:strVal val="visible"/>
                                      </p:to>
                                    </p:set>
                                    <p:animEffect filter="fade" transition="in">
                                      <p:cBhvr>
                                        <p:cTn dur="500"/>
                                        <p:tgtEl>
                                          <p:spTgt spid="1469">
                                            <p:txEl>
                                              <p:pRg end="7" st="7"/>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1469">
                                            <p:txEl>
                                              <p:pRg end="8" st="8"/>
                                            </p:txEl>
                                          </p:spTgt>
                                        </p:tgtEl>
                                        <p:attrNameLst>
                                          <p:attrName>style.visibility</p:attrName>
                                        </p:attrNameLst>
                                      </p:cBhvr>
                                      <p:to>
                                        <p:strVal val="visible"/>
                                      </p:to>
                                    </p:set>
                                    <p:animEffect filter="fade" transition="in">
                                      <p:cBhvr>
                                        <p:cTn dur="500"/>
                                        <p:tgtEl>
                                          <p:spTgt spid="1469">
                                            <p:txEl>
                                              <p:pRg end="8" st="8"/>
                                            </p:txEl>
                                          </p:spTgt>
                                        </p:tgtEl>
                                      </p:cBhvr>
                                    </p:animEffect>
                                  </p:childTnLst>
                                </p:cTn>
                              </p:par>
                              <p:par>
                                <p:cTn fill="hold" nodeType="withEffect" presetClass="entr" presetID="10" presetSubtype="0">
                                  <p:stCondLst>
                                    <p:cond delay="1250"/>
                                  </p:stCondLst>
                                  <p:childTnLst>
                                    <p:set>
                                      <p:cBhvr>
                                        <p:cTn dur="1" fill="hold">
                                          <p:stCondLst>
                                            <p:cond delay="0"/>
                                          </p:stCondLst>
                                        </p:cTn>
                                        <p:tgtEl>
                                          <p:spTgt spid="1457"/>
                                        </p:tgtEl>
                                        <p:attrNameLst>
                                          <p:attrName>style.visibility</p:attrName>
                                        </p:attrNameLst>
                                      </p:cBhvr>
                                      <p:to>
                                        <p:strVal val="visible"/>
                                      </p:to>
                                    </p:set>
                                    <p:animEffect filter="fade" transition="in">
                                      <p:cBhvr>
                                        <p:cTn dur="500"/>
                                        <p:tgtEl>
                                          <p:spTgt spid="1457"/>
                                        </p:tgtEl>
                                      </p:cBhvr>
                                    </p:animEffect>
                                  </p:childTnLst>
                                </p:cTn>
                              </p:par>
                              <p:par>
                                <p:cTn fill="hold" nodeType="withEffect" presetClass="entr" presetID="10" presetSubtype="0">
                                  <p:stCondLst>
                                    <p:cond delay="1250"/>
                                  </p:stCondLst>
                                  <p:childTnLst>
                                    <p:set>
                                      <p:cBhvr>
                                        <p:cTn dur="1" fill="hold">
                                          <p:stCondLst>
                                            <p:cond delay="0"/>
                                          </p:stCondLst>
                                        </p:cTn>
                                        <p:tgtEl>
                                          <p:spTgt spid="1464"/>
                                        </p:tgtEl>
                                        <p:attrNameLst>
                                          <p:attrName>style.visibility</p:attrName>
                                        </p:attrNameLst>
                                      </p:cBhvr>
                                      <p:to>
                                        <p:strVal val="visible"/>
                                      </p:to>
                                    </p:set>
                                    <p:animEffect filter="fade" transition="in">
                                      <p:cBhvr>
                                        <p:cTn dur="500"/>
                                        <p:tgtEl>
                                          <p:spTgt spid="1464"/>
                                        </p:tgtEl>
                                      </p:cBhvr>
                                    </p:animEffect>
                                  </p:childTnLst>
                                </p:cTn>
                              </p:par>
                              <p:par>
                                <p:cTn fill="hold" nodeType="withEffect" presetClass="entr" presetID="10" presetSubtype="0">
                                  <p:stCondLst>
                                    <p:cond delay="1500"/>
                                  </p:stCondLst>
                                  <p:childTnLst>
                                    <p:set>
                                      <p:cBhvr>
                                        <p:cTn dur="1" fill="hold">
                                          <p:stCondLst>
                                            <p:cond delay="0"/>
                                          </p:stCondLst>
                                        </p:cTn>
                                        <p:tgtEl>
                                          <p:spTgt spid="1458"/>
                                        </p:tgtEl>
                                        <p:attrNameLst>
                                          <p:attrName>style.visibility</p:attrName>
                                        </p:attrNameLst>
                                      </p:cBhvr>
                                      <p:to>
                                        <p:strVal val="visible"/>
                                      </p:to>
                                    </p:set>
                                    <p:animEffect filter="fade" transition="in">
                                      <p:cBhvr>
                                        <p:cTn dur="500"/>
                                        <p:tgtEl>
                                          <p:spTgt spid="1458"/>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1461"/>
                                        </p:tgtEl>
                                        <p:attrNameLst>
                                          <p:attrName>style.visibility</p:attrName>
                                        </p:attrNameLst>
                                      </p:cBhvr>
                                      <p:to>
                                        <p:strVal val="visible"/>
                                      </p:to>
                                    </p:set>
                                    <p:animEffect filter="fade" transition="in">
                                      <p:cBhvr>
                                        <p:cTn dur="500"/>
                                        <p:tgtEl>
                                          <p:spTgt spid="1461"/>
                                        </p:tgtEl>
                                      </p:cBhvr>
                                    </p:animEffect>
                                  </p:childTnLst>
                                </p:cTn>
                              </p:par>
                            </p:childTnLst>
                          </p:cTn>
                        </p:par>
                        <p:par>
                          <p:cTn fill="hold">
                            <p:stCondLst>
                              <p:cond delay="20000"/>
                            </p:stCondLst>
                            <p:childTnLst>
                              <p:par>
                                <p:cTn fill="hold" nodeType="afterEffect" presetClass="entr" presetID="2" presetSubtype="8">
                                  <p:stCondLst>
                                    <p:cond delay="0"/>
                                  </p:stCondLst>
                                  <p:childTnLst>
                                    <p:set>
                                      <p:cBhvr>
                                        <p:cTn dur="1" fill="hold">
                                          <p:stCondLst>
                                            <p:cond delay="0"/>
                                          </p:stCondLst>
                                        </p:cTn>
                                        <p:tgtEl>
                                          <p:spTgt spid="1471">
                                            <p:txEl>
                                              <p:pRg end="0" st="0"/>
                                            </p:txEl>
                                          </p:spTgt>
                                        </p:tgtEl>
                                        <p:attrNameLst>
                                          <p:attrName>style.visibility</p:attrName>
                                        </p:attrNameLst>
                                      </p:cBhvr>
                                      <p:to>
                                        <p:strVal val="visible"/>
                                      </p:to>
                                    </p:set>
                                    <p:anim calcmode="lin" valueType="num">
                                      <p:cBhvr additive="base">
                                        <p:cTn dur="500"/>
                                        <p:tgtEl>
                                          <p:spTgt spid="147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500"/>
                            </p:stCondLst>
                            <p:childTnLst>
                              <p:par>
                                <p:cTn fill="hold" nodeType="afterEffect" presetClass="entr" presetID="2" presetSubtype="8">
                                  <p:stCondLst>
                                    <p:cond delay="0"/>
                                  </p:stCondLst>
                                  <p:childTnLst>
                                    <p:set>
                                      <p:cBhvr>
                                        <p:cTn dur="1" fill="hold">
                                          <p:stCondLst>
                                            <p:cond delay="0"/>
                                          </p:stCondLst>
                                        </p:cTn>
                                        <p:tgtEl>
                                          <p:spTgt spid="1471">
                                            <p:txEl>
                                              <p:pRg end="1" st="1"/>
                                            </p:txEl>
                                          </p:spTgt>
                                        </p:tgtEl>
                                        <p:attrNameLst>
                                          <p:attrName>style.visibility</p:attrName>
                                        </p:attrNameLst>
                                      </p:cBhvr>
                                      <p:to>
                                        <p:strVal val="visible"/>
                                      </p:to>
                                    </p:set>
                                    <p:anim calcmode="lin" valueType="num">
                                      <p:cBhvr additive="base">
                                        <p:cTn dur="500"/>
                                        <p:tgtEl>
                                          <p:spTgt spid="147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8">
                                  <p:stCondLst>
                                    <p:cond delay="0"/>
                                  </p:stCondLst>
                                  <p:childTnLst>
                                    <p:set>
                                      <p:cBhvr>
                                        <p:cTn dur="1" fill="hold">
                                          <p:stCondLst>
                                            <p:cond delay="0"/>
                                          </p:stCondLst>
                                        </p:cTn>
                                        <p:tgtEl>
                                          <p:spTgt spid="1471">
                                            <p:txEl>
                                              <p:pRg end="2" st="2"/>
                                            </p:txEl>
                                          </p:spTgt>
                                        </p:tgtEl>
                                        <p:attrNameLst>
                                          <p:attrName>style.visibility</p:attrName>
                                        </p:attrNameLst>
                                      </p:cBhvr>
                                      <p:to>
                                        <p:strVal val="visible"/>
                                      </p:to>
                                    </p:set>
                                    <p:anim calcmode="lin" valueType="num">
                                      <p:cBhvr additive="base">
                                        <p:cTn dur="500"/>
                                        <p:tgtEl>
                                          <p:spTgt spid="147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500"/>
                            </p:stCondLst>
                            <p:childTnLst>
                              <p:par>
                                <p:cTn fill="hold" nodeType="afterEffect" presetClass="entr" presetID="2" presetSubtype="8">
                                  <p:stCondLst>
                                    <p:cond delay="0"/>
                                  </p:stCondLst>
                                  <p:childTnLst>
                                    <p:set>
                                      <p:cBhvr>
                                        <p:cTn dur="1" fill="hold">
                                          <p:stCondLst>
                                            <p:cond delay="0"/>
                                          </p:stCondLst>
                                        </p:cTn>
                                        <p:tgtEl>
                                          <p:spTgt spid="1471">
                                            <p:txEl>
                                              <p:pRg end="3" st="3"/>
                                            </p:txEl>
                                          </p:spTgt>
                                        </p:tgtEl>
                                        <p:attrNameLst>
                                          <p:attrName>style.visibility</p:attrName>
                                        </p:attrNameLst>
                                      </p:cBhvr>
                                      <p:to>
                                        <p:strVal val="visible"/>
                                      </p:to>
                                    </p:set>
                                    <p:anim calcmode="lin" valueType="num">
                                      <p:cBhvr additive="base">
                                        <p:cTn dur="500"/>
                                        <p:tgtEl>
                                          <p:spTgt spid="147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0"/>
                            </p:stCondLst>
                            <p:childTnLst>
                              <p:par>
                                <p:cTn fill="hold" nodeType="afterEffect" presetClass="entr" presetID="2" presetSubtype="8">
                                  <p:stCondLst>
                                    <p:cond delay="0"/>
                                  </p:stCondLst>
                                  <p:childTnLst>
                                    <p:set>
                                      <p:cBhvr>
                                        <p:cTn dur="1" fill="hold">
                                          <p:stCondLst>
                                            <p:cond delay="0"/>
                                          </p:stCondLst>
                                        </p:cTn>
                                        <p:tgtEl>
                                          <p:spTgt spid="1471">
                                            <p:txEl>
                                              <p:pRg end="4" st="4"/>
                                            </p:txEl>
                                          </p:spTgt>
                                        </p:tgtEl>
                                        <p:attrNameLst>
                                          <p:attrName>style.visibility</p:attrName>
                                        </p:attrNameLst>
                                      </p:cBhvr>
                                      <p:to>
                                        <p:strVal val="visible"/>
                                      </p:to>
                                    </p:set>
                                    <p:anim calcmode="lin" valueType="num">
                                      <p:cBhvr additive="base">
                                        <p:cTn dur="500"/>
                                        <p:tgtEl>
                                          <p:spTgt spid="147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2" presetSubtype="8">
                                  <p:stCondLst>
                                    <p:cond delay="0"/>
                                  </p:stCondLst>
                                  <p:childTnLst>
                                    <p:set>
                                      <p:cBhvr>
                                        <p:cTn dur="1" fill="hold">
                                          <p:stCondLst>
                                            <p:cond delay="0"/>
                                          </p:stCondLst>
                                        </p:cTn>
                                        <p:tgtEl>
                                          <p:spTgt spid="1471">
                                            <p:txEl>
                                              <p:pRg end="5" st="5"/>
                                            </p:txEl>
                                          </p:spTgt>
                                        </p:tgtEl>
                                        <p:attrNameLst>
                                          <p:attrName>style.visibility</p:attrName>
                                        </p:attrNameLst>
                                      </p:cBhvr>
                                      <p:to>
                                        <p:strVal val="visible"/>
                                      </p:to>
                                    </p:set>
                                    <p:anim calcmode="lin" valueType="num">
                                      <p:cBhvr additive="base">
                                        <p:cTn dur="500"/>
                                        <p:tgtEl>
                                          <p:spTgt spid="147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000"/>
                            </p:stCondLst>
                            <p:childTnLst>
                              <p:par>
                                <p:cTn fill="hold" nodeType="afterEffect" presetClass="entr" presetID="2" presetSubtype="8">
                                  <p:stCondLst>
                                    <p:cond delay="0"/>
                                  </p:stCondLst>
                                  <p:childTnLst>
                                    <p:set>
                                      <p:cBhvr>
                                        <p:cTn dur="1" fill="hold">
                                          <p:stCondLst>
                                            <p:cond delay="0"/>
                                          </p:stCondLst>
                                        </p:cTn>
                                        <p:tgtEl>
                                          <p:spTgt spid="1471">
                                            <p:txEl>
                                              <p:pRg end="6" st="6"/>
                                            </p:txEl>
                                          </p:spTgt>
                                        </p:tgtEl>
                                        <p:attrNameLst>
                                          <p:attrName>style.visibility</p:attrName>
                                        </p:attrNameLst>
                                      </p:cBhvr>
                                      <p:to>
                                        <p:strVal val="visible"/>
                                      </p:to>
                                    </p:set>
                                    <p:anim calcmode="lin" valueType="num">
                                      <p:cBhvr additive="base">
                                        <p:cTn dur="500"/>
                                        <p:tgtEl>
                                          <p:spTgt spid="147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500"/>
                            </p:stCondLst>
                            <p:childTnLst>
                              <p:par>
                                <p:cTn fill="hold" nodeType="afterEffect" presetClass="entr" presetID="2" presetSubtype="8">
                                  <p:stCondLst>
                                    <p:cond delay="0"/>
                                  </p:stCondLst>
                                  <p:childTnLst>
                                    <p:set>
                                      <p:cBhvr>
                                        <p:cTn dur="1" fill="hold">
                                          <p:stCondLst>
                                            <p:cond delay="0"/>
                                          </p:stCondLst>
                                        </p:cTn>
                                        <p:tgtEl>
                                          <p:spTgt spid="1471">
                                            <p:txEl>
                                              <p:pRg end="7" st="7"/>
                                            </p:txEl>
                                          </p:spTgt>
                                        </p:tgtEl>
                                        <p:attrNameLst>
                                          <p:attrName>style.visibility</p:attrName>
                                        </p:attrNameLst>
                                      </p:cBhvr>
                                      <p:to>
                                        <p:strVal val="visible"/>
                                      </p:to>
                                    </p:set>
                                    <p:anim calcmode="lin" valueType="num">
                                      <p:cBhvr additive="base">
                                        <p:cTn dur="500"/>
                                        <p:tgtEl>
                                          <p:spTgt spid="147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000"/>
                            </p:stCondLst>
                            <p:childTnLst>
                              <p:par>
                                <p:cTn fill="hold" nodeType="afterEffect" presetClass="entr" presetID="2" presetSubtype="8">
                                  <p:stCondLst>
                                    <p:cond delay="0"/>
                                  </p:stCondLst>
                                  <p:childTnLst>
                                    <p:set>
                                      <p:cBhvr>
                                        <p:cTn dur="1" fill="hold">
                                          <p:stCondLst>
                                            <p:cond delay="0"/>
                                          </p:stCondLst>
                                        </p:cTn>
                                        <p:tgtEl>
                                          <p:spTgt spid="1471">
                                            <p:txEl>
                                              <p:pRg end="8" st="8"/>
                                            </p:txEl>
                                          </p:spTgt>
                                        </p:tgtEl>
                                        <p:attrNameLst>
                                          <p:attrName>style.visibility</p:attrName>
                                        </p:attrNameLst>
                                      </p:cBhvr>
                                      <p:to>
                                        <p:strVal val="visible"/>
                                      </p:to>
                                    </p:set>
                                    <p:anim calcmode="lin" valueType="num">
                                      <p:cBhvr additive="base">
                                        <p:cTn dur="500"/>
                                        <p:tgtEl>
                                          <p:spTgt spid="147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
                                  </p:stCondLst>
                                  <p:childTnLst>
                                    <p:set>
                                      <p:cBhvr>
                                        <p:cTn dur="1" fill="hold">
                                          <p:stCondLst>
                                            <p:cond delay="0"/>
                                          </p:stCondLst>
                                        </p:cTn>
                                        <p:tgtEl>
                                          <p:spTgt spid="1473"/>
                                        </p:tgtEl>
                                        <p:attrNameLst>
                                          <p:attrName>style.visibility</p:attrName>
                                        </p:attrNameLst>
                                      </p:cBhvr>
                                      <p:to>
                                        <p:strVal val="visible"/>
                                      </p:to>
                                    </p:set>
                                    <p:anim calcmode="lin" valueType="num">
                                      <p:cBhvr additive="base">
                                        <p:cTn dur="500"/>
                                        <p:tgtEl>
                                          <p:spTgt spid="1473"/>
                                        </p:tgtEl>
                                        <p:attrNameLst>
                                          <p:attrName>ppt_x</p:attrName>
                                        </p:attrNameLst>
                                      </p:cBhvr>
                                      <p:tavLst>
                                        <p:tav fmla="" tm="0">
                                          <p:val>
                                            <p:strVal val="#ppt_x-1"/>
                                          </p:val>
                                        </p:tav>
                                        <p:tav fmla="" tm="100000">
                                          <p:val>
                                            <p:strVal val="#ppt_x"/>
                                          </p:val>
                                        </p:tav>
                                      </p:tavLst>
                                    </p:anim>
                                  </p:childTnLst>
                                </p:cTn>
                              </p:par>
                            </p:childTnLst>
                          </p:cTn>
                        </p:par>
                        <p:par>
                          <p:cTn fill="hold">
                            <p:stCondLst>
                              <p:cond delay="24500"/>
                            </p:stCondLst>
                            <p:childTnLst>
                              <p:par>
                                <p:cTn fill="hold" nodeType="afterEffect" presetClass="entr" presetID="10" presetSubtype="0">
                                  <p:stCondLst>
                                    <p:cond delay="0"/>
                                  </p:stCondLst>
                                  <p:childTnLst>
                                    <p:set>
                                      <p:cBhvr>
                                        <p:cTn dur="1" fill="hold">
                                          <p:stCondLst>
                                            <p:cond delay="0"/>
                                          </p:stCondLst>
                                        </p:cTn>
                                        <p:tgtEl>
                                          <p:spTgt spid="1472">
                                            <p:txEl>
                                              <p:pRg end="0" st="0"/>
                                            </p:txEl>
                                          </p:spTgt>
                                        </p:tgtEl>
                                        <p:attrNameLst>
                                          <p:attrName>style.visibility</p:attrName>
                                        </p:attrNameLst>
                                      </p:cBhvr>
                                      <p:to>
                                        <p:strVal val="visible"/>
                                      </p:to>
                                    </p:set>
                                    <p:animEffect filter="fade" transition="in">
                                      <p:cBhvr>
                                        <p:cTn dur="500"/>
                                        <p:tgtEl>
                                          <p:spTgt spid="1472">
                                            <p:txEl>
                                              <p:pRg end="0" st="0"/>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1472">
                                            <p:txEl>
                                              <p:pRg end="1" st="1"/>
                                            </p:txEl>
                                          </p:spTgt>
                                        </p:tgtEl>
                                        <p:attrNameLst>
                                          <p:attrName>style.visibility</p:attrName>
                                        </p:attrNameLst>
                                      </p:cBhvr>
                                      <p:to>
                                        <p:strVal val="visible"/>
                                      </p:to>
                                    </p:set>
                                    <p:animEffect filter="fade" transition="in">
                                      <p:cBhvr>
                                        <p:cTn dur="500"/>
                                        <p:tgtEl>
                                          <p:spTgt spid="1472">
                                            <p:txEl>
                                              <p:pRg end="1" st="1"/>
                                            </p:txEl>
                                          </p:spTgt>
                                        </p:tgtEl>
                                      </p:cBhvr>
                                    </p:animEffect>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1472">
                                            <p:txEl>
                                              <p:pRg end="2" st="2"/>
                                            </p:txEl>
                                          </p:spTgt>
                                        </p:tgtEl>
                                        <p:attrNameLst>
                                          <p:attrName>style.visibility</p:attrName>
                                        </p:attrNameLst>
                                      </p:cBhvr>
                                      <p:to>
                                        <p:strVal val="visible"/>
                                      </p:to>
                                    </p:set>
                                    <p:animEffect filter="fade" transition="in">
                                      <p:cBhvr>
                                        <p:cTn dur="500"/>
                                        <p:tgtEl>
                                          <p:spTgt spid="1472">
                                            <p:txEl>
                                              <p:pRg end="2" st="2"/>
                                            </p:txEl>
                                          </p:spTgt>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1472">
                                            <p:txEl>
                                              <p:pRg end="3" st="3"/>
                                            </p:txEl>
                                          </p:spTgt>
                                        </p:tgtEl>
                                        <p:attrNameLst>
                                          <p:attrName>style.visibility</p:attrName>
                                        </p:attrNameLst>
                                      </p:cBhvr>
                                      <p:to>
                                        <p:strVal val="visible"/>
                                      </p:to>
                                    </p:set>
                                    <p:animEffect filter="fade" transition="in">
                                      <p:cBhvr>
                                        <p:cTn dur="500"/>
                                        <p:tgtEl>
                                          <p:spTgt spid="1472">
                                            <p:txEl>
                                              <p:pRg end="3" st="3"/>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1472">
                                            <p:txEl>
                                              <p:pRg end="4" st="4"/>
                                            </p:txEl>
                                          </p:spTgt>
                                        </p:tgtEl>
                                        <p:attrNameLst>
                                          <p:attrName>style.visibility</p:attrName>
                                        </p:attrNameLst>
                                      </p:cBhvr>
                                      <p:to>
                                        <p:strVal val="visible"/>
                                      </p:to>
                                    </p:set>
                                    <p:animEffect filter="fade" transition="in">
                                      <p:cBhvr>
                                        <p:cTn dur="500"/>
                                        <p:tgtEl>
                                          <p:spTgt spid="1472">
                                            <p:txEl>
                                              <p:pRg end="4" st="4"/>
                                            </p:txEl>
                                          </p:spTgt>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1472">
                                            <p:txEl>
                                              <p:pRg end="5" st="5"/>
                                            </p:txEl>
                                          </p:spTgt>
                                        </p:tgtEl>
                                        <p:attrNameLst>
                                          <p:attrName>style.visibility</p:attrName>
                                        </p:attrNameLst>
                                      </p:cBhvr>
                                      <p:to>
                                        <p:strVal val="visible"/>
                                      </p:to>
                                    </p:set>
                                    <p:animEffect filter="fade" transition="in">
                                      <p:cBhvr>
                                        <p:cTn dur="500"/>
                                        <p:tgtEl>
                                          <p:spTgt spid="1472">
                                            <p:txEl>
                                              <p:pRg end="5" st="5"/>
                                            </p:txEl>
                                          </p:spTgt>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1472">
                                            <p:txEl>
                                              <p:pRg end="6" st="6"/>
                                            </p:txEl>
                                          </p:spTgt>
                                        </p:tgtEl>
                                        <p:attrNameLst>
                                          <p:attrName>style.visibility</p:attrName>
                                        </p:attrNameLst>
                                      </p:cBhvr>
                                      <p:to>
                                        <p:strVal val="visible"/>
                                      </p:to>
                                    </p:set>
                                    <p:animEffect filter="fade" transition="in">
                                      <p:cBhvr>
                                        <p:cTn dur="500"/>
                                        <p:tgtEl>
                                          <p:spTgt spid="1472">
                                            <p:txEl>
                                              <p:pRg end="6" st="6"/>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1472">
                                            <p:txEl>
                                              <p:pRg end="7" st="7"/>
                                            </p:txEl>
                                          </p:spTgt>
                                        </p:tgtEl>
                                        <p:attrNameLst>
                                          <p:attrName>style.visibility</p:attrName>
                                        </p:attrNameLst>
                                      </p:cBhvr>
                                      <p:to>
                                        <p:strVal val="visible"/>
                                      </p:to>
                                    </p:set>
                                    <p:animEffect filter="fade" transition="in">
                                      <p:cBhvr>
                                        <p:cTn dur="500"/>
                                        <p:tgtEl>
                                          <p:spTgt spid="1472">
                                            <p:txEl>
                                              <p:pRg end="7" st="7"/>
                                            </p:txEl>
                                          </p:spTgt>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1472">
                                            <p:txEl>
                                              <p:pRg end="8" st="8"/>
                                            </p:txEl>
                                          </p:spTgt>
                                        </p:tgtEl>
                                        <p:attrNameLst>
                                          <p:attrName>style.visibility</p:attrName>
                                        </p:attrNameLst>
                                      </p:cBhvr>
                                      <p:to>
                                        <p:strVal val="visible"/>
                                      </p:to>
                                    </p:set>
                                    <p:animEffect filter="fade" transition="in">
                                      <p:cBhvr>
                                        <p:cTn dur="500"/>
                                        <p:tgtEl>
                                          <p:spTgt spid="147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cess">
  <p:cSld name="Process">
    <p:spTree>
      <p:nvGrpSpPr>
        <p:cNvPr id="1474" name="Shape 1474"/>
        <p:cNvGrpSpPr/>
        <p:nvPr/>
      </p:nvGrpSpPr>
      <p:grpSpPr>
        <a:xfrm>
          <a:off x="0" y="0"/>
          <a:ext cx="0" cy="0"/>
          <a:chOff x="0" y="0"/>
          <a:chExt cx="0" cy="0"/>
        </a:xfrm>
      </p:grpSpPr>
      <p:sp>
        <p:nvSpPr>
          <p:cNvPr id="1475" name="Google Shape;1475;p76"/>
          <p:cNvSpPr/>
          <p:nvPr/>
        </p:nvSpPr>
        <p:spPr>
          <a:xfrm>
            <a:off x="0" y="4364182"/>
            <a:ext cx="18288000" cy="2604654"/>
          </a:xfrm>
          <a:custGeom>
            <a:rect b="b" l="l" r="r" t="t"/>
            <a:pathLst>
              <a:path extrusionOk="0" h="2604654" w="18288000">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cap="flat" cmpd="sng" w="25400">
            <a:solidFill>
              <a:srgbClr val="989898"/>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76" name="Google Shape;1476;p76"/>
          <p:cNvSpPr/>
          <p:nvPr/>
        </p:nvSpPr>
        <p:spPr>
          <a:xfrm>
            <a:off x="2492804" y="6636573"/>
            <a:ext cx="711250" cy="71125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77" name="Google Shape;1477;p76"/>
          <p:cNvSpPr/>
          <p:nvPr/>
        </p:nvSpPr>
        <p:spPr>
          <a:xfrm>
            <a:off x="4958781" y="5060322"/>
            <a:ext cx="711250" cy="711250"/>
          </a:xfrm>
          <a:prstGeom prst="ellipse">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78" name="Google Shape;1478;p76"/>
          <p:cNvSpPr/>
          <p:nvPr/>
        </p:nvSpPr>
        <p:spPr>
          <a:xfrm>
            <a:off x="7424758" y="6111156"/>
            <a:ext cx="711250" cy="711250"/>
          </a:xfrm>
          <a:prstGeom prst="ellipse">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79" name="Google Shape;1479;p76"/>
          <p:cNvSpPr/>
          <p:nvPr/>
        </p:nvSpPr>
        <p:spPr>
          <a:xfrm>
            <a:off x="9890735" y="4534905"/>
            <a:ext cx="711250" cy="71125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80" name="Google Shape;1480;p76"/>
          <p:cNvSpPr/>
          <p:nvPr/>
        </p:nvSpPr>
        <p:spPr>
          <a:xfrm>
            <a:off x="12356712" y="5585739"/>
            <a:ext cx="711250" cy="711250"/>
          </a:xfrm>
          <a:prstGeom prst="ellipse">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81" name="Google Shape;1481;p76"/>
          <p:cNvSpPr/>
          <p:nvPr/>
        </p:nvSpPr>
        <p:spPr>
          <a:xfrm>
            <a:off x="14822689" y="4009488"/>
            <a:ext cx="711250" cy="711250"/>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82" name="Google Shape;1482;p76"/>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3" name="Google Shape;1483;p76"/>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4" name="Google Shape;1484;p76"/>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85" name="Google Shape;1485;p76"/>
          <p:cNvSpPr txBox="1"/>
          <p:nvPr>
            <p:ph idx="1" type="body"/>
          </p:nvPr>
        </p:nvSpPr>
        <p:spPr>
          <a:xfrm>
            <a:off x="3166542" y="1543100"/>
            <a:ext cx="9774395"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86" name="Google Shape;1486;p76"/>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87" name="Google Shape;1487;p76"/>
          <p:cNvSpPr/>
          <p:nvPr/>
        </p:nvSpPr>
        <p:spPr>
          <a:xfrm>
            <a:off x="2619829" y="6763598"/>
            <a:ext cx="457200" cy="457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88" name="Google Shape;1488;p76"/>
          <p:cNvSpPr/>
          <p:nvPr/>
        </p:nvSpPr>
        <p:spPr>
          <a:xfrm>
            <a:off x="5085806" y="5187347"/>
            <a:ext cx="457200" cy="4572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89" name="Google Shape;1489;p76"/>
          <p:cNvSpPr/>
          <p:nvPr/>
        </p:nvSpPr>
        <p:spPr>
          <a:xfrm>
            <a:off x="7551783" y="6238181"/>
            <a:ext cx="457200" cy="457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90" name="Google Shape;1490;p76"/>
          <p:cNvSpPr/>
          <p:nvPr/>
        </p:nvSpPr>
        <p:spPr>
          <a:xfrm>
            <a:off x="10017760" y="4661930"/>
            <a:ext cx="457200" cy="4572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91" name="Google Shape;1491;p76"/>
          <p:cNvSpPr/>
          <p:nvPr/>
        </p:nvSpPr>
        <p:spPr>
          <a:xfrm>
            <a:off x="12483737" y="5712764"/>
            <a:ext cx="457200" cy="4572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92" name="Google Shape;1492;p76"/>
          <p:cNvSpPr/>
          <p:nvPr/>
        </p:nvSpPr>
        <p:spPr>
          <a:xfrm>
            <a:off x="14949714" y="4136513"/>
            <a:ext cx="457200" cy="4572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93" name="Google Shape;1493;p76"/>
          <p:cNvSpPr txBox="1"/>
          <p:nvPr>
            <p:ph idx="2" type="body"/>
          </p:nvPr>
        </p:nvSpPr>
        <p:spPr>
          <a:xfrm>
            <a:off x="828986" y="7499181"/>
            <a:ext cx="4038886" cy="720080"/>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accent1"/>
              </a:buClr>
              <a:buSzPts val="2800"/>
              <a:buNone/>
              <a:defRPr i="0" sz="28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94" name="Google Shape;1494;p76"/>
          <p:cNvSpPr txBox="1"/>
          <p:nvPr>
            <p:ph idx="3" type="body"/>
          </p:nvPr>
        </p:nvSpPr>
        <p:spPr>
          <a:xfrm>
            <a:off x="820329" y="8254825"/>
            <a:ext cx="4056201" cy="122332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95" name="Google Shape;1495;p76"/>
          <p:cNvSpPr/>
          <p:nvPr/>
        </p:nvSpPr>
        <p:spPr>
          <a:xfrm>
            <a:off x="1228249" y="8157417"/>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96" name="Google Shape;1496;p76"/>
          <p:cNvSpPr txBox="1"/>
          <p:nvPr>
            <p:ph idx="4" type="body"/>
          </p:nvPr>
        </p:nvSpPr>
        <p:spPr>
          <a:xfrm>
            <a:off x="3269317" y="4166956"/>
            <a:ext cx="4038886" cy="720080"/>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accent3"/>
              </a:buClr>
              <a:buSzPts val="2800"/>
              <a:buNone/>
              <a:defRPr i="0"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97" name="Google Shape;1497;p76"/>
          <p:cNvSpPr txBox="1"/>
          <p:nvPr>
            <p:ph idx="5" type="body"/>
          </p:nvPr>
        </p:nvSpPr>
        <p:spPr>
          <a:xfrm>
            <a:off x="3260660" y="2857771"/>
            <a:ext cx="4056201" cy="1223322"/>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98" name="Google Shape;1498;p76"/>
          <p:cNvSpPr/>
          <p:nvPr/>
        </p:nvSpPr>
        <p:spPr>
          <a:xfrm>
            <a:off x="3668580" y="4136513"/>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99" name="Google Shape;1499;p76"/>
          <p:cNvSpPr txBox="1"/>
          <p:nvPr>
            <p:ph idx="6" type="body"/>
          </p:nvPr>
        </p:nvSpPr>
        <p:spPr>
          <a:xfrm>
            <a:off x="5780871" y="6987783"/>
            <a:ext cx="4038886" cy="720080"/>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accent2"/>
              </a:buClr>
              <a:buSzPts val="2800"/>
              <a:buNone/>
              <a:defRPr i="0"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0" name="Google Shape;1500;p76"/>
          <p:cNvSpPr txBox="1"/>
          <p:nvPr>
            <p:ph idx="7" type="body"/>
          </p:nvPr>
        </p:nvSpPr>
        <p:spPr>
          <a:xfrm>
            <a:off x="5772214" y="7743427"/>
            <a:ext cx="4056201" cy="122332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1" name="Google Shape;1501;p76"/>
          <p:cNvSpPr/>
          <p:nvPr/>
        </p:nvSpPr>
        <p:spPr>
          <a:xfrm>
            <a:off x="6180134" y="7646019"/>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02" name="Google Shape;1502;p76"/>
          <p:cNvSpPr txBox="1"/>
          <p:nvPr>
            <p:ph idx="8" type="body"/>
          </p:nvPr>
        </p:nvSpPr>
        <p:spPr>
          <a:xfrm>
            <a:off x="8213061" y="3710116"/>
            <a:ext cx="4038886" cy="720080"/>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accent4"/>
              </a:buClr>
              <a:buSzPts val="2800"/>
              <a:buNone/>
              <a:defRPr i="0" sz="28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3" name="Google Shape;1503;p76"/>
          <p:cNvSpPr txBox="1"/>
          <p:nvPr>
            <p:ph idx="9" type="body"/>
          </p:nvPr>
        </p:nvSpPr>
        <p:spPr>
          <a:xfrm>
            <a:off x="8204404" y="2400931"/>
            <a:ext cx="4056201" cy="1223322"/>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4" name="Google Shape;1504;p76"/>
          <p:cNvSpPr/>
          <p:nvPr/>
        </p:nvSpPr>
        <p:spPr>
          <a:xfrm>
            <a:off x="8612324" y="3679673"/>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05" name="Google Shape;1505;p76"/>
          <p:cNvSpPr txBox="1"/>
          <p:nvPr>
            <p:ph idx="13" type="body"/>
          </p:nvPr>
        </p:nvSpPr>
        <p:spPr>
          <a:xfrm>
            <a:off x="10698970" y="6448511"/>
            <a:ext cx="4038886" cy="720080"/>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accent5"/>
              </a:buClr>
              <a:buSzPts val="2800"/>
              <a:buNone/>
              <a:defRPr i="0" sz="28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6" name="Google Shape;1506;p76"/>
          <p:cNvSpPr txBox="1"/>
          <p:nvPr>
            <p:ph idx="14" type="body"/>
          </p:nvPr>
        </p:nvSpPr>
        <p:spPr>
          <a:xfrm>
            <a:off x="10690313" y="7204155"/>
            <a:ext cx="4056201" cy="122332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7" name="Google Shape;1507;p76"/>
          <p:cNvSpPr/>
          <p:nvPr/>
        </p:nvSpPr>
        <p:spPr>
          <a:xfrm>
            <a:off x="11098233" y="7106747"/>
            <a:ext cx="3240360" cy="7200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08" name="Google Shape;1508;p76"/>
          <p:cNvSpPr txBox="1"/>
          <p:nvPr>
            <p:ph idx="15" type="body"/>
          </p:nvPr>
        </p:nvSpPr>
        <p:spPr>
          <a:xfrm>
            <a:off x="13145016" y="3169429"/>
            <a:ext cx="4038886" cy="720080"/>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accent6"/>
              </a:buClr>
              <a:buSzPts val="2800"/>
              <a:buNone/>
              <a:defRPr i="0" sz="2800">
                <a:solidFill>
                  <a:schemeClr val="accent6"/>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9" name="Google Shape;1509;p76"/>
          <p:cNvSpPr txBox="1"/>
          <p:nvPr>
            <p:ph idx="16" type="body"/>
          </p:nvPr>
        </p:nvSpPr>
        <p:spPr>
          <a:xfrm>
            <a:off x="13136358" y="1860244"/>
            <a:ext cx="4056201" cy="1223322"/>
          </a:xfrm>
          <a:prstGeom prst="rect">
            <a:avLst/>
          </a:prstGeom>
          <a:noFill/>
          <a:ln>
            <a:noFill/>
          </a:ln>
        </p:spPr>
        <p:txBody>
          <a:bodyPr anchorCtr="0" anchor="b"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0" name="Google Shape;1510;p76"/>
          <p:cNvSpPr/>
          <p:nvPr/>
        </p:nvSpPr>
        <p:spPr>
          <a:xfrm>
            <a:off x="13544278" y="3138986"/>
            <a:ext cx="3240360" cy="7200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486"/>
                                        </p:tgtEl>
                                        <p:attrNameLst>
                                          <p:attrName>style.visibility</p:attrName>
                                        </p:attrNameLst>
                                      </p:cBhvr>
                                      <p:to>
                                        <p:strVal val="visible"/>
                                      </p:to>
                                    </p:set>
                                    <p:anim calcmode="lin" valueType="num">
                                      <p:cBhvr additive="base">
                                        <p:cTn dur="500"/>
                                        <p:tgtEl>
                                          <p:spTgt spid="148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85">
                                            <p:txEl>
                                              <p:pRg end="0" st="0"/>
                                            </p:txEl>
                                          </p:spTgt>
                                        </p:tgtEl>
                                        <p:attrNameLst>
                                          <p:attrName>style.visibility</p:attrName>
                                        </p:attrNameLst>
                                      </p:cBhvr>
                                      <p:to>
                                        <p:strVal val="visible"/>
                                      </p:to>
                                    </p:set>
                                    <p:animEffect filter="fade" transition="in">
                                      <p:cBhvr>
                                        <p:cTn dur="500"/>
                                        <p:tgtEl>
                                          <p:spTgt spid="148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5">
                                            <p:txEl>
                                              <p:pRg end="1" st="1"/>
                                            </p:txEl>
                                          </p:spTgt>
                                        </p:tgtEl>
                                        <p:attrNameLst>
                                          <p:attrName>style.visibility</p:attrName>
                                        </p:attrNameLst>
                                      </p:cBhvr>
                                      <p:to>
                                        <p:strVal val="visible"/>
                                      </p:to>
                                    </p:set>
                                    <p:animEffect filter="fade" transition="in">
                                      <p:cBhvr>
                                        <p:cTn dur="500"/>
                                        <p:tgtEl>
                                          <p:spTgt spid="148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5">
                                            <p:txEl>
                                              <p:pRg end="2" st="2"/>
                                            </p:txEl>
                                          </p:spTgt>
                                        </p:tgtEl>
                                        <p:attrNameLst>
                                          <p:attrName>style.visibility</p:attrName>
                                        </p:attrNameLst>
                                      </p:cBhvr>
                                      <p:to>
                                        <p:strVal val="visible"/>
                                      </p:to>
                                    </p:set>
                                    <p:animEffect filter="fade" transition="in">
                                      <p:cBhvr>
                                        <p:cTn dur="500"/>
                                        <p:tgtEl>
                                          <p:spTgt spid="148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5">
                                            <p:txEl>
                                              <p:pRg end="3" st="3"/>
                                            </p:txEl>
                                          </p:spTgt>
                                        </p:tgtEl>
                                        <p:attrNameLst>
                                          <p:attrName>style.visibility</p:attrName>
                                        </p:attrNameLst>
                                      </p:cBhvr>
                                      <p:to>
                                        <p:strVal val="visible"/>
                                      </p:to>
                                    </p:set>
                                    <p:animEffect filter="fade" transition="in">
                                      <p:cBhvr>
                                        <p:cTn dur="500"/>
                                        <p:tgtEl>
                                          <p:spTgt spid="148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5">
                                            <p:txEl>
                                              <p:pRg end="4" st="4"/>
                                            </p:txEl>
                                          </p:spTgt>
                                        </p:tgtEl>
                                        <p:attrNameLst>
                                          <p:attrName>style.visibility</p:attrName>
                                        </p:attrNameLst>
                                      </p:cBhvr>
                                      <p:to>
                                        <p:strVal val="visible"/>
                                      </p:to>
                                    </p:set>
                                    <p:animEffect filter="fade" transition="in">
                                      <p:cBhvr>
                                        <p:cTn dur="500"/>
                                        <p:tgtEl>
                                          <p:spTgt spid="148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5">
                                            <p:txEl>
                                              <p:pRg end="5" st="5"/>
                                            </p:txEl>
                                          </p:spTgt>
                                        </p:tgtEl>
                                        <p:attrNameLst>
                                          <p:attrName>style.visibility</p:attrName>
                                        </p:attrNameLst>
                                      </p:cBhvr>
                                      <p:to>
                                        <p:strVal val="visible"/>
                                      </p:to>
                                    </p:set>
                                    <p:animEffect filter="fade" transition="in">
                                      <p:cBhvr>
                                        <p:cTn dur="500"/>
                                        <p:tgtEl>
                                          <p:spTgt spid="148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5">
                                            <p:txEl>
                                              <p:pRg end="6" st="6"/>
                                            </p:txEl>
                                          </p:spTgt>
                                        </p:tgtEl>
                                        <p:attrNameLst>
                                          <p:attrName>style.visibility</p:attrName>
                                        </p:attrNameLst>
                                      </p:cBhvr>
                                      <p:to>
                                        <p:strVal val="visible"/>
                                      </p:to>
                                    </p:set>
                                    <p:animEffect filter="fade" transition="in">
                                      <p:cBhvr>
                                        <p:cTn dur="500"/>
                                        <p:tgtEl>
                                          <p:spTgt spid="148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5">
                                            <p:txEl>
                                              <p:pRg end="7" st="7"/>
                                            </p:txEl>
                                          </p:spTgt>
                                        </p:tgtEl>
                                        <p:attrNameLst>
                                          <p:attrName>style.visibility</p:attrName>
                                        </p:attrNameLst>
                                      </p:cBhvr>
                                      <p:to>
                                        <p:strVal val="visible"/>
                                      </p:to>
                                    </p:set>
                                    <p:animEffect filter="fade" transition="in">
                                      <p:cBhvr>
                                        <p:cTn dur="500"/>
                                        <p:tgtEl>
                                          <p:spTgt spid="148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5">
                                            <p:txEl>
                                              <p:pRg end="8" st="8"/>
                                            </p:txEl>
                                          </p:spTgt>
                                        </p:tgtEl>
                                        <p:attrNameLst>
                                          <p:attrName>style.visibility</p:attrName>
                                        </p:attrNameLst>
                                      </p:cBhvr>
                                      <p:to>
                                        <p:strVal val="visible"/>
                                      </p:to>
                                    </p:set>
                                    <p:animEffect filter="fade" transition="in">
                                      <p:cBhvr>
                                        <p:cTn dur="500"/>
                                        <p:tgtEl>
                                          <p:spTgt spid="1485">
                                            <p:txEl>
                                              <p:pRg end="8" st="8"/>
                                            </p:txEl>
                                          </p:spTgt>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487"/>
                                        </p:tgtEl>
                                        <p:attrNameLst>
                                          <p:attrName>style.visibility</p:attrName>
                                        </p:attrNameLst>
                                      </p:cBhvr>
                                      <p:to>
                                        <p:strVal val="visible"/>
                                      </p:to>
                                    </p:set>
                                    <p:anim calcmode="lin" valueType="num">
                                      <p:cBhvr additive="base">
                                        <p:cTn dur="750"/>
                                        <p:tgtEl>
                                          <p:spTgt spid="14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88"/>
                                        </p:tgtEl>
                                        <p:attrNameLst>
                                          <p:attrName>style.visibility</p:attrName>
                                        </p:attrNameLst>
                                      </p:cBhvr>
                                      <p:to>
                                        <p:strVal val="visible"/>
                                      </p:to>
                                    </p:set>
                                    <p:anim calcmode="lin" valueType="num">
                                      <p:cBhvr additive="base">
                                        <p:cTn dur="750"/>
                                        <p:tgtEl>
                                          <p:spTgt spid="14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89"/>
                                        </p:tgtEl>
                                        <p:attrNameLst>
                                          <p:attrName>style.visibility</p:attrName>
                                        </p:attrNameLst>
                                      </p:cBhvr>
                                      <p:to>
                                        <p:strVal val="visible"/>
                                      </p:to>
                                    </p:set>
                                    <p:anim calcmode="lin" valueType="num">
                                      <p:cBhvr additive="base">
                                        <p:cTn dur="750"/>
                                        <p:tgtEl>
                                          <p:spTgt spid="14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90"/>
                                        </p:tgtEl>
                                        <p:attrNameLst>
                                          <p:attrName>style.visibility</p:attrName>
                                        </p:attrNameLst>
                                      </p:cBhvr>
                                      <p:to>
                                        <p:strVal val="visible"/>
                                      </p:to>
                                    </p:set>
                                    <p:anim calcmode="lin" valueType="num">
                                      <p:cBhvr additive="base">
                                        <p:cTn dur="750"/>
                                        <p:tgtEl>
                                          <p:spTgt spid="14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91"/>
                                        </p:tgtEl>
                                        <p:attrNameLst>
                                          <p:attrName>style.visibility</p:attrName>
                                        </p:attrNameLst>
                                      </p:cBhvr>
                                      <p:to>
                                        <p:strVal val="visible"/>
                                      </p:to>
                                    </p:set>
                                    <p:anim calcmode="lin" valueType="num">
                                      <p:cBhvr additive="base">
                                        <p:cTn dur="750"/>
                                        <p:tgtEl>
                                          <p:spTgt spid="14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92"/>
                                        </p:tgtEl>
                                        <p:attrNameLst>
                                          <p:attrName>style.visibility</p:attrName>
                                        </p:attrNameLst>
                                      </p:cBhvr>
                                      <p:to>
                                        <p:strVal val="visible"/>
                                      </p:to>
                                    </p:set>
                                    <p:anim calcmode="lin" valueType="num">
                                      <p:cBhvr additive="base">
                                        <p:cTn dur="750"/>
                                        <p:tgtEl>
                                          <p:spTgt spid="149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75"/>
                                        </p:tgtEl>
                                        <p:attrNameLst>
                                          <p:attrName>style.visibility</p:attrName>
                                        </p:attrNameLst>
                                      </p:cBhvr>
                                      <p:to>
                                        <p:strVal val="visible"/>
                                      </p:to>
                                    </p:set>
                                    <p:animEffect filter="fade" transition="in">
                                      <p:cBhvr>
                                        <p:cTn dur="1250"/>
                                        <p:tgtEl>
                                          <p:spTgt spid="1475"/>
                                        </p:tgtEl>
                                      </p:cBhvr>
                                    </p:animEffect>
                                  </p:childTnLst>
                                </p:cTn>
                              </p:par>
                            </p:childTnLst>
                          </p:cTn>
                        </p:par>
                        <p:par>
                          <p:cTn fill="hold">
                            <p:stCondLst>
                              <p:cond delay="1750"/>
                            </p:stCondLst>
                            <p:childTnLst>
                              <p:par>
                                <p:cTn fill="hold" nodeType="afterEffect" presetClass="entr" presetID="2" presetSubtype="4">
                                  <p:stCondLst>
                                    <p:cond delay="0"/>
                                  </p:stCondLst>
                                  <p:childTnLst>
                                    <p:set>
                                      <p:cBhvr>
                                        <p:cTn dur="1" fill="hold">
                                          <p:stCondLst>
                                            <p:cond delay="0"/>
                                          </p:stCondLst>
                                        </p:cTn>
                                        <p:tgtEl>
                                          <p:spTgt spid="1493">
                                            <p:txEl>
                                              <p:pRg end="0" st="0"/>
                                            </p:txEl>
                                          </p:spTgt>
                                        </p:tgtEl>
                                        <p:attrNameLst>
                                          <p:attrName>style.visibility</p:attrName>
                                        </p:attrNameLst>
                                      </p:cBhvr>
                                      <p:to>
                                        <p:strVal val="visible"/>
                                      </p:to>
                                    </p:set>
                                    <p:anim calcmode="lin" valueType="num">
                                      <p:cBhvr additive="base">
                                        <p:cTn dur="500"/>
                                        <p:tgtEl>
                                          <p:spTgt spid="149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4">
                                  <p:stCondLst>
                                    <p:cond delay="0"/>
                                  </p:stCondLst>
                                  <p:childTnLst>
                                    <p:set>
                                      <p:cBhvr>
                                        <p:cTn dur="1" fill="hold">
                                          <p:stCondLst>
                                            <p:cond delay="0"/>
                                          </p:stCondLst>
                                        </p:cTn>
                                        <p:tgtEl>
                                          <p:spTgt spid="1493">
                                            <p:txEl>
                                              <p:pRg end="1" st="1"/>
                                            </p:txEl>
                                          </p:spTgt>
                                        </p:tgtEl>
                                        <p:attrNameLst>
                                          <p:attrName>style.visibility</p:attrName>
                                        </p:attrNameLst>
                                      </p:cBhvr>
                                      <p:to>
                                        <p:strVal val="visible"/>
                                      </p:to>
                                    </p:set>
                                    <p:anim calcmode="lin" valueType="num">
                                      <p:cBhvr additive="base">
                                        <p:cTn dur="500"/>
                                        <p:tgtEl>
                                          <p:spTgt spid="149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50"/>
                            </p:stCondLst>
                            <p:childTnLst>
                              <p:par>
                                <p:cTn fill="hold" nodeType="afterEffect" presetClass="entr" presetID="2" presetSubtype="4">
                                  <p:stCondLst>
                                    <p:cond delay="0"/>
                                  </p:stCondLst>
                                  <p:childTnLst>
                                    <p:set>
                                      <p:cBhvr>
                                        <p:cTn dur="1" fill="hold">
                                          <p:stCondLst>
                                            <p:cond delay="0"/>
                                          </p:stCondLst>
                                        </p:cTn>
                                        <p:tgtEl>
                                          <p:spTgt spid="1493">
                                            <p:txEl>
                                              <p:pRg end="2" st="2"/>
                                            </p:txEl>
                                          </p:spTgt>
                                        </p:tgtEl>
                                        <p:attrNameLst>
                                          <p:attrName>style.visibility</p:attrName>
                                        </p:attrNameLst>
                                      </p:cBhvr>
                                      <p:to>
                                        <p:strVal val="visible"/>
                                      </p:to>
                                    </p:set>
                                    <p:anim calcmode="lin" valueType="num">
                                      <p:cBhvr additive="base">
                                        <p:cTn dur="500"/>
                                        <p:tgtEl>
                                          <p:spTgt spid="1493">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
                            </p:stCondLst>
                            <p:childTnLst>
                              <p:par>
                                <p:cTn fill="hold" nodeType="afterEffect" presetClass="entr" presetID="2" presetSubtype="4">
                                  <p:stCondLst>
                                    <p:cond delay="0"/>
                                  </p:stCondLst>
                                  <p:childTnLst>
                                    <p:set>
                                      <p:cBhvr>
                                        <p:cTn dur="1" fill="hold">
                                          <p:stCondLst>
                                            <p:cond delay="0"/>
                                          </p:stCondLst>
                                        </p:cTn>
                                        <p:tgtEl>
                                          <p:spTgt spid="1493">
                                            <p:txEl>
                                              <p:pRg end="3" st="3"/>
                                            </p:txEl>
                                          </p:spTgt>
                                        </p:tgtEl>
                                        <p:attrNameLst>
                                          <p:attrName>style.visibility</p:attrName>
                                        </p:attrNameLst>
                                      </p:cBhvr>
                                      <p:to>
                                        <p:strVal val="visible"/>
                                      </p:to>
                                    </p:set>
                                    <p:anim calcmode="lin" valueType="num">
                                      <p:cBhvr additive="base">
                                        <p:cTn dur="500"/>
                                        <p:tgtEl>
                                          <p:spTgt spid="1493">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4">
                                  <p:stCondLst>
                                    <p:cond delay="0"/>
                                  </p:stCondLst>
                                  <p:childTnLst>
                                    <p:set>
                                      <p:cBhvr>
                                        <p:cTn dur="1" fill="hold">
                                          <p:stCondLst>
                                            <p:cond delay="0"/>
                                          </p:stCondLst>
                                        </p:cTn>
                                        <p:tgtEl>
                                          <p:spTgt spid="1493">
                                            <p:txEl>
                                              <p:pRg end="4" st="4"/>
                                            </p:txEl>
                                          </p:spTgt>
                                        </p:tgtEl>
                                        <p:attrNameLst>
                                          <p:attrName>style.visibility</p:attrName>
                                        </p:attrNameLst>
                                      </p:cBhvr>
                                      <p:to>
                                        <p:strVal val="visible"/>
                                      </p:to>
                                    </p:set>
                                    <p:anim calcmode="lin" valueType="num">
                                      <p:cBhvr additive="base">
                                        <p:cTn dur="500"/>
                                        <p:tgtEl>
                                          <p:spTgt spid="1493">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250"/>
                            </p:stCondLst>
                            <p:childTnLst>
                              <p:par>
                                <p:cTn fill="hold" nodeType="afterEffect" presetClass="entr" presetID="2" presetSubtype="4">
                                  <p:stCondLst>
                                    <p:cond delay="0"/>
                                  </p:stCondLst>
                                  <p:childTnLst>
                                    <p:set>
                                      <p:cBhvr>
                                        <p:cTn dur="1" fill="hold">
                                          <p:stCondLst>
                                            <p:cond delay="0"/>
                                          </p:stCondLst>
                                        </p:cTn>
                                        <p:tgtEl>
                                          <p:spTgt spid="1493">
                                            <p:txEl>
                                              <p:pRg end="5" st="5"/>
                                            </p:txEl>
                                          </p:spTgt>
                                        </p:tgtEl>
                                        <p:attrNameLst>
                                          <p:attrName>style.visibility</p:attrName>
                                        </p:attrNameLst>
                                      </p:cBhvr>
                                      <p:to>
                                        <p:strVal val="visible"/>
                                      </p:to>
                                    </p:set>
                                    <p:anim calcmode="lin" valueType="num">
                                      <p:cBhvr additive="base">
                                        <p:cTn dur="500"/>
                                        <p:tgtEl>
                                          <p:spTgt spid="1493">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50"/>
                            </p:stCondLst>
                            <p:childTnLst>
                              <p:par>
                                <p:cTn fill="hold" nodeType="afterEffect" presetClass="entr" presetID="2" presetSubtype="4">
                                  <p:stCondLst>
                                    <p:cond delay="0"/>
                                  </p:stCondLst>
                                  <p:childTnLst>
                                    <p:set>
                                      <p:cBhvr>
                                        <p:cTn dur="1" fill="hold">
                                          <p:stCondLst>
                                            <p:cond delay="0"/>
                                          </p:stCondLst>
                                        </p:cTn>
                                        <p:tgtEl>
                                          <p:spTgt spid="1493">
                                            <p:txEl>
                                              <p:pRg end="6" st="6"/>
                                            </p:txEl>
                                          </p:spTgt>
                                        </p:tgtEl>
                                        <p:attrNameLst>
                                          <p:attrName>style.visibility</p:attrName>
                                        </p:attrNameLst>
                                      </p:cBhvr>
                                      <p:to>
                                        <p:strVal val="visible"/>
                                      </p:to>
                                    </p:set>
                                    <p:anim calcmode="lin" valueType="num">
                                      <p:cBhvr additive="base">
                                        <p:cTn dur="500"/>
                                        <p:tgtEl>
                                          <p:spTgt spid="1493">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2" presetSubtype="4">
                                  <p:stCondLst>
                                    <p:cond delay="0"/>
                                  </p:stCondLst>
                                  <p:childTnLst>
                                    <p:set>
                                      <p:cBhvr>
                                        <p:cTn dur="1" fill="hold">
                                          <p:stCondLst>
                                            <p:cond delay="0"/>
                                          </p:stCondLst>
                                        </p:cTn>
                                        <p:tgtEl>
                                          <p:spTgt spid="1493">
                                            <p:txEl>
                                              <p:pRg end="7" st="7"/>
                                            </p:txEl>
                                          </p:spTgt>
                                        </p:tgtEl>
                                        <p:attrNameLst>
                                          <p:attrName>style.visibility</p:attrName>
                                        </p:attrNameLst>
                                      </p:cBhvr>
                                      <p:to>
                                        <p:strVal val="visible"/>
                                      </p:to>
                                    </p:set>
                                    <p:anim calcmode="lin" valueType="num">
                                      <p:cBhvr additive="base">
                                        <p:cTn dur="500"/>
                                        <p:tgtEl>
                                          <p:spTgt spid="1493">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750"/>
                            </p:stCondLst>
                            <p:childTnLst>
                              <p:par>
                                <p:cTn fill="hold" nodeType="afterEffect" presetClass="entr" presetID="2" presetSubtype="4">
                                  <p:stCondLst>
                                    <p:cond delay="0"/>
                                  </p:stCondLst>
                                  <p:childTnLst>
                                    <p:set>
                                      <p:cBhvr>
                                        <p:cTn dur="1" fill="hold">
                                          <p:stCondLst>
                                            <p:cond delay="0"/>
                                          </p:stCondLst>
                                        </p:cTn>
                                        <p:tgtEl>
                                          <p:spTgt spid="1493">
                                            <p:txEl>
                                              <p:pRg end="8" st="8"/>
                                            </p:txEl>
                                          </p:spTgt>
                                        </p:tgtEl>
                                        <p:attrNameLst>
                                          <p:attrName>style.visibility</p:attrName>
                                        </p:attrNameLst>
                                      </p:cBhvr>
                                      <p:to>
                                        <p:strVal val="visible"/>
                                      </p:to>
                                    </p:set>
                                    <p:anim calcmode="lin" valueType="num">
                                      <p:cBhvr additive="base">
                                        <p:cTn dur="500"/>
                                        <p:tgtEl>
                                          <p:spTgt spid="1493">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476"/>
                                        </p:tgtEl>
                                        <p:attrNameLst>
                                          <p:attrName>style.visibility</p:attrName>
                                        </p:attrNameLst>
                                      </p:cBhvr>
                                      <p:to>
                                        <p:strVal val="visible"/>
                                      </p:to>
                                    </p:set>
                                    <p:animEffect filter="fade" transition="in">
                                      <p:cBhvr>
                                        <p:cTn dur="1500"/>
                                        <p:tgtEl>
                                          <p:spTgt spid="1476"/>
                                        </p:tgtEl>
                                      </p:cBhvr>
                                    </p:animEffect>
                                  </p:childTnLst>
                                </p:cTn>
                              </p:par>
                              <p:par>
                                <p:cTn fill="hold" nodeType="withEffect" presetClass="entr" presetID="2" presetSubtype="4">
                                  <p:stCondLst>
                                    <p:cond delay="100"/>
                                  </p:stCondLst>
                                  <p:childTnLst>
                                    <p:set>
                                      <p:cBhvr>
                                        <p:cTn dur="1" fill="hold">
                                          <p:stCondLst>
                                            <p:cond delay="0"/>
                                          </p:stCondLst>
                                        </p:cTn>
                                        <p:tgtEl>
                                          <p:spTgt spid="1495"/>
                                        </p:tgtEl>
                                        <p:attrNameLst>
                                          <p:attrName>style.visibility</p:attrName>
                                        </p:attrNameLst>
                                      </p:cBhvr>
                                      <p:to>
                                        <p:strVal val="visible"/>
                                      </p:to>
                                    </p:set>
                                    <p:anim calcmode="lin" valueType="num">
                                      <p:cBhvr additive="base">
                                        <p:cTn dur="500"/>
                                        <p:tgtEl>
                                          <p:spTgt spid="1495"/>
                                        </p:tgtEl>
                                        <p:attrNameLst>
                                          <p:attrName>ppt_y</p:attrName>
                                        </p:attrNameLst>
                                      </p:cBhvr>
                                      <p:tavLst>
                                        <p:tav fmla="" tm="0">
                                          <p:val>
                                            <p:strVal val="#ppt_y+1"/>
                                          </p:val>
                                        </p:tav>
                                        <p:tav fmla="" tm="100000">
                                          <p:val>
                                            <p:strVal val="#ppt_y"/>
                                          </p:val>
                                        </p:tav>
                                      </p:tavLst>
                                    </p:anim>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1494">
                                            <p:txEl>
                                              <p:pRg end="0" st="0"/>
                                            </p:txEl>
                                          </p:spTgt>
                                        </p:tgtEl>
                                        <p:attrNameLst>
                                          <p:attrName>style.visibility</p:attrName>
                                        </p:attrNameLst>
                                      </p:cBhvr>
                                      <p:to>
                                        <p:strVal val="visible"/>
                                      </p:to>
                                    </p:set>
                                    <p:animEffect filter="fade" transition="in">
                                      <p:cBhvr>
                                        <p:cTn dur="500"/>
                                        <p:tgtEl>
                                          <p:spTgt spid="1494">
                                            <p:txEl>
                                              <p:pRg end="0" st="0"/>
                                            </p:txEl>
                                          </p:spTgt>
                                        </p:tgtEl>
                                      </p:cBhvr>
                                    </p:animEffect>
                                  </p:childTnLst>
                                </p:cTn>
                              </p:par>
                            </p:childTnLst>
                          </p:cTn>
                        </p:par>
                        <p:par>
                          <p:cTn fill="hold">
                            <p:stCondLst>
                              <p:cond delay="7750"/>
                            </p:stCondLst>
                            <p:childTnLst>
                              <p:par>
                                <p:cTn fill="hold" nodeType="afterEffect" presetClass="entr" presetID="10" presetSubtype="0">
                                  <p:stCondLst>
                                    <p:cond delay="0"/>
                                  </p:stCondLst>
                                  <p:childTnLst>
                                    <p:set>
                                      <p:cBhvr>
                                        <p:cTn dur="1" fill="hold">
                                          <p:stCondLst>
                                            <p:cond delay="0"/>
                                          </p:stCondLst>
                                        </p:cTn>
                                        <p:tgtEl>
                                          <p:spTgt spid="1494">
                                            <p:txEl>
                                              <p:pRg end="1" st="1"/>
                                            </p:txEl>
                                          </p:spTgt>
                                        </p:tgtEl>
                                        <p:attrNameLst>
                                          <p:attrName>style.visibility</p:attrName>
                                        </p:attrNameLst>
                                      </p:cBhvr>
                                      <p:to>
                                        <p:strVal val="visible"/>
                                      </p:to>
                                    </p:set>
                                    <p:animEffect filter="fade" transition="in">
                                      <p:cBhvr>
                                        <p:cTn dur="500"/>
                                        <p:tgtEl>
                                          <p:spTgt spid="1494">
                                            <p:txEl>
                                              <p:pRg end="1" st="1"/>
                                            </p:txEl>
                                          </p:spTgt>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1494">
                                            <p:txEl>
                                              <p:pRg end="2" st="2"/>
                                            </p:txEl>
                                          </p:spTgt>
                                        </p:tgtEl>
                                        <p:attrNameLst>
                                          <p:attrName>style.visibility</p:attrName>
                                        </p:attrNameLst>
                                      </p:cBhvr>
                                      <p:to>
                                        <p:strVal val="visible"/>
                                      </p:to>
                                    </p:set>
                                    <p:animEffect filter="fade" transition="in">
                                      <p:cBhvr>
                                        <p:cTn dur="500"/>
                                        <p:tgtEl>
                                          <p:spTgt spid="1494">
                                            <p:txEl>
                                              <p:pRg end="2" st="2"/>
                                            </p:txEl>
                                          </p:spTgt>
                                        </p:tgtEl>
                                      </p:cBhvr>
                                    </p:animEffect>
                                  </p:childTnLst>
                                </p:cTn>
                              </p:par>
                            </p:childTnLst>
                          </p:cTn>
                        </p:par>
                        <p:par>
                          <p:cTn fill="hold">
                            <p:stCondLst>
                              <p:cond delay="8750"/>
                            </p:stCondLst>
                            <p:childTnLst>
                              <p:par>
                                <p:cTn fill="hold" nodeType="afterEffect" presetClass="entr" presetID="10" presetSubtype="0">
                                  <p:stCondLst>
                                    <p:cond delay="0"/>
                                  </p:stCondLst>
                                  <p:childTnLst>
                                    <p:set>
                                      <p:cBhvr>
                                        <p:cTn dur="1" fill="hold">
                                          <p:stCondLst>
                                            <p:cond delay="0"/>
                                          </p:stCondLst>
                                        </p:cTn>
                                        <p:tgtEl>
                                          <p:spTgt spid="1494">
                                            <p:txEl>
                                              <p:pRg end="3" st="3"/>
                                            </p:txEl>
                                          </p:spTgt>
                                        </p:tgtEl>
                                        <p:attrNameLst>
                                          <p:attrName>style.visibility</p:attrName>
                                        </p:attrNameLst>
                                      </p:cBhvr>
                                      <p:to>
                                        <p:strVal val="visible"/>
                                      </p:to>
                                    </p:set>
                                    <p:animEffect filter="fade" transition="in">
                                      <p:cBhvr>
                                        <p:cTn dur="500"/>
                                        <p:tgtEl>
                                          <p:spTgt spid="1494">
                                            <p:txEl>
                                              <p:pRg end="3" st="3"/>
                                            </p:txEl>
                                          </p:spTgt>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1494">
                                            <p:txEl>
                                              <p:pRg end="4" st="4"/>
                                            </p:txEl>
                                          </p:spTgt>
                                        </p:tgtEl>
                                        <p:attrNameLst>
                                          <p:attrName>style.visibility</p:attrName>
                                        </p:attrNameLst>
                                      </p:cBhvr>
                                      <p:to>
                                        <p:strVal val="visible"/>
                                      </p:to>
                                    </p:set>
                                    <p:animEffect filter="fade" transition="in">
                                      <p:cBhvr>
                                        <p:cTn dur="500"/>
                                        <p:tgtEl>
                                          <p:spTgt spid="1494">
                                            <p:txEl>
                                              <p:pRg end="4" st="4"/>
                                            </p:txEl>
                                          </p:spTgt>
                                        </p:tgtEl>
                                      </p:cBhvr>
                                    </p:animEffect>
                                  </p:childTnLst>
                                </p:cTn>
                              </p:par>
                            </p:childTnLst>
                          </p:cTn>
                        </p:par>
                        <p:par>
                          <p:cTn fill="hold">
                            <p:stCondLst>
                              <p:cond delay="9750"/>
                            </p:stCondLst>
                            <p:childTnLst>
                              <p:par>
                                <p:cTn fill="hold" nodeType="afterEffect" presetClass="entr" presetID="10" presetSubtype="0">
                                  <p:stCondLst>
                                    <p:cond delay="0"/>
                                  </p:stCondLst>
                                  <p:childTnLst>
                                    <p:set>
                                      <p:cBhvr>
                                        <p:cTn dur="1" fill="hold">
                                          <p:stCondLst>
                                            <p:cond delay="0"/>
                                          </p:stCondLst>
                                        </p:cTn>
                                        <p:tgtEl>
                                          <p:spTgt spid="1494">
                                            <p:txEl>
                                              <p:pRg end="5" st="5"/>
                                            </p:txEl>
                                          </p:spTgt>
                                        </p:tgtEl>
                                        <p:attrNameLst>
                                          <p:attrName>style.visibility</p:attrName>
                                        </p:attrNameLst>
                                      </p:cBhvr>
                                      <p:to>
                                        <p:strVal val="visible"/>
                                      </p:to>
                                    </p:set>
                                    <p:animEffect filter="fade" transition="in">
                                      <p:cBhvr>
                                        <p:cTn dur="500"/>
                                        <p:tgtEl>
                                          <p:spTgt spid="1494">
                                            <p:txEl>
                                              <p:pRg end="5" st="5"/>
                                            </p:txEl>
                                          </p:spTgt>
                                        </p:tgtEl>
                                      </p:cBhvr>
                                    </p:animEffect>
                                  </p:childTnLst>
                                </p:cTn>
                              </p:par>
                            </p:childTnLst>
                          </p:cTn>
                        </p:par>
                        <p:par>
                          <p:cTn fill="hold">
                            <p:stCondLst>
                              <p:cond delay="10250"/>
                            </p:stCondLst>
                            <p:childTnLst>
                              <p:par>
                                <p:cTn fill="hold" nodeType="afterEffect" presetClass="entr" presetID="10" presetSubtype="0">
                                  <p:stCondLst>
                                    <p:cond delay="0"/>
                                  </p:stCondLst>
                                  <p:childTnLst>
                                    <p:set>
                                      <p:cBhvr>
                                        <p:cTn dur="1" fill="hold">
                                          <p:stCondLst>
                                            <p:cond delay="0"/>
                                          </p:stCondLst>
                                        </p:cTn>
                                        <p:tgtEl>
                                          <p:spTgt spid="1494">
                                            <p:txEl>
                                              <p:pRg end="6" st="6"/>
                                            </p:txEl>
                                          </p:spTgt>
                                        </p:tgtEl>
                                        <p:attrNameLst>
                                          <p:attrName>style.visibility</p:attrName>
                                        </p:attrNameLst>
                                      </p:cBhvr>
                                      <p:to>
                                        <p:strVal val="visible"/>
                                      </p:to>
                                    </p:set>
                                    <p:animEffect filter="fade" transition="in">
                                      <p:cBhvr>
                                        <p:cTn dur="500"/>
                                        <p:tgtEl>
                                          <p:spTgt spid="1494">
                                            <p:txEl>
                                              <p:pRg end="6" st="6"/>
                                            </p:txEl>
                                          </p:spTgt>
                                        </p:tgtEl>
                                      </p:cBhvr>
                                    </p:animEffect>
                                  </p:childTnLst>
                                </p:cTn>
                              </p:par>
                            </p:childTnLst>
                          </p:cTn>
                        </p:par>
                        <p:par>
                          <p:cTn fill="hold">
                            <p:stCondLst>
                              <p:cond delay="10750"/>
                            </p:stCondLst>
                            <p:childTnLst>
                              <p:par>
                                <p:cTn fill="hold" nodeType="afterEffect" presetClass="entr" presetID="10" presetSubtype="0">
                                  <p:stCondLst>
                                    <p:cond delay="0"/>
                                  </p:stCondLst>
                                  <p:childTnLst>
                                    <p:set>
                                      <p:cBhvr>
                                        <p:cTn dur="1" fill="hold">
                                          <p:stCondLst>
                                            <p:cond delay="0"/>
                                          </p:stCondLst>
                                        </p:cTn>
                                        <p:tgtEl>
                                          <p:spTgt spid="1494">
                                            <p:txEl>
                                              <p:pRg end="7" st="7"/>
                                            </p:txEl>
                                          </p:spTgt>
                                        </p:tgtEl>
                                        <p:attrNameLst>
                                          <p:attrName>style.visibility</p:attrName>
                                        </p:attrNameLst>
                                      </p:cBhvr>
                                      <p:to>
                                        <p:strVal val="visible"/>
                                      </p:to>
                                    </p:set>
                                    <p:animEffect filter="fade" transition="in">
                                      <p:cBhvr>
                                        <p:cTn dur="500"/>
                                        <p:tgtEl>
                                          <p:spTgt spid="1494">
                                            <p:txEl>
                                              <p:pRg end="7" st="7"/>
                                            </p:txEl>
                                          </p:spTgt>
                                        </p:tgtEl>
                                      </p:cBhvr>
                                    </p:animEffect>
                                  </p:childTnLst>
                                </p:cTn>
                              </p:par>
                            </p:childTnLst>
                          </p:cTn>
                        </p:par>
                        <p:par>
                          <p:cTn fill="hold">
                            <p:stCondLst>
                              <p:cond delay="11250"/>
                            </p:stCondLst>
                            <p:childTnLst>
                              <p:par>
                                <p:cTn fill="hold" nodeType="afterEffect" presetClass="entr" presetID="10" presetSubtype="0">
                                  <p:stCondLst>
                                    <p:cond delay="0"/>
                                  </p:stCondLst>
                                  <p:childTnLst>
                                    <p:set>
                                      <p:cBhvr>
                                        <p:cTn dur="1" fill="hold">
                                          <p:stCondLst>
                                            <p:cond delay="0"/>
                                          </p:stCondLst>
                                        </p:cTn>
                                        <p:tgtEl>
                                          <p:spTgt spid="1494">
                                            <p:txEl>
                                              <p:pRg end="8" st="8"/>
                                            </p:txEl>
                                          </p:spTgt>
                                        </p:tgtEl>
                                        <p:attrNameLst>
                                          <p:attrName>style.visibility</p:attrName>
                                        </p:attrNameLst>
                                      </p:cBhvr>
                                      <p:to>
                                        <p:strVal val="visible"/>
                                      </p:to>
                                    </p:set>
                                    <p:animEffect filter="fade" transition="in">
                                      <p:cBhvr>
                                        <p:cTn dur="500"/>
                                        <p:tgtEl>
                                          <p:spTgt spid="1494">
                                            <p:txEl>
                                              <p:pRg end="8" st="8"/>
                                            </p:txEl>
                                          </p:spTgt>
                                        </p:tgtEl>
                                      </p:cBhvr>
                                    </p:animEffect>
                                  </p:childTnLst>
                                </p:cTn>
                              </p:par>
                            </p:childTnLst>
                          </p:cTn>
                        </p:par>
                        <p:par>
                          <p:cTn fill="hold">
                            <p:stCondLst>
                              <p:cond delay="11750"/>
                            </p:stCondLst>
                            <p:childTnLst>
                              <p:par>
                                <p:cTn fill="hold" nodeType="afterEffect" presetClass="entr" presetID="2" presetSubtype="1">
                                  <p:stCondLst>
                                    <p:cond delay="250"/>
                                  </p:stCondLst>
                                  <p:childTnLst>
                                    <p:set>
                                      <p:cBhvr>
                                        <p:cTn dur="1" fill="hold">
                                          <p:stCondLst>
                                            <p:cond delay="0"/>
                                          </p:stCondLst>
                                        </p:cTn>
                                        <p:tgtEl>
                                          <p:spTgt spid="1496">
                                            <p:txEl>
                                              <p:pRg end="0" st="0"/>
                                            </p:txEl>
                                          </p:spTgt>
                                        </p:tgtEl>
                                        <p:attrNameLst>
                                          <p:attrName>style.visibility</p:attrName>
                                        </p:attrNameLst>
                                      </p:cBhvr>
                                      <p:to>
                                        <p:strVal val="visible"/>
                                      </p:to>
                                    </p:set>
                                    <p:anim calcmode="lin" valueType="num">
                                      <p:cBhvr additive="base">
                                        <p:cTn dur="500"/>
                                        <p:tgtEl>
                                          <p:spTgt spid="149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250"/>
                            </p:stCondLst>
                            <p:childTnLst>
                              <p:par>
                                <p:cTn fill="hold" nodeType="afterEffect" presetClass="entr" presetID="2" presetSubtype="1">
                                  <p:stCondLst>
                                    <p:cond delay="250"/>
                                  </p:stCondLst>
                                  <p:childTnLst>
                                    <p:set>
                                      <p:cBhvr>
                                        <p:cTn dur="1" fill="hold">
                                          <p:stCondLst>
                                            <p:cond delay="0"/>
                                          </p:stCondLst>
                                        </p:cTn>
                                        <p:tgtEl>
                                          <p:spTgt spid="1496">
                                            <p:txEl>
                                              <p:pRg end="1" st="1"/>
                                            </p:txEl>
                                          </p:spTgt>
                                        </p:tgtEl>
                                        <p:attrNameLst>
                                          <p:attrName>style.visibility</p:attrName>
                                        </p:attrNameLst>
                                      </p:cBhvr>
                                      <p:to>
                                        <p:strVal val="visible"/>
                                      </p:to>
                                    </p:set>
                                    <p:anim calcmode="lin" valueType="num">
                                      <p:cBhvr additive="base">
                                        <p:cTn dur="500"/>
                                        <p:tgtEl>
                                          <p:spTgt spid="149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750"/>
                            </p:stCondLst>
                            <p:childTnLst>
                              <p:par>
                                <p:cTn fill="hold" nodeType="afterEffect" presetClass="entr" presetID="2" presetSubtype="1">
                                  <p:stCondLst>
                                    <p:cond delay="250"/>
                                  </p:stCondLst>
                                  <p:childTnLst>
                                    <p:set>
                                      <p:cBhvr>
                                        <p:cTn dur="1" fill="hold">
                                          <p:stCondLst>
                                            <p:cond delay="0"/>
                                          </p:stCondLst>
                                        </p:cTn>
                                        <p:tgtEl>
                                          <p:spTgt spid="1496">
                                            <p:txEl>
                                              <p:pRg end="2" st="2"/>
                                            </p:txEl>
                                          </p:spTgt>
                                        </p:tgtEl>
                                        <p:attrNameLst>
                                          <p:attrName>style.visibility</p:attrName>
                                        </p:attrNameLst>
                                      </p:cBhvr>
                                      <p:to>
                                        <p:strVal val="visible"/>
                                      </p:to>
                                    </p:set>
                                    <p:anim calcmode="lin" valueType="num">
                                      <p:cBhvr additive="base">
                                        <p:cTn dur="500"/>
                                        <p:tgtEl>
                                          <p:spTgt spid="149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250"/>
                            </p:stCondLst>
                            <p:childTnLst>
                              <p:par>
                                <p:cTn fill="hold" nodeType="afterEffect" presetClass="entr" presetID="2" presetSubtype="1">
                                  <p:stCondLst>
                                    <p:cond delay="250"/>
                                  </p:stCondLst>
                                  <p:childTnLst>
                                    <p:set>
                                      <p:cBhvr>
                                        <p:cTn dur="1" fill="hold">
                                          <p:stCondLst>
                                            <p:cond delay="0"/>
                                          </p:stCondLst>
                                        </p:cTn>
                                        <p:tgtEl>
                                          <p:spTgt spid="1496">
                                            <p:txEl>
                                              <p:pRg end="3" st="3"/>
                                            </p:txEl>
                                          </p:spTgt>
                                        </p:tgtEl>
                                        <p:attrNameLst>
                                          <p:attrName>style.visibility</p:attrName>
                                        </p:attrNameLst>
                                      </p:cBhvr>
                                      <p:to>
                                        <p:strVal val="visible"/>
                                      </p:to>
                                    </p:set>
                                    <p:anim calcmode="lin" valueType="num">
                                      <p:cBhvr additive="base">
                                        <p:cTn dur="500"/>
                                        <p:tgtEl>
                                          <p:spTgt spid="1496">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750"/>
                            </p:stCondLst>
                            <p:childTnLst>
                              <p:par>
                                <p:cTn fill="hold" nodeType="afterEffect" presetClass="entr" presetID="2" presetSubtype="1">
                                  <p:stCondLst>
                                    <p:cond delay="250"/>
                                  </p:stCondLst>
                                  <p:childTnLst>
                                    <p:set>
                                      <p:cBhvr>
                                        <p:cTn dur="1" fill="hold">
                                          <p:stCondLst>
                                            <p:cond delay="0"/>
                                          </p:stCondLst>
                                        </p:cTn>
                                        <p:tgtEl>
                                          <p:spTgt spid="1496">
                                            <p:txEl>
                                              <p:pRg end="4" st="4"/>
                                            </p:txEl>
                                          </p:spTgt>
                                        </p:tgtEl>
                                        <p:attrNameLst>
                                          <p:attrName>style.visibility</p:attrName>
                                        </p:attrNameLst>
                                      </p:cBhvr>
                                      <p:to>
                                        <p:strVal val="visible"/>
                                      </p:to>
                                    </p:set>
                                    <p:anim calcmode="lin" valueType="num">
                                      <p:cBhvr additive="base">
                                        <p:cTn dur="500"/>
                                        <p:tgtEl>
                                          <p:spTgt spid="1496">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250"/>
                            </p:stCondLst>
                            <p:childTnLst>
                              <p:par>
                                <p:cTn fill="hold" nodeType="afterEffect" presetClass="entr" presetID="2" presetSubtype="1">
                                  <p:stCondLst>
                                    <p:cond delay="250"/>
                                  </p:stCondLst>
                                  <p:childTnLst>
                                    <p:set>
                                      <p:cBhvr>
                                        <p:cTn dur="1" fill="hold">
                                          <p:stCondLst>
                                            <p:cond delay="0"/>
                                          </p:stCondLst>
                                        </p:cTn>
                                        <p:tgtEl>
                                          <p:spTgt spid="1496">
                                            <p:txEl>
                                              <p:pRg end="5" st="5"/>
                                            </p:txEl>
                                          </p:spTgt>
                                        </p:tgtEl>
                                        <p:attrNameLst>
                                          <p:attrName>style.visibility</p:attrName>
                                        </p:attrNameLst>
                                      </p:cBhvr>
                                      <p:to>
                                        <p:strVal val="visible"/>
                                      </p:to>
                                    </p:set>
                                    <p:anim calcmode="lin" valueType="num">
                                      <p:cBhvr additive="base">
                                        <p:cTn dur="500"/>
                                        <p:tgtEl>
                                          <p:spTgt spid="1496">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750"/>
                            </p:stCondLst>
                            <p:childTnLst>
                              <p:par>
                                <p:cTn fill="hold" nodeType="afterEffect" presetClass="entr" presetID="2" presetSubtype="1">
                                  <p:stCondLst>
                                    <p:cond delay="250"/>
                                  </p:stCondLst>
                                  <p:childTnLst>
                                    <p:set>
                                      <p:cBhvr>
                                        <p:cTn dur="1" fill="hold">
                                          <p:stCondLst>
                                            <p:cond delay="0"/>
                                          </p:stCondLst>
                                        </p:cTn>
                                        <p:tgtEl>
                                          <p:spTgt spid="1496">
                                            <p:txEl>
                                              <p:pRg end="6" st="6"/>
                                            </p:txEl>
                                          </p:spTgt>
                                        </p:tgtEl>
                                        <p:attrNameLst>
                                          <p:attrName>style.visibility</p:attrName>
                                        </p:attrNameLst>
                                      </p:cBhvr>
                                      <p:to>
                                        <p:strVal val="visible"/>
                                      </p:to>
                                    </p:set>
                                    <p:anim calcmode="lin" valueType="num">
                                      <p:cBhvr additive="base">
                                        <p:cTn dur="500"/>
                                        <p:tgtEl>
                                          <p:spTgt spid="1496">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250"/>
                            </p:stCondLst>
                            <p:childTnLst>
                              <p:par>
                                <p:cTn fill="hold" nodeType="afterEffect" presetClass="entr" presetID="2" presetSubtype="1">
                                  <p:stCondLst>
                                    <p:cond delay="250"/>
                                  </p:stCondLst>
                                  <p:childTnLst>
                                    <p:set>
                                      <p:cBhvr>
                                        <p:cTn dur="1" fill="hold">
                                          <p:stCondLst>
                                            <p:cond delay="0"/>
                                          </p:stCondLst>
                                        </p:cTn>
                                        <p:tgtEl>
                                          <p:spTgt spid="1496">
                                            <p:txEl>
                                              <p:pRg end="7" st="7"/>
                                            </p:txEl>
                                          </p:spTgt>
                                        </p:tgtEl>
                                        <p:attrNameLst>
                                          <p:attrName>style.visibility</p:attrName>
                                        </p:attrNameLst>
                                      </p:cBhvr>
                                      <p:to>
                                        <p:strVal val="visible"/>
                                      </p:to>
                                    </p:set>
                                    <p:anim calcmode="lin" valueType="num">
                                      <p:cBhvr additive="base">
                                        <p:cTn dur="500"/>
                                        <p:tgtEl>
                                          <p:spTgt spid="1496">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750"/>
                            </p:stCondLst>
                            <p:childTnLst>
                              <p:par>
                                <p:cTn fill="hold" nodeType="afterEffect" presetClass="entr" presetID="2" presetSubtype="1">
                                  <p:stCondLst>
                                    <p:cond delay="250"/>
                                  </p:stCondLst>
                                  <p:childTnLst>
                                    <p:set>
                                      <p:cBhvr>
                                        <p:cTn dur="1" fill="hold">
                                          <p:stCondLst>
                                            <p:cond delay="0"/>
                                          </p:stCondLst>
                                        </p:cTn>
                                        <p:tgtEl>
                                          <p:spTgt spid="1496">
                                            <p:txEl>
                                              <p:pRg end="8" st="8"/>
                                            </p:txEl>
                                          </p:spTgt>
                                        </p:tgtEl>
                                        <p:attrNameLst>
                                          <p:attrName>style.visibility</p:attrName>
                                        </p:attrNameLst>
                                      </p:cBhvr>
                                      <p:to>
                                        <p:strVal val="visible"/>
                                      </p:to>
                                    </p:set>
                                    <p:anim calcmode="lin" valueType="num">
                                      <p:cBhvr additive="base">
                                        <p:cTn dur="500"/>
                                        <p:tgtEl>
                                          <p:spTgt spid="1496">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50"/>
                                  </p:stCondLst>
                                  <p:childTnLst>
                                    <p:set>
                                      <p:cBhvr>
                                        <p:cTn dur="1" fill="hold">
                                          <p:stCondLst>
                                            <p:cond delay="0"/>
                                          </p:stCondLst>
                                        </p:cTn>
                                        <p:tgtEl>
                                          <p:spTgt spid="1477"/>
                                        </p:tgtEl>
                                        <p:attrNameLst>
                                          <p:attrName>style.visibility</p:attrName>
                                        </p:attrNameLst>
                                      </p:cBhvr>
                                      <p:to>
                                        <p:strVal val="visible"/>
                                      </p:to>
                                    </p:set>
                                    <p:animEffect filter="fade" transition="in">
                                      <p:cBhvr>
                                        <p:cTn dur="1500"/>
                                        <p:tgtEl>
                                          <p:spTgt spid="1477"/>
                                        </p:tgtEl>
                                      </p:cBhvr>
                                    </p:animEffect>
                                  </p:childTnLst>
                                </p:cTn>
                              </p:par>
                              <p:par>
                                <p:cTn fill="hold" nodeType="withEffect" presetClass="entr" presetID="2" presetSubtype="1">
                                  <p:stCondLst>
                                    <p:cond delay="350"/>
                                  </p:stCondLst>
                                  <p:childTnLst>
                                    <p:set>
                                      <p:cBhvr>
                                        <p:cTn dur="1" fill="hold">
                                          <p:stCondLst>
                                            <p:cond delay="0"/>
                                          </p:stCondLst>
                                        </p:cTn>
                                        <p:tgtEl>
                                          <p:spTgt spid="1498"/>
                                        </p:tgtEl>
                                        <p:attrNameLst>
                                          <p:attrName>style.visibility</p:attrName>
                                        </p:attrNameLst>
                                      </p:cBhvr>
                                      <p:to>
                                        <p:strVal val="visible"/>
                                      </p:to>
                                    </p:set>
                                    <p:anim calcmode="lin" valueType="num">
                                      <p:cBhvr additive="base">
                                        <p:cTn dur="500"/>
                                        <p:tgtEl>
                                          <p:spTgt spid="1498"/>
                                        </p:tgtEl>
                                        <p:attrNameLst>
                                          <p:attrName>ppt_y</p:attrName>
                                        </p:attrNameLst>
                                      </p:cBhvr>
                                      <p:tavLst>
                                        <p:tav fmla="" tm="0">
                                          <p:val>
                                            <p:strVal val="#ppt_y-1"/>
                                          </p:val>
                                        </p:tav>
                                        <p:tav fmla="" tm="100000">
                                          <p:val>
                                            <p:strVal val="#ppt_y"/>
                                          </p:val>
                                        </p:tav>
                                      </p:tavLst>
                                    </p:anim>
                                  </p:childTnLst>
                                </p:cTn>
                              </p:par>
                            </p:childTnLst>
                          </p:cTn>
                        </p:par>
                        <p:par>
                          <p:cTn fill="hold">
                            <p:stCondLst>
                              <p:cond delay="17250"/>
                            </p:stCondLst>
                            <p:childTnLst>
                              <p:par>
                                <p:cTn fill="hold" nodeType="afterEffect" presetClass="entr" presetID="10" presetSubtype="0">
                                  <p:stCondLst>
                                    <p:cond delay="0"/>
                                  </p:stCondLst>
                                  <p:childTnLst>
                                    <p:set>
                                      <p:cBhvr>
                                        <p:cTn dur="1" fill="hold">
                                          <p:stCondLst>
                                            <p:cond delay="0"/>
                                          </p:stCondLst>
                                        </p:cTn>
                                        <p:tgtEl>
                                          <p:spTgt spid="1497">
                                            <p:txEl>
                                              <p:pRg end="0" st="0"/>
                                            </p:txEl>
                                          </p:spTgt>
                                        </p:tgtEl>
                                        <p:attrNameLst>
                                          <p:attrName>style.visibility</p:attrName>
                                        </p:attrNameLst>
                                      </p:cBhvr>
                                      <p:to>
                                        <p:strVal val="visible"/>
                                      </p:to>
                                    </p:set>
                                    <p:animEffect filter="fade" transition="in">
                                      <p:cBhvr>
                                        <p:cTn dur="500"/>
                                        <p:tgtEl>
                                          <p:spTgt spid="1497">
                                            <p:txEl>
                                              <p:pRg end="0" st="0"/>
                                            </p:txEl>
                                          </p:spTgt>
                                        </p:tgtEl>
                                      </p:cBhvr>
                                    </p:animEffect>
                                  </p:childTnLst>
                                </p:cTn>
                              </p:par>
                            </p:childTnLst>
                          </p:cTn>
                        </p:par>
                        <p:par>
                          <p:cTn fill="hold">
                            <p:stCondLst>
                              <p:cond delay="17750"/>
                            </p:stCondLst>
                            <p:childTnLst>
                              <p:par>
                                <p:cTn fill="hold" nodeType="afterEffect" presetClass="entr" presetID="10" presetSubtype="0">
                                  <p:stCondLst>
                                    <p:cond delay="0"/>
                                  </p:stCondLst>
                                  <p:childTnLst>
                                    <p:set>
                                      <p:cBhvr>
                                        <p:cTn dur="1" fill="hold">
                                          <p:stCondLst>
                                            <p:cond delay="0"/>
                                          </p:stCondLst>
                                        </p:cTn>
                                        <p:tgtEl>
                                          <p:spTgt spid="1497">
                                            <p:txEl>
                                              <p:pRg end="1" st="1"/>
                                            </p:txEl>
                                          </p:spTgt>
                                        </p:tgtEl>
                                        <p:attrNameLst>
                                          <p:attrName>style.visibility</p:attrName>
                                        </p:attrNameLst>
                                      </p:cBhvr>
                                      <p:to>
                                        <p:strVal val="visible"/>
                                      </p:to>
                                    </p:set>
                                    <p:animEffect filter="fade" transition="in">
                                      <p:cBhvr>
                                        <p:cTn dur="500"/>
                                        <p:tgtEl>
                                          <p:spTgt spid="1497">
                                            <p:txEl>
                                              <p:pRg end="1" st="1"/>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1497">
                                            <p:txEl>
                                              <p:pRg end="2" st="2"/>
                                            </p:txEl>
                                          </p:spTgt>
                                        </p:tgtEl>
                                        <p:attrNameLst>
                                          <p:attrName>style.visibility</p:attrName>
                                        </p:attrNameLst>
                                      </p:cBhvr>
                                      <p:to>
                                        <p:strVal val="visible"/>
                                      </p:to>
                                    </p:set>
                                    <p:animEffect filter="fade" transition="in">
                                      <p:cBhvr>
                                        <p:cTn dur="500"/>
                                        <p:tgtEl>
                                          <p:spTgt spid="1497">
                                            <p:txEl>
                                              <p:pRg end="2" st="2"/>
                                            </p:txEl>
                                          </p:spTgt>
                                        </p:tgtEl>
                                      </p:cBhvr>
                                    </p:animEffect>
                                  </p:childTnLst>
                                </p:cTn>
                              </p:par>
                            </p:childTnLst>
                          </p:cTn>
                        </p:par>
                        <p:par>
                          <p:cTn fill="hold">
                            <p:stCondLst>
                              <p:cond delay="18750"/>
                            </p:stCondLst>
                            <p:childTnLst>
                              <p:par>
                                <p:cTn fill="hold" nodeType="afterEffect" presetClass="entr" presetID="10" presetSubtype="0">
                                  <p:stCondLst>
                                    <p:cond delay="0"/>
                                  </p:stCondLst>
                                  <p:childTnLst>
                                    <p:set>
                                      <p:cBhvr>
                                        <p:cTn dur="1" fill="hold">
                                          <p:stCondLst>
                                            <p:cond delay="0"/>
                                          </p:stCondLst>
                                        </p:cTn>
                                        <p:tgtEl>
                                          <p:spTgt spid="1497">
                                            <p:txEl>
                                              <p:pRg end="3" st="3"/>
                                            </p:txEl>
                                          </p:spTgt>
                                        </p:tgtEl>
                                        <p:attrNameLst>
                                          <p:attrName>style.visibility</p:attrName>
                                        </p:attrNameLst>
                                      </p:cBhvr>
                                      <p:to>
                                        <p:strVal val="visible"/>
                                      </p:to>
                                    </p:set>
                                    <p:animEffect filter="fade" transition="in">
                                      <p:cBhvr>
                                        <p:cTn dur="500"/>
                                        <p:tgtEl>
                                          <p:spTgt spid="1497">
                                            <p:txEl>
                                              <p:pRg end="3" st="3"/>
                                            </p:txEl>
                                          </p:spTgt>
                                        </p:tgtEl>
                                      </p:cBhvr>
                                    </p:animEffect>
                                  </p:childTnLst>
                                </p:cTn>
                              </p:par>
                            </p:childTnLst>
                          </p:cTn>
                        </p:par>
                        <p:par>
                          <p:cTn fill="hold">
                            <p:stCondLst>
                              <p:cond delay="19250"/>
                            </p:stCondLst>
                            <p:childTnLst>
                              <p:par>
                                <p:cTn fill="hold" nodeType="afterEffect" presetClass="entr" presetID="10" presetSubtype="0">
                                  <p:stCondLst>
                                    <p:cond delay="0"/>
                                  </p:stCondLst>
                                  <p:childTnLst>
                                    <p:set>
                                      <p:cBhvr>
                                        <p:cTn dur="1" fill="hold">
                                          <p:stCondLst>
                                            <p:cond delay="0"/>
                                          </p:stCondLst>
                                        </p:cTn>
                                        <p:tgtEl>
                                          <p:spTgt spid="1497">
                                            <p:txEl>
                                              <p:pRg end="4" st="4"/>
                                            </p:txEl>
                                          </p:spTgt>
                                        </p:tgtEl>
                                        <p:attrNameLst>
                                          <p:attrName>style.visibility</p:attrName>
                                        </p:attrNameLst>
                                      </p:cBhvr>
                                      <p:to>
                                        <p:strVal val="visible"/>
                                      </p:to>
                                    </p:set>
                                    <p:animEffect filter="fade" transition="in">
                                      <p:cBhvr>
                                        <p:cTn dur="500"/>
                                        <p:tgtEl>
                                          <p:spTgt spid="1497">
                                            <p:txEl>
                                              <p:pRg end="4" st="4"/>
                                            </p:txEl>
                                          </p:spTgt>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1497">
                                            <p:txEl>
                                              <p:pRg end="5" st="5"/>
                                            </p:txEl>
                                          </p:spTgt>
                                        </p:tgtEl>
                                        <p:attrNameLst>
                                          <p:attrName>style.visibility</p:attrName>
                                        </p:attrNameLst>
                                      </p:cBhvr>
                                      <p:to>
                                        <p:strVal val="visible"/>
                                      </p:to>
                                    </p:set>
                                    <p:animEffect filter="fade" transition="in">
                                      <p:cBhvr>
                                        <p:cTn dur="500"/>
                                        <p:tgtEl>
                                          <p:spTgt spid="1497">
                                            <p:txEl>
                                              <p:pRg end="5" st="5"/>
                                            </p:txEl>
                                          </p:spTgt>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1497">
                                            <p:txEl>
                                              <p:pRg end="6" st="6"/>
                                            </p:txEl>
                                          </p:spTgt>
                                        </p:tgtEl>
                                        <p:attrNameLst>
                                          <p:attrName>style.visibility</p:attrName>
                                        </p:attrNameLst>
                                      </p:cBhvr>
                                      <p:to>
                                        <p:strVal val="visible"/>
                                      </p:to>
                                    </p:set>
                                    <p:animEffect filter="fade" transition="in">
                                      <p:cBhvr>
                                        <p:cTn dur="500"/>
                                        <p:tgtEl>
                                          <p:spTgt spid="1497">
                                            <p:txEl>
                                              <p:pRg end="6" st="6"/>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1497">
                                            <p:txEl>
                                              <p:pRg end="7" st="7"/>
                                            </p:txEl>
                                          </p:spTgt>
                                        </p:tgtEl>
                                        <p:attrNameLst>
                                          <p:attrName>style.visibility</p:attrName>
                                        </p:attrNameLst>
                                      </p:cBhvr>
                                      <p:to>
                                        <p:strVal val="visible"/>
                                      </p:to>
                                    </p:set>
                                    <p:animEffect filter="fade" transition="in">
                                      <p:cBhvr>
                                        <p:cTn dur="500"/>
                                        <p:tgtEl>
                                          <p:spTgt spid="1497">
                                            <p:txEl>
                                              <p:pRg end="7" st="7"/>
                                            </p:txEl>
                                          </p:spTgt>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1497">
                                            <p:txEl>
                                              <p:pRg end="8" st="8"/>
                                            </p:txEl>
                                          </p:spTgt>
                                        </p:tgtEl>
                                        <p:attrNameLst>
                                          <p:attrName>style.visibility</p:attrName>
                                        </p:attrNameLst>
                                      </p:cBhvr>
                                      <p:to>
                                        <p:strVal val="visible"/>
                                      </p:to>
                                    </p:set>
                                    <p:animEffect filter="fade" transition="in">
                                      <p:cBhvr>
                                        <p:cTn dur="500"/>
                                        <p:tgtEl>
                                          <p:spTgt spid="1497">
                                            <p:txEl>
                                              <p:pRg end="8" st="8"/>
                                            </p:txEl>
                                          </p:spTgt>
                                        </p:tgtEl>
                                      </p:cBhvr>
                                    </p:animEffect>
                                  </p:childTnLst>
                                </p:cTn>
                              </p:par>
                            </p:childTnLst>
                          </p:cTn>
                        </p:par>
                        <p:par>
                          <p:cTn fill="hold">
                            <p:stCondLst>
                              <p:cond delay="21750"/>
                            </p:stCondLst>
                            <p:childTnLst>
                              <p:par>
                                <p:cTn fill="hold" nodeType="afterEffect" presetClass="entr" presetID="2" presetSubtype="4">
                                  <p:stCondLst>
                                    <p:cond delay="250"/>
                                  </p:stCondLst>
                                  <p:childTnLst>
                                    <p:set>
                                      <p:cBhvr>
                                        <p:cTn dur="1" fill="hold">
                                          <p:stCondLst>
                                            <p:cond delay="0"/>
                                          </p:stCondLst>
                                        </p:cTn>
                                        <p:tgtEl>
                                          <p:spTgt spid="1499">
                                            <p:txEl>
                                              <p:pRg end="0" st="0"/>
                                            </p:txEl>
                                          </p:spTgt>
                                        </p:tgtEl>
                                        <p:attrNameLst>
                                          <p:attrName>style.visibility</p:attrName>
                                        </p:attrNameLst>
                                      </p:cBhvr>
                                      <p:to>
                                        <p:strVal val="visible"/>
                                      </p:to>
                                    </p:set>
                                    <p:anim calcmode="lin" valueType="num">
                                      <p:cBhvr additive="base">
                                        <p:cTn dur="500"/>
                                        <p:tgtEl>
                                          <p:spTgt spid="1499">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250"/>
                            </p:stCondLst>
                            <p:childTnLst>
                              <p:par>
                                <p:cTn fill="hold" nodeType="afterEffect" presetClass="entr" presetID="2" presetSubtype="4">
                                  <p:stCondLst>
                                    <p:cond delay="250"/>
                                  </p:stCondLst>
                                  <p:childTnLst>
                                    <p:set>
                                      <p:cBhvr>
                                        <p:cTn dur="1" fill="hold">
                                          <p:stCondLst>
                                            <p:cond delay="0"/>
                                          </p:stCondLst>
                                        </p:cTn>
                                        <p:tgtEl>
                                          <p:spTgt spid="1499">
                                            <p:txEl>
                                              <p:pRg end="1" st="1"/>
                                            </p:txEl>
                                          </p:spTgt>
                                        </p:tgtEl>
                                        <p:attrNameLst>
                                          <p:attrName>style.visibility</p:attrName>
                                        </p:attrNameLst>
                                      </p:cBhvr>
                                      <p:to>
                                        <p:strVal val="visible"/>
                                      </p:to>
                                    </p:set>
                                    <p:anim calcmode="lin" valueType="num">
                                      <p:cBhvr additive="base">
                                        <p:cTn dur="500"/>
                                        <p:tgtEl>
                                          <p:spTgt spid="1499">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750"/>
                            </p:stCondLst>
                            <p:childTnLst>
                              <p:par>
                                <p:cTn fill="hold" nodeType="afterEffect" presetClass="entr" presetID="2" presetSubtype="4">
                                  <p:stCondLst>
                                    <p:cond delay="250"/>
                                  </p:stCondLst>
                                  <p:childTnLst>
                                    <p:set>
                                      <p:cBhvr>
                                        <p:cTn dur="1" fill="hold">
                                          <p:stCondLst>
                                            <p:cond delay="0"/>
                                          </p:stCondLst>
                                        </p:cTn>
                                        <p:tgtEl>
                                          <p:spTgt spid="1499">
                                            <p:txEl>
                                              <p:pRg end="2" st="2"/>
                                            </p:txEl>
                                          </p:spTgt>
                                        </p:tgtEl>
                                        <p:attrNameLst>
                                          <p:attrName>style.visibility</p:attrName>
                                        </p:attrNameLst>
                                      </p:cBhvr>
                                      <p:to>
                                        <p:strVal val="visible"/>
                                      </p:to>
                                    </p:set>
                                    <p:anim calcmode="lin" valueType="num">
                                      <p:cBhvr additive="base">
                                        <p:cTn dur="500"/>
                                        <p:tgtEl>
                                          <p:spTgt spid="1499">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250"/>
                            </p:stCondLst>
                            <p:childTnLst>
                              <p:par>
                                <p:cTn fill="hold" nodeType="afterEffect" presetClass="entr" presetID="2" presetSubtype="4">
                                  <p:stCondLst>
                                    <p:cond delay="250"/>
                                  </p:stCondLst>
                                  <p:childTnLst>
                                    <p:set>
                                      <p:cBhvr>
                                        <p:cTn dur="1" fill="hold">
                                          <p:stCondLst>
                                            <p:cond delay="0"/>
                                          </p:stCondLst>
                                        </p:cTn>
                                        <p:tgtEl>
                                          <p:spTgt spid="1499">
                                            <p:txEl>
                                              <p:pRg end="3" st="3"/>
                                            </p:txEl>
                                          </p:spTgt>
                                        </p:tgtEl>
                                        <p:attrNameLst>
                                          <p:attrName>style.visibility</p:attrName>
                                        </p:attrNameLst>
                                      </p:cBhvr>
                                      <p:to>
                                        <p:strVal val="visible"/>
                                      </p:to>
                                    </p:set>
                                    <p:anim calcmode="lin" valueType="num">
                                      <p:cBhvr additive="base">
                                        <p:cTn dur="500"/>
                                        <p:tgtEl>
                                          <p:spTgt spid="1499">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750"/>
                            </p:stCondLst>
                            <p:childTnLst>
                              <p:par>
                                <p:cTn fill="hold" nodeType="afterEffect" presetClass="entr" presetID="2" presetSubtype="4">
                                  <p:stCondLst>
                                    <p:cond delay="250"/>
                                  </p:stCondLst>
                                  <p:childTnLst>
                                    <p:set>
                                      <p:cBhvr>
                                        <p:cTn dur="1" fill="hold">
                                          <p:stCondLst>
                                            <p:cond delay="0"/>
                                          </p:stCondLst>
                                        </p:cTn>
                                        <p:tgtEl>
                                          <p:spTgt spid="1499">
                                            <p:txEl>
                                              <p:pRg end="4" st="4"/>
                                            </p:txEl>
                                          </p:spTgt>
                                        </p:tgtEl>
                                        <p:attrNameLst>
                                          <p:attrName>style.visibility</p:attrName>
                                        </p:attrNameLst>
                                      </p:cBhvr>
                                      <p:to>
                                        <p:strVal val="visible"/>
                                      </p:to>
                                    </p:set>
                                    <p:anim calcmode="lin" valueType="num">
                                      <p:cBhvr additive="base">
                                        <p:cTn dur="500"/>
                                        <p:tgtEl>
                                          <p:spTgt spid="1499">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4250"/>
                            </p:stCondLst>
                            <p:childTnLst>
                              <p:par>
                                <p:cTn fill="hold" nodeType="afterEffect" presetClass="entr" presetID="2" presetSubtype="4">
                                  <p:stCondLst>
                                    <p:cond delay="250"/>
                                  </p:stCondLst>
                                  <p:childTnLst>
                                    <p:set>
                                      <p:cBhvr>
                                        <p:cTn dur="1" fill="hold">
                                          <p:stCondLst>
                                            <p:cond delay="0"/>
                                          </p:stCondLst>
                                        </p:cTn>
                                        <p:tgtEl>
                                          <p:spTgt spid="1499">
                                            <p:txEl>
                                              <p:pRg end="5" st="5"/>
                                            </p:txEl>
                                          </p:spTgt>
                                        </p:tgtEl>
                                        <p:attrNameLst>
                                          <p:attrName>style.visibility</p:attrName>
                                        </p:attrNameLst>
                                      </p:cBhvr>
                                      <p:to>
                                        <p:strVal val="visible"/>
                                      </p:to>
                                    </p:set>
                                    <p:anim calcmode="lin" valueType="num">
                                      <p:cBhvr additive="base">
                                        <p:cTn dur="500"/>
                                        <p:tgtEl>
                                          <p:spTgt spid="1499">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4750"/>
                            </p:stCondLst>
                            <p:childTnLst>
                              <p:par>
                                <p:cTn fill="hold" nodeType="afterEffect" presetClass="entr" presetID="2" presetSubtype="4">
                                  <p:stCondLst>
                                    <p:cond delay="250"/>
                                  </p:stCondLst>
                                  <p:childTnLst>
                                    <p:set>
                                      <p:cBhvr>
                                        <p:cTn dur="1" fill="hold">
                                          <p:stCondLst>
                                            <p:cond delay="0"/>
                                          </p:stCondLst>
                                        </p:cTn>
                                        <p:tgtEl>
                                          <p:spTgt spid="1499">
                                            <p:txEl>
                                              <p:pRg end="6" st="6"/>
                                            </p:txEl>
                                          </p:spTgt>
                                        </p:tgtEl>
                                        <p:attrNameLst>
                                          <p:attrName>style.visibility</p:attrName>
                                        </p:attrNameLst>
                                      </p:cBhvr>
                                      <p:to>
                                        <p:strVal val="visible"/>
                                      </p:to>
                                    </p:set>
                                    <p:anim calcmode="lin" valueType="num">
                                      <p:cBhvr additive="base">
                                        <p:cTn dur="500"/>
                                        <p:tgtEl>
                                          <p:spTgt spid="1499">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250"/>
                            </p:stCondLst>
                            <p:childTnLst>
                              <p:par>
                                <p:cTn fill="hold" nodeType="afterEffect" presetClass="entr" presetID="2" presetSubtype="4">
                                  <p:stCondLst>
                                    <p:cond delay="250"/>
                                  </p:stCondLst>
                                  <p:childTnLst>
                                    <p:set>
                                      <p:cBhvr>
                                        <p:cTn dur="1" fill="hold">
                                          <p:stCondLst>
                                            <p:cond delay="0"/>
                                          </p:stCondLst>
                                        </p:cTn>
                                        <p:tgtEl>
                                          <p:spTgt spid="1499">
                                            <p:txEl>
                                              <p:pRg end="7" st="7"/>
                                            </p:txEl>
                                          </p:spTgt>
                                        </p:tgtEl>
                                        <p:attrNameLst>
                                          <p:attrName>style.visibility</p:attrName>
                                        </p:attrNameLst>
                                      </p:cBhvr>
                                      <p:to>
                                        <p:strVal val="visible"/>
                                      </p:to>
                                    </p:set>
                                    <p:anim calcmode="lin" valueType="num">
                                      <p:cBhvr additive="base">
                                        <p:cTn dur="500"/>
                                        <p:tgtEl>
                                          <p:spTgt spid="1499">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750"/>
                            </p:stCondLst>
                            <p:childTnLst>
                              <p:par>
                                <p:cTn fill="hold" nodeType="afterEffect" presetClass="entr" presetID="2" presetSubtype="4">
                                  <p:stCondLst>
                                    <p:cond delay="250"/>
                                  </p:stCondLst>
                                  <p:childTnLst>
                                    <p:set>
                                      <p:cBhvr>
                                        <p:cTn dur="1" fill="hold">
                                          <p:stCondLst>
                                            <p:cond delay="0"/>
                                          </p:stCondLst>
                                        </p:cTn>
                                        <p:tgtEl>
                                          <p:spTgt spid="1499">
                                            <p:txEl>
                                              <p:pRg end="8" st="8"/>
                                            </p:txEl>
                                          </p:spTgt>
                                        </p:tgtEl>
                                        <p:attrNameLst>
                                          <p:attrName>style.visibility</p:attrName>
                                        </p:attrNameLst>
                                      </p:cBhvr>
                                      <p:to>
                                        <p:strVal val="visible"/>
                                      </p:to>
                                    </p:set>
                                    <p:anim calcmode="lin" valueType="num">
                                      <p:cBhvr additive="base">
                                        <p:cTn dur="500"/>
                                        <p:tgtEl>
                                          <p:spTgt spid="1499">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50"/>
                                  </p:stCondLst>
                                  <p:childTnLst>
                                    <p:set>
                                      <p:cBhvr>
                                        <p:cTn dur="1" fill="hold">
                                          <p:stCondLst>
                                            <p:cond delay="0"/>
                                          </p:stCondLst>
                                        </p:cTn>
                                        <p:tgtEl>
                                          <p:spTgt spid="1478"/>
                                        </p:tgtEl>
                                        <p:attrNameLst>
                                          <p:attrName>style.visibility</p:attrName>
                                        </p:attrNameLst>
                                      </p:cBhvr>
                                      <p:to>
                                        <p:strVal val="visible"/>
                                      </p:to>
                                    </p:set>
                                    <p:animEffect filter="fade" transition="in">
                                      <p:cBhvr>
                                        <p:cTn dur="1500"/>
                                        <p:tgtEl>
                                          <p:spTgt spid="1478"/>
                                        </p:tgtEl>
                                      </p:cBhvr>
                                    </p:animEffect>
                                  </p:childTnLst>
                                </p:cTn>
                              </p:par>
                              <p:par>
                                <p:cTn fill="hold" nodeType="withEffect" presetClass="entr" presetID="2" presetSubtype="4">
                                  <p:stCondLst>
                                    <p:cond delay="350"/>
                                  </p:stCondLst>
                                  <p:childTnLst>
                                    <p:set>
                                      <p:cBhvr>
                                        <p:cTn dur="1" fill="hold">
                                          <p:stCondLst>
                                            <p:cond delay="0"/>
                                          </p:stCondLst>
                                        </p:cTn>
                                        <p:tgtEl>
                                          <p:spTgt spid="1501"/>
                                        </p:tgtEl>
                                        <p:attrNameLst>
                                          <p:attrName>style.visibility</p:attrName>
                                        </p:attrNameLst>
                                      </p:cBhvr>
                                      <p:to>
                                        <p:strVal val="visible"/>
                                      </p:to>
                                    </p:set>
                                    <p:anim calcmode="lin" valueType="num">
                                      <p:cBhvr additive="base">
                                        <p:cTn dur="500"/>
                                        <p:tgtEl>
                                          <p:spTgt spid="1501"/>
                                        </p:tgtEl>
                                        <p:attrNameLst>
                                          <p:attrName>ppt_y</p:attrName>
                                        </p:attrNameLst>
                                      </p:cBhvr>
                                      <p:tavLst>
                                        <p:tav fmla="" tm="0">
                                          <p:val>
                                            <p:strVal val="#ppt_y+1"/>
                                          </p:val>
                                        </p:tav>
                                        <p:tav fmla="" tm="100000">
                                          <p:val>
                                            <p:strVal val="#ppt_y"/>
                                          </p:val>
                                        </p:tav>
                                      </p:tavLst>
                                    </p:anim>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1500">
                                            <p:txEl>
                                              <p:pRg end="0" st="0"/>
                                            </p:txEl>
                                          </p:spTgt>
                                        </p:tgtEl>
                                        <p:attrNameLst>
                                          <p:attrName>style.visibility</p:attrName>
                                        </p:attrNameLst>
                                      </p:cBhvr>
                                      <p:to>
                                        <p:strVal val="visible"/>
                                      </p:to>
                                    </p:set>
                                    <p:animEffect filter="fade" transition="in">
                                      <p:cBhvr>
                                        <p:cTn dur="500"/>
                                        <p:tgtEl>
                                          <p:spTgt spid="1500">
                                            <p:txEl>
                                              <p:pRg end="0" st="0"/>
                                            </p:txEl>
                                          </p:spTgt>
                                        </p:tgtEl>
                                      </p:cBhvr>
                                    </p:animEffect>
                                  </p:childTnLst>
                                </p:cTn>
                              </p:par>
                            </p:childTnLst>
                          </p:cTn>
                        </p:par>
                        <p:par>
                          <p:cTn fill="hold">
                            <p:stCondLst>
                              <p:cond delay="27750"/>
                            </p:stCondLst>
                            <p:childTnLst>
                              <p:par>
                                <p:cTn fill="hold" nodeType="afterEffect" presetClass="entr" presetID="10" presetSubtype="0">
                                  <p:stCondLst>
                                    <p:cond delay="0"/>
                                  </p:stCondLst>
                                  <p:childTnLst>
                                    <p:set>
                                      <p:cBhvr>
                                        <p:cTn dur="1" fill="hold">
                                          <p:stCondLst>
                                            <p:cond delay="0"/>
                                          </p:stCondLst>
                                        </p:cTn>
                                        <p:tgtEl>
                                          <p:spTgt spid="1500">
                                            <p:txEl>
                                              <p:pRg end="1" st="1"/>
                                            </p:txEl>
                                          </p:spTgt>
                                        </p:tgtEl>
                                        <p:attrNameLst>
                                          <p:attrName>style.visibility</p:attrName>
                                        </p:attrNameLst>
                                      </p:cBhvr>
                                      <p:to>
                                        <p:strVal val="visible"/>
                                      </p:to>
                                    </p:set>
                                    <p:animEffect filter="fade" transition="in">
                                      <p:cBhvr>
                                        <p:cTn dur="500"/>
                                        <p:tgtEl>
                                          <p:spTgt spid="1500">
                                            <p:txEl>
                                              <p:pRg end="1" st="1"/>
                                            </p:txEl>
                                          </p:spTgt>
                                        </p:tgtEl>
                                      </p:cBhvr>
                                    </p:animEffect>
                                  </p:childTnLst>
                                </p:cTn>
                              </p:par>
                            </p:childTnLst>
                          </p:cTn>
                        </p:par>
                        <p:par>
                          <p:cTn fill="hold">
                            <p:stCondLst>
                              <p:cond delay="28250"/>
                            </p:stCondLst>
                            <p:childTnLst>
                              <p:par>
                                <p:cTn fill="hold" nodeType="afterEffect" presetClass="entr" presetID="10" presetSubtype="0">
                                  <p:stCondLst>
                                    <p:cond delay="0"/>
                                  </p:stCondLst>
                                  <p:childTnLst>
                                    <p:set>
                                      <p:cBhvr>
                                        <p:cTn dur="1" fill="hold">
                                          <p:stCondLst>
                                            <p:cond delay="0"/>
                                          </p:stCondLst>
                                        </p:cTn>
                                        <p:tgtEl>
                                          <p:spTgt spid="1500">
                                            <p:txEl>
                                              <p:pRg end="2" st="2"/>
                                            </p:txEl>
                                          </p:spTgt>
                                        </p:tgtEl>
                                        <p:attrNameLst>
                                          <p:attrName>style.visibility</p:attrName>
                                        </p:attrNameLst>
                                      </p:cBhvr>
                                      <p:to>
                                        <p:strVal val="visible"/>
                                      </p:to>
                                    </p:set>
                                    <p:animEffect filter="fade" transition="in">
                                      <p:cBhvr>
                                        <p:cTn dur="500"/>
                                        <p:tgtEl>
                                          <p:spTgt spid="1500">
                                            <p:txEl>
                                              <p:pRg end="2" st="2"/>
                                            </p:txEl>
                                          </p:spTgt>
                                        </p:tgtEl>
                                      </p:cBhvr>
                                    </p:animEffect>
                                  </p:childTnLst>
                                </p:cTn>
                              </p:par>
                            </p:childTnLst>
                          </p:cTn>
                        </p:par>
                        <p:par>
                          <p:cTn fill="hold">
                            <p:stCondLst>
                              <p:cond delay="28750"/>
                            </p:stCondLst>
                            <p:childTnLst>
                              <p:par>
                                <p:cTn fill="hold" nodeType="afterEffect" presetClass="entr" presetID="10" presetSubtype="0">
                                  <p:stCondLst>
                                    <p:cond delay="0"/>
                                  </p:stCondLst>
                                  <p:childTnLst>
                                    <p:set>
                                      <p:cBhvr>
                                        <p:cTn dur="1" fill="hold">
                                          <p:stCondLst>
                                            <p:cond delay="0"/>
                                          </p:stCondLst>
                                        </p:cTn>
                                        <p:tgtEl>
                                          <p:spTgt spid="1500">
                                            <p:txEl>
                                              <p:pRg end="3" st="3"/>
                                            </p:txEl>
                                          </p:spTgt>
                                        </p:tgtEl>
                                        <p:attrNameLst>
                                          <p:attrName>style.visibility</p:attrName>
                                        </p:attrNameLst>
                                      </p:cBhvr>
                                      <p:to>
                                        <p:strVal val="visible"/>
                                      </p:to>
                                    </p:set>
                                    <p:animEffect filter="fade" transition="in">
                                      <p:cBhvr>
                                        <p:cTn dur="500"/>
                                        <p:tgtEl>
                                          <p:spTgt spid="1500">
                                            <p:txEl>
                                              <p:pRg end="3" st="3"/>
                                            </p:txEl>
                                          </p:spTgt>
                                        </p:tgtEl>
                                      </p:cBhvr>
                                    </p:animEffect>
                                  </p:childTnLst>
                                </p:cTn>
                              </p:par>
                            </p:childTnLst>
                          </p:cTn>
                        </p:par>
                        <p:par>
                          <p:cTn fill="hold">
                            <p:stCondLst>
                              <p:cond delay="29250"/>
                            </p:stCondLst>
                            <p:childTnLst>
                              <p:par>
                                <p:cTn fill="hold" nodeType="afterEffect" presetClass="entr" presetID="10" presetSubtype="0">
                                  <p:stCondLst>
                                    <p:cond delay="0"/>
                                  </p:stCondLst>
                                  <p:childTnLst>
                                    <p:set>
                                      <p:cBhvr>
                                        <p:cTn dur="1" fill="hold">
                                          <p:stCondLst>
                                            <p:cond delay="0"/>
                                          </p:stCondLst>
                                        </p:cTn>
                                        <p:tgtEl>
                                          <p:spTgt spid="1500">
                                            <p:txEl>
                                              <p:pRg end="4" st="4"/>
                                            </p:txEl>
                                          </p:spTgt>
                                        </p:tgtEl>
                                        <p:attrNameLst>
                                          <p:attrName>style.visibility</p:attrName>
                                        </p:attrNameLst>
                                      </p:cBhvr>
                                      <p:to>
                                        <p:strVal val="visible"/>
                                      </p:to>
                                    </p:set>
                                    <p:animEffect filter="fade" transition="in">
                                      <p:cBhvr>
                                        <p:cTn dur="500"/>
                                        <p:tgtEl>
                                          <p:spTgt spid="1500">
                                            <p:txEl>
                                              <p:pRg end="4" st="4"/>
                                            </p:txEl>
                                          </p:spTgt>
                                        </p:tgtEl>
                                      </p:cBhvr>
                                    </p:animEffect>
                                  </p:childTnLst>
                                </p:cTn>
                              </p:par>
                            </p:childTnLst>
                          </p:cTn>
                        </p:par>
                        <p:par>
                          <p:cTn fill="hold">
                            <p:stCondLst>
                              <p:cond delay="29750"/>
                            </p:stCondLst>
                            <p:childTnLst>
                              <p:par>
                                <p:cTn fill="hold" nodeType="afterEffect" presetClass="entr" presetID="10" presetSubtype="0">
                                  <p:stCondLst>
                                    <p:cond delay="0"/>
                                  </p:stCondLst>
                                  <p:childTnLst>
                                    <p:set>
                                      <p:cBhvr>
                                        <p:cTn dur="1" fill="hold">
                                          <p:stCondLst>
                                            <p:cond delay="0"/>
                                          </p:stCondLst>
                                        </p:cTn>
                                        <p:tgtEl>
                                          <p:spTgt spid="1500">
                                            <p:txEl>
                                              <p:pRg end="5" st="5"/>
                                            </p:txEl>
                                          </p:spTgt>
                                        </p:tgtEl>
                                        <p:attrNameLst>
                                          <p:attrName>style.visibility</p:attrName>
                                        </p:attrNameLst>
                                      </p:cBhvr>
                                      <p:to>
                                        <p:strVal val="visible"/>
                                      </p:to>
                                    </p:set>
                                    <p:animEffect filter="fade" transition="in">
                                      <p:cBhvr>
                                        <p:cTn dur="500"/>
                                        <p:tgtEl>
                                          <p:spTgt spid="1500">
                                            <p:txEl>
                                              <p:pRg end="5" st="5"/>
                                            </p:txEl>
                                          </p:spTgt>
                                        </p:tgtEl>
                                      </p:cBhvr>
                                    </p:animEffect>
                                  </p:childTnLst>
                                </p:cTn>
                              </p:par>
                            </p:childTnLst>
                          </p:cTn>
                        </p:par>
                        <p:par>
                          <p:cTn fill="hold">
                            <p:stCondLst>
                              <p:cond delay="30250"/>
                            </p:stCondLst>
                            <p:childTnLst>
                              <p:par>
                                <p:cTn fill="hold" nodeType="afterEffect" presetClass="entr" presetID="10" presetSubtype="0">
                                  <p:stCondLst>
                                    <p:cond delay="0"/>
                                  </p:stCondLst>
                                  <p:childTnLst>
                                    <p:set>
                                      <p:cBhvr>
                                        <p:cTn dur="1" fill="hold">
                                          <p:stCondLst>
                                            <p:cond delay="0"/>
                                          </p:stCondLst>
                                        </p:cTn>
                                        <p:tgtEl>
                                          <p:spTgt spid="1500">
                                            <p:txEl>
                                              <p:pRg end="6" st="6"/>
                                            </p:txEl>
                                          </p:spTgt>
                                        </p:tgtEl>
                                        <p:attrNameLst>
                                          <p:attrName>style.visibility</p:attrName>
                                        </p:attrNameLst>
                                      </p:cBhvr>
                                      <p:to>
                                        <p:strVal val="visible"/>
                                      </p:to>
                                    </p:set>
                                    <p:animEffect filter="fade" transition="in">
                                      <p:cBhvr>
                                        <p:cTn dur="500"/>
                                        <p:tgtEl>
                                          <p:spTgt spid="1500">
                                            <p:txEl>
                                              <p:pRg end="6" st="6"/>
                                            </p:txEl>
                                          </p:spTgt>
                                        </p:tgtEl>
                                      </p:cBhvr>
                                    </p:animEffect>
                                  </p:childTnLst>
                                </p:cTn>
                              </p:par>
                            </p:childTnLst>
                          </p:cTn>
                        </p:par>
                        <p:par>
                          <p:cTn fill="hold">
                            <p:stCondLst>
                              <p:cond delay="30750"/>
                            </p:stCondLst>
                            <p:childTnLst>
                              <p:par>
                                <p:cTn fill="hold" nodeType="afterEffect" presetClass="entr" presetID="10" presetSubtype="0">
                                  <p:stCondLst>
                                    <p:cond delay="0"/>
                                  </p:stCondLst>
                                  <p:childTnLst>
                                    <p:set>
                                      <p:cBhvr>
                                        <p:cTn dur="1" fill="hold">
                                          <p:stCondLst>
                                            <p:cond delay="0"/>
                                          </p:stCondLst>
                                        </p:cTn>
                                        <p:tgtEl>
                                          <p:spTgt spid="1500">
                                            <p:txEl>
                                              <p:pRg end="7" st="7"/>
                                            </p:txEl>
                                          </p:spTgt>
                                        </p:tgtEl>
                                        <p:attrNameLst>
                                          <p:attrName>style.visibility</p:attrName>
                                        </p:attrNameLst>
                                      </p:cBhvr>
                                      <p:to>
                                        <p:strVal val="visible"/>
                                      </p:to>
                                    </p:set>
                                    <p:animEffect filter="fade" transition="in">
                                      <p:cBhvr>
                                        <p:cTn dur="500"/>
                                        <p:tgtEl>
                                          <p:spTgt spid="1500">
                                            <p:txEl>
                                              <p:pRg end="7" st="7"/>
                                            </p:txEl>
                                          </p:spTgt>
                                        </p:tgtEl>
                                      </p:cBhvr>
                                    </p:animEffect>
                                  </p:childTnLst>
                                </p:cTn>
                              </p:par>
                            </p:childTnLst>
                          </p:cTn>
                        </p:par>
                        <p:par>
                          <p:cTn fill="hold">
                            <p:stCondLst>
                              <p:cond delay="31250"/>
                            </p:stCondLst>
                            <p:childTnLst>
                              <p:par>
                                <p:cTn fill="hold" nodeType="afterEffect" presetClass="entr" presetID="10" presetSubtype="0">
                                  <p:stCondLst>
                                    <p:cond delay="0"/>
                                  </p:stCondLst>
                                  <p:childTnLst>
                                    <p:set>
                                      <p:cBhvr>
                                        <p:cTn dur="1" fill="hold">
                                          <p:stCondLst>
                                            <p:cond delay="0"/>
                                          </p:stCondLst>
                                        </p:cTn>
                                        <p:tgtEl>
                                          <p:spTgt spid="1500">
                                            <p:txEl>
                                              <p:pRg end="8" st="8"/>
                                            </p:txEl>
                                          </p:spTgt>
                                        </p:tgtEl>
                                        <p:attrNameLst>
                                          <p:attrName>style.visibility</p:attrName>
                                        </p:attrNameLst>
                                      </p:cBhvr>
                                      <p:to>
                                        <p:strVal val="visible"/>
                                      </p:to>
                                    </p:set>
                                    <p:animEffect filter="fade" transition="in">
                                      <p:cBhvr>
                                        <p:cTn dur="500"/>
                                        <p:tgtEl>
                                          <p:spTgt spid="1500">
                                            <p:txEl>
                                              <p:pRg end="8" st="8"/>
                                            </p:txEl>
                                          </p:spTgt>
                                        </p:tgtEl>
                                      </p:cBhvr>
                                    </p:animEffect>
                                  </p:childTnLst>
                                </p:cTn>
                              </p:par>
                            </p:childTnLst>
                          </p:cTn>
                        </p:par>
                        <p:par>
                          <p:cTn fill="hold">
                            <p:stCondLst>
                              <p:cond delay="31750"/>
                            </p:stCondLst>
                            <p:childTnLst>
                              <p:par>
                                <p:cTn fill="hold" nodeType="afterEffect" presetClass="entr" presetID="2" presetSubtype="1">
                                  <p:stCondLst>
                                    <p:cond delay="250"/>
                                  </p:stCondLst>
                                  <p:childTnLst>
                                    <p:set>
                                      <p:cBhvr>
                                        <p:cTn dur="1" fill="hold">
                                          <p:stCondLst>
                                            <p:cond delay="0"/>
                                          </p:stCondLst>
                                        </p:cTn>
                                        <p:tgtEl>
                                          <p:spTgt spid="1502">
                                            <p:txEl>
                                              <p:pRg end="0" st="0"/>
                                            </p:txEl>
                                          </p:spTgt>
                                        </p:tgtEl>
                                        <p:attrNameLst>
                                          <p:attrName>style.visibility</p:attrName>
                                        </p:attrNameLst>
                                      </p:cBhvr>
                                      <p:to>
                                        <p:strVal val="visible"/>
                                      </p:to>
                                    </p:set>
                                    <p:anim calcmode="lin" valueType="num">
                                      <p:cBhvr additive="base">
                                        <p:cTn dur="500"/>
                                        <p:tgtEl>
                                          <p:spTgt spid="1502">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250"/>
                            </p:stCondLst>
                            <p:childTnLst>
                              <p:par>
                                <p:cTn fill="hold" nodeType="afterEffect" presetClass="entr" presetID="2" presetSubtype="1">
                                  <p:stCondLst>
                                    <p:cond delay="250"/>
                                  </p:stCondLst>
                                  <p:childTnLst>
                                    <p:set>
                                      <p:cBhvr>
                                        <p:cTn dur="1" fill="hold">
                                          <p:stCondLst>
                                            <p:cond delay="0"/>
                                          </p:stCondLst>
                                        </p:cTn>
                                        <p:tgtEl>
                                          <p:spTgt spid="1502">
                                            <p:txEl>
                                              <p:pRg end="1" st="1"/>
                                            </p:txEl>
                                          </p:spTgt>
                                        </p:tgtEl>
                                        <p:attrNameLst>
                                          <p:attrName>style.visibility</p:attrName>
                                        </p:attrNameLst>
                                      </p:cBhvr>
                                      <p:to>
                                        <p:strVal val="visible"/>
                                      </p:to>
                                    </p:set>
                                    <p:anim calcmode="lin" valueType="num">
                                      <p:cBhvr additive="base">
                                        <p:cTn dur="500"/>
                                        <p:tgtEl>
                                          <p:spTgt spid="1502">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750"/>
                            </p:stCondLst>
                            <p:childTnLst>
                              <p:par>
                                <p:cTn fill="hold" nodeType="afterEffect" presetClass="entr" presetID="2" presetSubtype="1">
                                  <p:stCondLst>
                                    <p:cond delay="250"/>
                                  </p:stCondLst>
                                  <p:childTnLst>
                                    <p:set>
                                      <p:cBhvr>
                                        <p:cTn dur="1" fill="hold">
                                          <p:stCondLst>
                                            <p:cond delay="0"/>
                                          </p:stCondLst>
                                        </p:cTn>
                                        <p:tgtEl>
                                          <p:spTgt spid="1502">
                                            <p:txEl>
                                              <p:pRg end="2" st="2"/>
                                            </p:txEl>
                                          </p:spTgt>
                                        </p:tgtEl>
                                        <p:attrNameLst>
                                          <p:attrName>style.visibility</p:attrName>
                                        </p:attrNameLst>
                                      </p:cBhvr>
                                      <p:to>
                                        <p:strVal val="visible"/>
                                      </p:to>
                                    </p:set>
                                    <p:anim calcmode="lin" valueType="num">
                                      <p:cBhvr additive="base">
                                        <p:cTn dur="500"/>
                                        <p:tgtEl>
                                          <p:spTgt spid="1502">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250"/>
                            </p:stCondLst>
                            <p:childTnLst>
                              <p:par>
                                <p:cTn fill="hold" nodeType="afterEffect" presetClass="entr" presetID="2" presetSubtype="1">
                                  <p:stCondLst>
                                    <p:cond delay="250"/>
                                  </p:stCondLst>
                                  <p:childTnLst>
                                    <p:set>
                                      <p:cBhvr>
                                        <p:cTn dur="1" fill="hold">
                                          <p:stCondLst>
                                            <p:cond delay="0"/>
                                          </p:stCondLst>
                                        </p:cTn>
                                        <p:tgtEl>
                                          <p:spTgt spid="1502">
                                            <p:txEl>
                                              <p:pRg end="3" st="3"/>
                                            </p:txEl>
                                          </p:spTgt>
                                        </p:tgtEl>
                                        <p:attrNameLst>
                                          <p:attrName>style.visibility</p:attrName>
                                        </p:attrNameLst>
                                      </p:cBhvr>
                                      <p:to>
                                        <p:strVal val="visible"/>
                                      </p:to>
                                    </p:set>
                                    <p:anim calcmode="lin" valueType="num">
                                      <p:cBhvr additive="base">
                                        <p:cTn dur="500"/>
                                        <p:tgtEl>
                                          <p:spTgt spid="1502">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750"/>
                            </p:stCondLst>
                            <p:childTnLst>
                              <p:par>
                                <p:cTn fill="hold" nodeType="afterEffect" presetClass="entr" presetID="2" presetSubtype="1">
                                  <p:stCondLst>
                                    <p:cond delay="250"/>
                                  </p:stCondLst>
                                  <p:childTnLst>
                                    <p:set>
                                      <p:cBhvr>
                                        <p:cTn dur="1" fill="hold">
                                          <p:stCondLst>
                                            <p:cond delay="0"/>
                                          </p:stCondLst>
                                        </p:cTn>
                                        <p:tgtEl>
                                          <p:spTgt spid="1502">
                                            <p:txEl>
                                              <p:pRg end="4" st="4"/>
                                            </p:txEl>
                                          </p:spTgt>
                                        </p:tgtEl>
                                        <p:attrNameLst>
                                          <p:attrName>style.visibility</p:attrName>
                                        </p:attrNameLst>
                                      </p:cBhvr>
                                      <p:to>
                                        <p:strVal val="visible"/>
                                      </p:to>
                                    </p:set>
                                    <p:anim calcmode="lin" valueType="num">
                                      <p:cBhvr additive="base">
                                        <p:cTn dur="500"/>
                                        <p:tgtEl>
                                          <p:spTgt spid="1502">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250"/>
                            </p:stCondLst>
                            <p:childTnLst>
                              <p:par>
                                <p:cTn fill="hold" nodeType="afterEffect" presetClass="entr" presetID="2" presetSubtype="1">
                                  <p:stCondLst>
                                    <p:cond delay="250"/>
                                  </p:stCondLst>
                                  <p:childTnLst>
                                    <p:set>
                                      <p:cBhvr>
                                        <p:cTn dur="1" fill="hold">
                                          <p:stCondLst>
                                            <p:cond delay="0"/>
                                          </p:stCondLst>
                                        </p:cTn>
                                        <p:tgtEl>
                                          <p:spTgt spid="1502">
                                            <p:txEl>
                                              <p:pRg end="5" st="5"/>
                                            </p:txEl>
                                          </p:spTgt>
                                        </p:tgtEl>
                                        <p:attrNameLst>
                                          <p:attrName>style.visibility</p:attrName>
                                        </p:attrNameLst>
                                      </p:cBhvr>
                                      <p:to>
                                        <p:strVal val="visible"/>
                                      </p:to>
                                    </p:set>
                                    <p:anim calcmode="lin" valueType="num">
                                      <p:cBhvr additive="base">
                                        <p:cTn dur="500"/>
                                        <p:tgtEl>
                                          <p:spTgt spid="1502">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750"/>
                            </p:stCondLst>
                            <p:childTnLst>
                              <p:par>
                                <p:cTn fill="hold" nodeType="afterEffect" presetClass="entr" presetID="2" presetSubtype="1">
                                  <p:stCondLst>
                                    <p:cond delay="250"/>
                                  </p:stCondLst>
                                  <p:childTnLst>
                                    <p:set>
                                      <p:cBhvr>
                                        <p:cTn dur="1" fill="hold">
                                          <p:stCondLst>
                                            <p:cond delay="0"/>
                                          </p:stCondLst>
                                        </p:cTn>
                                        <p:tgtEl>
                                          <p:spTgt spid="1502">
                                            <p:txEl>
                                              <p:pRg end="6" st="6"/>
                                            </p:txEl>
                                          </p:spTgt>
                                        </p:tgtEl>
                                        <p:attrNameLst>
                                          <p:attrName>style.visibility</p:attrName>
                                        </p:attrNameLst>
                                      </p:cBhvr>
                                      <p:to>
                                        <p:strVal val="visible"/>
                                      </p:to>
                                    </p:set>
                                    <p:anim calcmode="lin" valueType="num">
                                      <p:cBhvr additive="base">
                                        <p:cTn dur="500"/>
                                        <p:tgtEl>
                                          <p:spTgt spid="1502">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250"/>
                            </p:stCondLst>
                            <p:childTnLst>
                              <p:par>
                                <p:cTn fill="hold" nodeType="afterEffect" presetClass="entr" presetID="2" presetSubtype="1">
                                  <p:stCondLst>
                                    <p:cond delay="250"/>
                                  </p:stCondLst>
                                  <p:childTnLst>
                                    <p:set>
                                      <p:cBhvr>
                                        <p:cTn dur="1" fill="hold">
                                          <p:stCondLst>
                                            <p:cond delay="0"/>
                                          </p:stCondLst>
                                        </p:cTn>
                                        <p:tgtEl>
                                          <p:spTgt spid="1502">
                                            <p:txEl>
                                              <p:pRg end="7" st="7"/>
                                            </p:txEl>
                                          </p:spTgt>
                                        </p:tgtEl>
                                        <p:attrNameLst>
                                          <p:attrName>style.visibility</p:attrName>
                                        </p:attrNameLst>
                                      </p:cBhvr>
                                      <p:to>
                                        <p:strVal val="visible"/>
                                      </p:to>
                                    </p:set>
                                    <p:anim calcmode="lin" valueType="num">
                                      <p:cBhvr additive="base">
                                        <p:cTn dur="500"/>
                                        <p:tgtEl>
                                          <p:spTgt spid="1502">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750"/>
                            </p:stCondLst>
                            <p:childTnLst>
                              <p:par>
                                <p:cTn fill="hold" nodeType="afterEffect" presetClass="entr" presetID="2" presetSubtype="1">
                                  <p:stCondLst>
                                    <p:cond delay="250"/>
                                  </p:stCondLst>
                                  <p:childTnLst>
                                    <p:set>
                                      <p:cBhvr>
                                        <p:cTn dur="1" fill="hold">
                                          <p:stCondLst>
                                            <p:cond delay="0"/>
                                          </p:stCondLst>
                                        </p:cTn>
                                        <p:tgtEl>
                                          <p:spTgt spid="1502">
                                            <p:txEl>
                                              <p:pRg end="8" st="8"/>
                                            </p:txEl>
                                          </p:spTgt>
                                        </p:tgtEl>
                                        <p:attrNameLst>
                                          <p:attrName>style.visibility</p:attrName>
                                        </p:attrNameLst>
                                      </p:cBhvr>
                                      <p:to>
                                        <p:strVal val="visible"/>
                                      </p:to>
                                    </p:set>
                                    <p:anim calcmode="lin" valueType="num">
                                      <p:cBhvr additive="base">
                                        <p:cTn dur="500"/>
                                        <p:tgtEl>
                                          <p:spTgt spid="1502">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50"/>
                                  </p:stCondLst>
                                  <p:childTnLst>
                                    <p:set>
                                      <p:cBhvr>
                                        <p:cTn dur="1" fill="hold">
                                          <p:stCondLst>
                                            <p:cond delay="0"/>
                                          </p:stCondLst>
                                        </p:cTn>
                                        <p:tgtEl>
                                          <p:spTgt spid="1479"/>
                                        </p:tgtEl>
                                        <p:attrNameLst>
                                          <p:attrName>style.visibility</p:attrName>
                                        </p:attrNameLst>
                                      </p:cBhvr>
                                      <p:to>
                                        <p:strVal val="visible"/>
                                      </p:to>
                                    </p:set>
                                    <p:animEffect filter="fade" transition="in">
                                      <p:cBhvr>
                                        <p:cTn dur="1500"/>
                                        <p:tgtEl>
                                          <p:spTgt spid="1479"/>
                                        </p:tgtEl>
                                      </p:cBhvr>
                                    </p:animEffect>
                                  </p:childTnLst>
                                </p:cTn>
                              </p:par>
                              <p:par>
                                <p:cTn fill="hold" nodeType="withEffect" presetClass="entr" presetID="2" presetSubtype="1">
                                  <p:stCondLst>
                                    <p:cond delay="350"/>
                                  </p:stCondLst>
                                  <p:childTnLst>
                                    <p:set>
                                      <p:cBhvr>
                                        <p:cTn dur="1" fill="hold">
                                          <p:stCondLst>
                                            <p:cond delay="0"/>
                                          </p:stCondLst>
                                        </p:cTn>
                                        <p:tgtEl>
                                          <p:spTgt spid="1504"/>
                                        </p:tgtEl>
                                        <p:attrNameLst>
                                          <p:attrName>style.visibility</p:attrName>
                                        </p:attrNameLst>
                                      </p:cBhvr>
                                      <p:to>
                                        <p:strVal val="visible"/>
                                      </p:to>
                                    </p:set>
                                    <p:anim calcmode="lin" valueType="num">
                                      <p:cBhvr additive="base">
                                        <p:cTn dur="500"/>
                                        <p:tgtEl>
                                          <p:spTgt spid="1504"/>
                                        </p:tgtEl>
                                        <p:attrNameLst>
                                          <p:attrName>ppt_y</p:attrName>
                                        </p:attrNameLst>
                                      </p:cBhvr>
                                      <p:tavLst>
                                        <p:tav fmla="" tm="0">
                                          <p:val>
                                            <p:strVal val="#ppt_y-1"/>
                                          </p:val>
                                        </p:tav>
                                        <p:tav fmla="" tm="100000">
                                          <p:val>
                                            <p:strVal val="#ppt_y"/>
                                          </p:val>
                                        </p:tav>
                                      </p:tavLst>
                                    </p:anim>
                                  </p:childTnLst>
                                </p:cTn>
                              </p:par>
                            </p:childTnLst>
                          </p:cTn>
                        </p:par>
                        <p:par>
                          <p:cTn fill="hold">
                            <p:stCondLst>
                              <p:cond delay="37250"/>
                            </p:stCondLst>
                            <p:childTnLst>
                              <p:par>
                                <p:cTn fill="hold" nodeType="afterEffect" presetClass="entr" presetID="10" presetSubtype="0">
                                  <p:stCondLst>
                                    <p:cond delay="0"/>
                                  </p:stCondLst>
                                  <p:childTnLst>
                                    <p:set>
                                      <p:cBhvr>
                                        <p:cTn dur="1" fill="hold">
                                          <p:stCondLst>
                                            <p:cond delay="0"/>
                                          </p:stCondLst>
                                        </p:cTn>
                                        <p:tgtEl>
                                          <p:spTgt spid="1503">
                                            <p:txEl>
                                              <p:pRg end="0" st="0"/>
                                            </p:txEl>
                                          </p:spTgt>
                                        </p:tgtEl>
                                        <p:attrNameLst>
                                          <p:attrName>style.visibility</p:attrName>
                                        </p:attrNameLst>
                                      </p:cBhvr>
                                      <p:to>
                                        <p:strVal val="visible"/>
                                      </p:to>
                                    </p:set>
                                    <p:animEffect filter="fade" transition="in">
                                      <p:cBhvr>
                                        <p:cTn dur="500"/>
                                        <p:tgtEl>
                                          <p:spTgt spid="1503">
                                            <p:txEl>
                                              <p:pRg end="0" st="0"/>
                                            </p:txEl>
                                          </p:spTgt>
                                        </p:tgtEl>
                                      </p:cBhvr>
                                    </p:animEffect>
                                  </p:childTnLst>
                                </p:cTn>
                              </p:par>
                            </p:childTnLst>
                          </p:cTn>
                        </p:par>
                        <p:par>
                          <p:cTn fill="hold">
                            <p:stCondLst>
                              <p:cond delay="37750"/>
                            </p:stCondLst>
                            <p:childTnLst>
                              <p:par>
                                <p:cTn fill="hold" nodeType="afterEffect" presetClass="entr" presetID="10" presetSubtype="0">
                                  <p:stCondLst>
                                    <p:cond delay="0"/>
                                  </p:stCondLst>
                                  <p:childTnLst>
                                    <p:set>
                                      <p:cBhvr>
                                        <p:cTn dur="1" fill="hold">
                                          <p:stCondLst>
                                            <p:cond delay="0"/>
                                          </p:stCondLst>
                                        </p:cTn>
                                        <p:tgtEl>
                                          <p:spTgt spid="1503">
                                            <p:txEl>
                                              <p:pRg end="1" st="1"/>
                                            </p:txEl>
                                          </p:spTgt>
                                        </p:tgtEl>
                                        <p:attrNameLst>
                                          <p:attrName>style.visibility</p:attrName>
                                        </p:attrNameLst>
                                      </p:cBhvr>
                                      <p:to>
                                        <p:strVal val="visible"/>
                                      </p:to>
                                    </p:set>
                                    <p:animEffect filter="fade" transition="in">
                                      <p:cBhvr>
                                        <p:cTn dur="500"/>
                                        <p:tgtEl>
                                          <p:spTgt spid="1503">
                                            <p:txEl>
                                              <p:pRg end="1" st="1"/>
                                            </p:txEl>
                                          </p:spTgt>
                                        </p:tgtEl>
                                      </p:cBhvr>
                                    </p:animEffect>
                                  </p:childTnLst>
                                </p:cTn>
                              </p:par>
                            </p:childTnLst>
                          </p:cTn>
                        </p:par>
                        <p:par>
                          <p:cTn fill="hold">
                            <p:stCondLst>
                              <p:cond delay="38250"/>
                            </p:stCondLst>
                            <p:childTnLst>
                              <p:par>
                                <p:cTn fill="hold" nodeType="afterEffect" presetClass="entr" presetID="10" presetSubtype="0">
                                  <p:stCondLst>
                                    <p:cond delay="0"/>
                                  </p:stCondLst>
                                  <p:childTnLst>
                                    <p:set>
                                      <p:cBhvr>
                                        <p:cTn dur="1" fill="hold">
                                          <p:stCondLst>
                                            <p:cond delay="0"/>
                                          </p:stCondLst>
                                        </p:cTn>
                                        <p:tgtEl>
                                          <p:spTgt spid="1503">
                                            <p:txEl>
                                              <p:pRg end="2" st="2"/>
                                            </p:txEl>
                                          </p:spTgt>
                                        </p:tgtEl>
                                        <p:attrNameLst>
                                          <p:attrName>style.visibility</p:attrName>
                                        </p:attrNameLst>
                                      </p:cBhvr>
                                      <p:to>
                                        <p:strVal val="visible"/>
                                      </p:to>
                                    </p:set>
                                    <p:animEffect filter="fade" transition="in">
                                      <p:cBhvr>
                                        <p:cTn dur="500"/>
                                        <p:tgtEl>
                                          <p:spTgt spid="1503">
                                            <p:txEl>
                                              <p:pRg end="2" st="2"/>
                                            </p:txEl>
                                          </p:spTgt>
                                        </p:tgtEl>
                                      </p:cBhvr>
                                    </p:animEffect>
                                  </p:childTnLst>
                                </p:cTn>
                              </p:par>
                            </p:childTnLst>
                          </p:cTn>
                        </p:par>
                        <p:par>
                          <p:cTn fill="hold">
                            <p:stCondLst>
                              <p:cond delay="38750"/>
                            </p:stCondLst>
                            <p:childTnLst>
                              <p:par>
                                <p:cTn fill="hold" nodeType="afterEffect" presetClass="entr" presetID="10" presetSubtype="0">
                                  <p:stCondLst>
                                    <p:cond delay="0"/>
                                  </p:stCondLst>
                                  <p:childTnLst>
                                    <p:set>
                                      <p:cBhvr>
                                        <p:cTn dur="1" fill="hold">
                                          <p:stCondLst>
                                            <p:cond delay="0"/>
                                          </p:stCondLst>
                                        </p:cTn>
                                        <p:tgtEl>
                                          <p:spTgt spid="1503">
                                            <p:txEl>
                                              <p:pRg end="3" st="3"/>
                                            </p:txEl>
                                          </p:spTgt>
                                        </p:tgtEl>
                                        <p:attrNameLst>
                                          <p:attrName>style.visibility</p:attrName>
                                        </p:attrNameLst>
                                      </p:cBhvr>
                                      <p:to>
                                        <p:strVal val="visible"/>
                                      </p:to>
                                    </p:set>
                                    <p:animEffect filter="fade" transition="in">
                                      <p:cBhvr>
                                        <p:cTn dur="500"/>
                                        <p:tgtEl>
                                          <p:spTgt spid="1503">
                                            <p:txEl>
                                              <p:pRg end="3" st="3"/>
                                            </p:txEl>
                                          </p:spTgt>
                                        </p:tgtEl>
                                      </p:cBhvr>
                                    </p:animEffect>
                                  </p:childTnLst>
                                </p:cTn>
                              </p:par>
                            </p:childTnLst>
                          </p:cTn>
                        </p:par>
                        <p:par>
                          <p:cTn fill="hold">
                            <p:stCondLst>
                              <p:cond delay="39250"/>
                            </p:stCondLst>
                            <p:childTnLst>
                              <p:par>
                                <p:cTn fill="hold" nodeType="afterEffect" presetClass="entr" presetID="10" presetSubtype="0">
                                  <p:stCondLst>
                                    <p:cond delay="0"/>
                                  </p:stCondLst>
                                  <p:childTnLst>
                                    <p:set>
                                      <p:cBhvr>
                                        <p:cTn dur="1" fill="hold">
                                          <p:stCondLst>
                                            <p:cond delay="0"/>
                                          </p:stCondLst>
                                        </p:cTn>
                                        <p:tgtEl>
                                          <p:spTgt spid="1503">
                                            <p:txEl>
                                              <p:pRg end="4" st="4"/>
                                            </p:txEl>
                                          </p:spTgt>
                                        </p:tgtEl>
                                        <p:attrNameLst>
                                          <p:attrName>style.visibility</p:attrName>
                                        </p:attrNameLst>
                                      </p:cBhvr>
                                      <p:to>
                                        <p:strVal val="visible"/>
                                      </p:to>
                                    </p:set>
                                    <p:animEffect filter="fade" transition="in">
                                      <p:cBhvr>
                                        <p:cTn dur="500"/>
                                        <p:tgtEl>
                                          <p:spTgt spid="1503">
                                            <p:txEl>
                                              <p:pRg end="4" st="4"/>
                                            </p:txEl>
                                          </p:spTgt>
                                        </p:tgtEl>
                                      </p:cBhvr>
                                    </p:animEffect>
                                  </p:childTnLst>
                                </p:cTn>
                              </p:par>
                            </p:childTnLst>
                          </p:cTn>
                        </p:par>
                        <p:par>
                          <p:cTn fill="hold">
                            <p:stCondLst>
                              <p:cond delay="39750"/>
                            </p:stCondLst>
                            <p:childTnLst>
                              <p:par>
                                <p:cTn fill="hold" nodeType="afterEffect" presetClass="entr" presetID="10" presetSubtype="0">
                                  <p:stCondLst>
                                    <p:cond delay="0"/>
                                  </p:stCondLst>
                                  <p:childTnLst>
                                    <p:set>
                                      <p:cBhvr>
                                        <p:cTn dur="1" fill="hold">
                                          <p:stCondLst>
                                            <p:cond delay="0"/>
                                          </p:stCondLst>
                                        </p:cTn>
                                        <p:tgtEl>
                                          <p:spTgt spid="1503">
                                            <p:txEl>
                                              <p:pRg end="5" st="5"/>
                                            </p:txEl>
                                          </p:spTgt>
                                        </p:tgtEl>
                                        <p:attrNameLst>
                                          <p:attrName>style.visibility</p:attrName>
                                        </p:attrNameLst>
                                      </p:cBhvr>
                                      <p:to>
                                        <p:strVal val="visible"/>
                                      </p:to>
                                    </p:set>
                                    <p:animEffect filter="fade" transition="in">
                                      <p:cBhvr>
                                        <p:cTn dur="500"/>
                                        <p:tgtEl>
                                          <p:spTgt spid="1503">
                                            <p:txEl>
                                              <p:pRg end="5" st="5"/>
                                            </p:txEl>
                                          </p:spTgt>
                                        </p:tgtEl>
                                      </p:cBhvr>
                                    </p:animEffect>
                                  </p:childTnLst>
                                </p:cTn>
                              </p:par>
                            </p:childTnLst>
                          </p:cTn>
                        </p:par>
                        <p:par>
                          <p:cTn fill="hold">
                            <p:stCondLst>
                              <p:cond delay="40250"/>
                            </p:stCondLst>
                            <p:childTnLst>
                              <p:par>
                                <p:cTn fill="hold" nodeType="afterEffect" presetClass="entr" presetID="10" presetSubtype="0">
                                  <p:stCondLst>
                                    <p:cond delay="0"/>
                                  </p:stCondLst>
                                  <p:childTnLst>
                                    <p:set>
                                      <p:cBhvr>
                                        <p:cTn dur="1" fill="hold">
                                          <p:stCondLst>
                                            <p:cond delay="0"/>
                                          </p:stCondLst>
                                        </p:cTn>
                                        <p:tgtEl>
                                          <p:spTgt spid="1503">
                                            <p:txEl>
                                              <p:pRg end="6" st="6"/>
                                            </p:txEl>
                                          </p:spTgt>
                                        </p:tgtEl>
                                        <p:attrNameLst>
                                          <p:attrName>style.visibility</p:attrName>
                                        </p:attrNameLst>
                                      </p:cBhvr>
                                      <p:to>
                                        <p:strVal val="visible"/>
                                      </p:to>
                                    </p:set>
                                    <p:animEffect filter="fade" transition="in">
                                      <p:cBhvr>
                                        <p:cTn dur="500"/>
                                        <p:tgtEl>
                                          <p:spTgt spid="1503">
                                            <p:txEl>
                                              <p:pRg end="6" st="6"/>
                                            </p:txEl>
                                          </p:spTgt>
                                        </p:tgtEl>
                                      </p:cBhvr>
                                    </p:animEffect>
                                  </p:childTnLst>
                                </p:cTn>
                              </p:par>
                            </p:childTnLst>
                          </p:cTn>
                        </p:par>
                        <p:par>
                          <p:cTn fill="hold">
                            <p:stCondLst>
                              <p:cond delay="40750"/>
                            </p:stCondLst>
                            <p:childTnLst>
                              <p:par>
                                <p:cTn fill="hold" nodeType="afterEffect" presetClass="entr" presetID="10" presetSubtype="0">
                                  <p:stCondLst>
                                    <p:cond delay="0"/>
                                  </p:stCondLst>
                                  <p:childTnLst>
                                    <p:set>
                                      <p:cBhvr>
                                        <p:cTn dur="1" fill="hold">
                                          <p:stCondLst>
                                            <p:cond delay="0"/>
                                          </p:stCondLst>
                                        </p:cTn>
                                        <p:tgtEl>
                                          <p:spTgt spid="1503">
                                            <p:txEl>
                                              <p:pRg end="7" st="7"/>
                                            </p:txEl>
                                          </p:spTgt>
                                        </p:tgtEl>
                                        <p:attrNameLst>
                                          <p:attrName>style.visibility</p:attrName>
                                        </p:attrNameLst>
                                      </p:cBhvr>
                                      <p:to>
                                        <p:strVal val="visible"/>
                                      </p:to>
                                    </p:set>
                                    <p:animEffect filter="fade" transition="in">
                                      <p:cBhvr>
                                        <p:cTn dur="500"/>
                                        <p:tgtEl>
                                          <p:spTgt spid="1503">
                                            <p:txEl>
                                              <p:pRg end="7" st="7"/>
                                            </p:txEl>
                                          </p:spTgt>
                                        </p:tgtEl>
                                      </p:cBhvr>
                                    </p:animEffect>
                                  </p:childTnLst>
                                </p:cTn>
                              </p:par>
                            </p:childTnLst>
                          </p:cTn>
                        </p:par>
                        <p:par>
                          <p:cTn fill="hold">
                            <p:stCondLst>
                              <p:cond delay="41250"/>
                            </p:stCondLst>
                            <p:childTnLst>
                              <p:par>
                                <p:cTn fill="hold" nodeType="afterEffect" presetClass="entr" presetID="10" presetSubtype="0">
                                  <p:stCondLst>
                                    <p:cond delay="0"/>
                                  </p:stCondLst>
                                  <p:childTnLst>
                                    <p:set>
                                      <p:cBhvr>
                                        <p:cTn dur="1" fill="hold">
                                          <p:stCondLst>
                                            <p:cond delay="0"/>
                                          </p:stCondLst>
                                        </p:cTn>
                                        <p:tgtEl>
                                          <p:spTgt spid="1503">
                                            <p:txEl>
                                              <p:pRg end="8" st="8"/>
                                            </p:txEl>
                                          </p:spTgt>
                                        </p:tgtEl>
                                        <p:attrNameLst>
                                          <p:attrName>style.visibility</p:attrName>
                                        </p:attrNameLst>
                                      </p:cBhvr>
                                      <p:to>
                                        <p:strVal val="visible"/>
                                      </p:to>
                                    </p:set>
                                    <p:animEffect filter="fade" transition="in">
                                      <p:cBhvr>
                                        <p:cTn dur="500"/>
                                        <p:tgtEl>
                                          <p:spTgt spid="1503">
                                            <p:txEl>
                                              <p:pRg end="8" st="8"/>
                                            </p:txEl>
                                          </p:spTgt>
                                        </p:tgtEl>
                                      </p:cBhvr>
                                    </p:animEffect>
                                  </p:childTnLst>
                                </p:cTn>
                              </p:par>
                            </p:childTnLst>
                          </p:cTn>
                        </p:par>
                        <p:par>
                          <p:cTn fill="hold">
                            <p:stCondLst>
                              <p:cond delay="41750"/>
                            </p:stCondLst>
                            <p:childTnLst>
                              <p:par>
                                <p:cTn fill="hold" nodeType="afterEffect" presetClass="entr" presetID="2" presetSubtype="4">
                                  <p:stCondLst>
                                    <p:cond delay="250"/>
                                  </p:stCondLst>
                                  <p:childTnLst>
                                    <p:set>
                                      <p:cBhvr>
                                        <p:cTn dur="1" fill="hold">
                                          <p:stCondLst>
                                            <p:cond delay="0"/>
                                          </p:stCondLst>
                                        </p:cTn>
                                        <p:tgtEl>
                                          <p:spTgt spid="1505">
                                            <p:txEl>
                                              <p:pRg end="0" st="0"/>
                                            </p:txEl>
                                          </p:spTgt>
                                        </p:tgtEl>
                                        <p:attrNameLst>
                                          <p:attrName>style.visibility</p:attrName>
                                        </p:attrNameLst>
                                      </p:cBhvr>
                                      <p:to>
                                        <p:strVal val="visible"/>
                                      </p:to>
                                    </p:set>
                                    <p:anim calcmode="lin" valueType="num">
                                      <p:cBhvr additive="base">
                                        <p:cTn dur="500"/>
                                        <p:tgtEl>
                                          <p:spTgt spid="150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2250"/>
                            </p:stCondLst>
                            <p:childTnLst>
                              <p:par>
                                <p:cTn fill="hold" nodeType="afterEffect" presetClass="entr" presetID="2" presetSubtype="4">
                                  <p:stCondLst>
                                    <p:cond delay="250"/>
                                  </p:stCondLst>
                                  <p:childTnLst>
                                    <p:set>
                                      <p:cBhvr>
                                        <p:cTn dur="1" fill="hold">
                                          <p:stCondLst>
                                            <p:cond delay="0"/>
                                          </p:stCondLst>
                                        </p:cTn>
                                        <p:tgtEl>
                                          <p:spTgt spid="1505">
                                            <p:txEl>
                                              <p:pRg end="1" st="1"/>
                                            </p:txEl>
                                          </p:spTgt>
                                        </p:tgtEl>
                                        <p:attrNameLst>
                                          <p:attrName>style.visibility</p:attrName>
                                        </p:attrNameLst>
                                      </p:cBhvr>
                                      <p:to>
                                        <p:strVal val="visible"/>
                                      </p:to>
                                    </p:set>
                                    <p:anim calcmode="lin" valueType="num">
                                      <p:cBhvr additive="base">
                                        <p:cTn dur="500"/>
                                        <p:tgtEl>
                                          <p:spTgt spid="1505">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2750"/>
                            </p:stCondLst>
                            <p:childTnLst>
                              <p:par>
                                <p:cTn fill="hold" nodeType="afterEffect" presetClass="entr" presetID="2" presetSubtype="4">
                                  <p:stCondLst>
                                    <p:cond delay="250"/>
                                  </p:stCondLst>
                                  <p:childTnLst>
                                    <p:set>
                                      <p:cBhvr>
                                        <p:cTn dur="1" fill="hold">
                                          <p:stCondLst>
                                            <p:cond delay="0"/>
                                          </p:stCondLst>
                                        </p:cTn>
                                        <p:tgtEl>
                                          <p:spTgt spid="1505">
                                            <p:txEl>
                                              <p:pRg end="2" st="2"/>
                                            </p:txEl>
                                          </p:spTgt>
                                        </p:tgtEl>
                                        <p:attrNameLst>
                                          <p:attrName>style.visibility</p:attrName>
                                        </p:attrNameLst>
                                      </p:cBhvr>
                                      <p:to>
                                        <p:strVal val="visible"/>
                                      </p:to>
                                    </p:set>
                                    <p:anim calcmode="lin" valueType="num">
                                      <p:cBhvr additive="base">
                                        <p:cTn dur="500"/>
                                        <p:tgtEl>
                                          <p:spTgt spid="1505">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3250"/>
                            </p:stCondLst>
                            <p:childTnLst>
                              <p:par>
                                <p:cTn fill="hold" nodeType="afterEffect" presetClass="entr" presetID="2" presetSubtype="4">
                                  <p:stCondLst>
                                    <p:cond delay="250"/>
                                  </p:stCondLst>
                                  <p:childTnLst>
                                    <p:set>
                                      <p:cBhvr>
                                        <p:cTn dur="1" fill="hold">
                                          <p:stCondLst>
                                            <p:cond delay="0"/>
                                          </p:stCondLst>
                                        </p:cTn>
                                        <p:tgtEl>
                                          <p:spTgt spid="1505">
                                            <p:txEl>
                                              <p:pRg end="3" st="3"/>
                                            </p:txEl>
                                          </p:spTgt>
                                        </p:tgtEl>
                                        <p:attrNameLst>
                                          <p:attrName>style.visibility</p:attrName>
                                        </p:attrNameLst>
                                      </p:cBhvr>
                                      <p:to>
                                        <p:strVal val="visible"/>
                                      </p:to>
                                    </p:set>
                                    <p:anim calcmode="lin" valueType="num">
                                      <p:cBhvr additive="base">
                                        <p:cTn dur="500"/>
                                        <p:tgtEl>
                                          <p:spTgt spid="1505">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3750"/>
                            </p:stCondLst>
                            <p:childTnLst>
                              <p:par>
                                <p:cTn fill="hold" nodeType="afterEffect" presetClass="entr" presetID="2" presetSubtype="4">
                                  <p:stCondLst>
                                    <p:cond delay="250"/>
                                  </p:stCondLst>
                                  <p:childTnLst>
                                    <p:set>
                                      <p:cBhvr>
                                        <p:cTn dur="1" fill="hold">
                                          <p:stCondLst>
                                            <p:cond delay="0"/>
                                          </p:stCondLst>
                                        </p:cTn>
                                        <p:tgtEl>
                                          <p:spTgt spid="1505">
                                            <p:txEl>
                                              <p:pRg end="4" st="4"/>
                                            </p:txEl>
                                          </p:spTgt>
                                        </p:tgtEl>
                                        <p:attrNameLst>
                                          <p:attrName>style.visibility</p:attrName>
                                        </p:attrNameLst>
                                      </p:cBhvr>
                                      <p:to>
                                        <p:strVal val="visible"/>
                                      </p:to>
                                    </p:set>
                                    <p:anim calcmode="lin" valueType="num">
                                      <p:cBhvr additive="base">
                                        <p:cTn dur="500"/>
                                        <p:tgtEl>
                                          <p:spTgt spid="1505">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4250"/>
                            </p:stCondLst>
                            <p:childTnLst>
                              <p:par>
                                <p:cTn fill="hold" nodeType="afterEffect" presetClass="entr" presetID="2" presetSubtype="4">
                                  <p:stCondLst>
                                    <p:cond delay="250"/>
                                  </p:stCondLst>
                                  <p:childTnLst>
                                    <p:set>
                                      <p:cBhvr>
                                        <p:cTn dur="1" fill="hold">
                                          <p:stCondLst>
                                            <p:cond delay="0"/>
                                          </p:stCondLst>
                                        </p:cTn>
                                        <p:tgtEl>
                                          <p:spTgt spid="1505">
                                            <p:txEl>
                                              <p:pRg end="5" st="5"/>
                                            </p:txEl>
                                          </p:spTgt>
                                        </p:tgtEl>
                                        <p:attrNameLst>
                                          <p:attrName>style.visibility</p:attrName>
                                        </p:attrNameLst>
                                      </p:cBhvr>
                                      <p:to>
                                        <p:strVal val="visible"/>
                                      </p:to>
                                    </p:set>
                                    <p:anim calcmode="lin" valueType="num">
                                      <p:cBhvr additive="base">
                                        <p:cTn dur="500"/>
                                        <p:tgtEl>
                                          <p:spTgt spid="1505">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4750"/>
                            </p:stCondLst>
                            <p:childTnLst>
                              <p:par>
                                <p:cTn fill="hold" nodeType="afterEffect" presetClass="entr" presetID="2" presetSubtype="4">
                                  <p:stCondLst>
                                    <p:cond delay="250"/>
                                  </p:stCondLst>
                                  <p:childTnLst>
                                    <p:set>
                                      <p:cBhvr>
                                        <p:cTn dur="1" fill="hold">
                                          <p:stCondLst>
                                            <p:cond delay="0"/>
                                          </p:stCondLst>
                                        </p:cTn>
                                        <p:tgtEl>
                                          <p:spTgt spid="1505">
                                            <p:txEl>
                                              <p:pRg end="6" st="6"/>
                                            </p:txEl>
                                          </p:spTgt>
                                        </p:tgtEl>
                                        <p:attrNameLst>
                                          <p:attrName>style.visibility</p:attrName>
                                        </p:attrNameLst>
                                      </p:cBhvr>
                                      <p:to>
                                        <p:strVal val="visible"/>
                                      </p:to>
                                    </p:set>
                                    <p:anim calcmode="lin" valueType="num">
                                      <p:cBhvr additive="base">
                                        <p:cTn dur="500"/>
                                        <p:tgtEl>
                                          <p:spTgt spid="1505">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250"/>
                            </p:stCondLst>
                            <p:childTnLst>
                              <p:par>
                                <p:cTn fill="hold" nodeType="afterEffect" presetClass="entr" presetID="2" presetSubtype="4">
                                  <p:stCondLst>
                                    <p:cond delay="250"/>
                                  </p:stCondLst>
                                  <p:childTnLst>
                                    <p:set>
                                      <p:cBhvr>
                                        <p:cTn dur="1" fill="hold">
                                          <p:stCondLst>
                                            <p:cond delay="0"/>
                                          </p:stCondLst>
                                        </p:cTn>
                                        <p:tgtEl>
                                          <p:spTgt spid="1505">
                                            <p:txEl>
                                              <p:pRg end="7" st="7"/>
                                            </p:txEl>
                                          </p:spTgt>
                                        </p:tgtEl>
                                        <p:attrNameLst>
                                          <p:attrName>style.visibility</p:attrName>
                                        </p:attrNameLst>
                                      </p:cBhvr>
                                      <p:to>
                                        <p:strVal val="visible"/>
                                      </p:to>
                                    </p:set>
                                    <p:anim calcmode="lin" valueType="num">
                                      <p:cBhvr additive="base">
                                        <p:cTn dur="500"/>
                                        <p:tgtEl>
                                          <p:spTgt spid="1505">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750"/>
                            </p:stCondLst>
                            <p:childTnLst>
                              <p:par>
                                <p:cTn fill="hold" nodeType="afterEffect" presetClass="entr" presetID="2" presetSubtype="4">
                                  <p:stCondLst>
                                    <p:cond delay="250"/>
                                  </p:stCondLst>
                                  <p:childTnLst>
                                    <p:set>
                                      <p:cBhvr>
                                        <p:cTn dur="1" fill="hold">
                                          <p:stCondLst>
                                            <p:cond delay="0"/>
                                          </p:stCondLst>
                                        </p:cTn>
                                        <p:tgtEl>
                                          <p:spTgt spid="1505">
                                            <p:txEl>
                                              <p:pRg end="8" st="8"/>
                                            </p:txEl>
                                          </p:spTgt>
                                        </p:tgtEl>
                                        <p:attrNameLst>
                                          <p:attrName>style.visibility</p:attrName>
                                        </p:attrNameLst>
                                      </p:cBhvr>
                                      <p:to>
                                        <p:strVal val="visible"/>
                                      </p:to>
                                    </p:set>
                                    <p:anim calcmode="lin" valueType="num">
                                      <p:cBhvr additive="base">
                                        <p:cTn dur="500"/>
                                        <p:tgtEl>
                                          <p:spTgt spid="1505">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50"/>
                                  </p:stCondLst>
                                  <p:childTnLst>
                                    <p:set>
                                      <p:cBhvr>
                                        <p:cTn dur="1" fill="hold">
                                          <p:stCondLst>
                                            <p:cond delay="0"/>
                                          </p:stCondLst>
                                        </p:cTn>
                                        <p:tgtEl>
                                          <p:spTgt spid="1480"/>
                                        </p:tgtEl>
                                        <p:attrNameLst>
                                          <p:attrName>style.visibility</p:attrName>
                                        </p:attrNameLst>
                                      </p:cBhvr>
                                      <p:to>
                                        <p:strVal val="visible"/>
                                      </p:to>
                                    </p:set>
                                    <p:animEffect filter="fade" transition="in">
                                      <p:cBhvr>
                                        <p:cTn dur="1500"/>
                                        <p:tgtEl>
                                          <p:spTgt spid="1480"/>
                                        </p:tgtEl>
                                      </p:cBhvr>
                                    </p:animEffect>
                                  </p:childTnLst>
                                </p:cTn>
                              </p:par>
                              <p:par>
                                <p:cTn fill="hold" nodeType="withEffect" presetClass="entr" presetID="2" presetSubtype="4">
                                  <p:stCondLst>
                                    <p:cond delay="350"/>
                                  </p:stCondLst>
                                  <p:childTnLst>
                                    <p:set>
                                      <p:cBhvr>
                                        <p:cTn dur="1" fill="hold">
                                          <p:stCondLst>
                                            <p:cond delay="0"/>
                                          </p:stCondLst>
                                        </p:cTn>
                                        <p:tgtEl>
                                          <p:spTgt spid="1507"/>
                                        </p:tgtEl>
                                        <p:attrNameLst>
                                          <p:attrName>style.visibility</p:attrName>
                                        </p:attrNameLst>
                                      </p:cBhvr>
                                      <p:to>
                                        <p:strVal val="visible"/>
                                      </p:to>
                                    </p:set>
                                    <p:anim calcmode="lin" valueType="num">
                                      <p:cBhvr additive="base">
                                        <p:cTn dur="500"/>
                                        <p:tgtEl>
                                          <p:spTgt spid="1507"/>
                                        </p:tgtEl>
                                        <p:attrNameLst>
                                          <p:attrName>ppt_y</p:attrName>
                                        </p:attrNameLst>
                                      </p:cBhvr>
                                      <p:tavLst>
                                        <p:tav fmla="" tm="0">
                                          <p:val>
                                            <p:strVal val="#ppt_y+1"/>
                                          </p:val>
                                        </p:tav>
                                        <p:tav fmla="" tm="100000">
                                          <p:val>
                                            <p:strVal val="#ppt_y"/>
                                          </p:val>
                                        </p:tav>
                                      </p:tavLst>
                                    </p:anim>
                                  </p:childTnLst>
                                </p:cTn>
                              </p:par>
                            </p:childTnLst>
                          </p:cTn>
                        </p:par>
                        <p:par>
                          <p:cTn fill="hold">
                            <p:stCondLst>
                              <p:cond delay="47250"/>
                            </p:stCondLst>
                            <p:childTnLst>
                              <p:par>
                                <p:cTn fill="hold" nodeType="afterEffect" presetClass="entr" presetID="10" presetSubtype="0">
                                  <p:stCondLst>
                                    <p:cond delay="0"/>
                                  </p:stCondLst>
                                  <p:childTnLst>
                                    <p:set>
                                      <p:cBhvr>
                                        <p:cTn dur="1" fill="hold">
                                          <p:stCondLst>
                                            <p:cond delay="0"/>
                                          </p:stCondLst>
                                        </p:cTn>
                                        <p:tgtEl>
                                          <p:spTgt spid="1506">
                                            <p:txEl>
                                              <p:pRg end="0" st="0"/>
                                            </p:txEl>
                                          </p:spTgt>
                                        </p:tgtEl>
                                        <p:attrNameLst>
                                          <p:attrName>style.visibility</p:attrName>
                                        </p:attrNameLst>
                                      </p:cBhvr>
                                      <p:to>
                                        <p:strVal val="visible"/>
                                      </p:to>
                                    </p:set>
                                    <p:animEffect filter="fade" transition="in">
                                      <p:cBhvr>
                                        <p:cTn dur="500"/>
                                        <p:tgtEl>
                                          <p:spTgt spid="1506">
                                            <p:txEl>
                                              <p:pRg end="0" st="0"/>
                                            </p:txEl>
                                          </p:spTgt>
                                        </p:tgtEl>
                                      </p:cBhvr>
                                    </p:animEffect>
                                  </p:childTnLst>
                                </p:cTn>
                              </p:par>
                            </p:childTnLst>
                          </p:cTn>
                        </p:par>
                        <p:par>
                          <p:cTn fill="hold">
                            <p:stCondLst>
                              <p:cond delay="47750"/>
                            </p:stCondLst>
                            <p:childTnLst>
                              <p:par>
                                <p:cTn fill="hold" nodeType="afterEffect" presetClass="entr" presetID="10" presetSubtype="0">
                                  <p:stCondLst>
                                    <p:cond delay="0"/>
                                  </p:stCondLst>
                                  <p:childTnLst>
                                    <p:set>
                                      <p:cBhvr>
                                        <p:cTn dur="1" fill="hold">
                                          <p:stCondLst>
                                            <p:cond delay="0"/>
                                          </p:stCondLst>
                                        </p:cTn>
                                        <p:tgtEl>
                                          <p:spTgt spid="1506">
                                            <p:txEl>
                                              <p:pRg end="1" st="1"/>
                                            </p:txEl>
                                          </p:spTgt>
                                        </p:tgtEl>
                                        <p:attrNameLst>
                                          <p:attrName>style.visibility</p:attrName>
                                        </p:attrNameLst>
                                      </p:cBhvr>
                                      <p:to>
                                        <p:strVal val="visible"/>
                                      </p:to>
                                    </p:set>
                                    <p:animEffect filter="fade" transition="in">
                                      <p:cBhvr>
                                        <p:cTn dur="500"/>
                                        <p:tgtEl>
                                          <p:spTgt spid="1506">
                                            <p:txEl>
                                              <p:pRg end="1" st="1"/>
                                            </p:txEl>
                                          </p:spTgt>
                                        </p:tgtEl>
                                      </p:cBhvr>
                                    </p:animEffect>
                                  </p:childTnLst>
                                </p:cTn>
                              </p:par>
                            </p:childTnLst>
                          </p:cTn>
                        </p:par>
                        <p:par>
                          <p:cTn fill="hold">
                            <p:stCondLst>
                              <p:cond delay="48250"/>
                            </p:stCondLst>
                            <p:childTnLst>
                              <p:par>
                                <p:cTn fill="hold" nodeType="afterEffect" presetClass="entr" presetID="10" presetSubtype="0">
                                  <p:stCondLst>
                                    <p:cond delay="0"/>
                                  </p:stCondLst>
                                  <p:childTnLst>
                                    <p:set>
                                      <p:cBhvr>
                                        <p:cTn dur="1" fill="hold">
                                          <p:stCondLst>
                                            <p:cond delay="0"/>
                                          </p:stCondLst>
                                        </p:cTn>
                                        <p:tgtEl>
                                          <p:spTgt spid="1506">
                                            <p:txEl>
                                              <p:pRg end="2" st="2"/>
                                            </p:txEl>
                                          </p:spTgt>
                                        </p:tgtEl>
                                        <p:attrNameLst>
                                          <p:attrName>style.visibility</p:attrName>
                                        </p:attrNameLst>
                                      </p:cBhvr>
                                      <p:to>
                                        <p:strVal val="visible"/>
                                      </p:to>
                                    </p:set>
                                    <p:animEffect filter="fade" transition="in">
                                      <p:cBhvr>
                                        <p:cTn dur="500"/>
                                        <p:tgtEl>
                                          <p:spTgt spid="1506">
                                            <p:txEl>
                                              <p:pRg end="2" st="2"/>
                                            </p:txEl>
                                          </p:spTgt>
                                        </p:tgtEl>
                                      </p:cBhvr>
                                    </p:animEffect>
                                  </p:childTnLst>
                                </p:cTn>
                              </p:par>
                            </p:childTnLst>
                          </p:cTn>
                        </p:par>
                        <p:par>
                          <p:cTn fill="hold">
                            <p:stCondLst>
                              <p:cond delay="48750"/>
                            </p:stCondLst>
                            <p:childTnLst>
                              <p:par>
                                <p:cTn fill="hold" nodeType="afterEffect" presetClass="entr" presetID="10" presetSubtype="0">
                                  <p:stCondLst>
                                    <p:cond delay="0"/>
                                  </p:stCondLst>
                                  <p:childTnLst>
                                    <p:set>
                                      <p:cBhvr>
                                        <p:cTn dur="1" fill="hold">
                                          <p:stCondLst>
                                            <p:cond delay="0"/>
                                          </p:stCondLst>
                                        </p:cTn>
                                        <p:tgtEl>
                                          <p:spTgt spid="1506">
                                            <p:txEl>
                                              <p:pRg end="3" st="3"/>
                                            </p:txEl>
                                          </p:spTgt>
                                        </p:tgtEl>
                                        <p:attrNameLst>
                                          <p:attrName>style.visibility</p:attrName>
                                        </p:attrNameLst>
                                      </p:cBhvr>
                                      <p:to>
                                        <p:strVal val="visible"/>
                                      </p:to>
                                    </p:set>
                                    <p:animEffect filter="fade" transition="in">
                                      <p:cBhvr>
                                        <p:cTn dur="500"/>
                                        <p:tgtEl>
                                          <p:spTgt spid="1506">
                                            <p:txEl>
                                              <p:pRg end="3" st="3"/>
                                            </p:txEl>
                                          </p:spTgt>
                                        </p:tgtEl>
                                      </p:cBhvr>
                                    </p:animEffect>
                                  </p:childTnLst>
                                </p:cTn>
                              </p:par>
                            </p:childTnLst>
                          </p:cTn>
                        </p:par>
                        <p:par>
                          <p:cTn fill="hold">
                            <p:stCondLst>
                              <p:cond delay="49250"/>
                            </p:stCondLst>
                            <p:childTnLst>
                              <p:par>
                                <p:cTn fill="hold" nodeType="afterEffect" presetClass="entr" presetID="10" presetSubtype="0">
                                  <p:stCondLst>
                                    <p:cond delay="0"/>
                                  </p:stCondLst>
                                  <p:childTnLst>
                                    <p:set>
                                      <p:cBhvr>
                                        <p:cTn dur="1" fill="hold">
                                          <p:stCondLst>
                                            <p:cond delay="0"/>
                                          </p:stCondLst>
                                        </p:cTn>
                                        <p:tgtEl>
                                          <p:spTgt spid="1506">
                                            <p:txEl>
                                              <p:pRg end="4" st="4"/>
                                            </p:txEl>
                                          </p:spTgt>
                                        </p:tgtEl>
                                        <p:attrNameLst>
                                          <p:attrName>style.visibility</p:attrName>
                                        </p:attrNameLst>
                                      </p:cBhvr>
                                      <p:to>
                                        <p:strVal val="visible"/>
                                      </p:to>
                                    </p:set>
                                    <p:animEffect filter="fade" transition="in">
                                      <p:cBhvr>
                                        <p:cTn dur="500"/>
                                        <p:tgtEl>
                                          <p:spTgt spid="1506">
                                            <p:txEl>
                                              <p:pRg end="4" st="4"/>
                                            </p:txEl>
                                          </p:spTgt>
                                        </p:tgtEl>
                                      </p:cBhvr>
                                    </p:animEffect>
                                  </p:childTnLst>
                                </p:cTn>
                              </p:par>
                            </p:childTnLst>
                          </p:cTn>
                        </p:par>
                        <p:par>
                          <p:cTn fill="hold">
                            <p:stCondLst>
                              <p:cond delay="49750"/>
                            </p:stCondLst>
                            <p:childTnLst>
                              <p:par>
                                <p:cTn fill="hold" nodeType="afterEffect" presetClass="entr" presetID="10" presetSubtype="0">
                                  <p:stCondLst>
                                    <p:cond delay="0"/>
                                  </p:stCondLst>
                                  <p:childTnLst>
                                    <p:set>
                                      <p:cBhvr>
                                        <p:cTn dur="1" fill="hold">
                                          <p:stCondLst>
                                            <p:cond delay="0"/>
                                          </p:stCondLst>
                                        </p:cTn>
                                        <p:tgtEl>
                                          <p:spTgt spid="1506">
                                            <p:txEl>
                                              <p:pRg end="5" st="5"/>
                                            </p:txEl>
                                          </p:spTgt>
                                        </p:tgtEl>
                                        <p:attrNameLst>
                                          <p:attrName>style.visibility</p:attrName>
                                        </p:attrNameLst>
                                      </p:cBhvr>
                                      <p:to>
                                        <p:strVal val="visible"/>
                                      </p:to>
                                    </p:set>
                                    <p:animEffect filter="fade" transition="in">
                                      <p:cBhvr>
                                        <p:cTn dur="500"/>
                                        <p:tgtEl>
                                          <p:spTgt spid="1506">
                                            <p:txEl>
                                              <p:pRg end="5" st="5"/>
                                            </p:txEl>
                                          </p:spTgt>
                                        </p:tgtEl>
                                      </p:cBhvr>
                                    </p:animEffect>
                                  </p:childTnLst>
                                </p:cTn>
                              </p:par>
                            </p:childTnLst>
                          </p:cTn>
                        </p:par>
                        <p:par>
                          <p:cTn fill="hold">
                            <p:stCondLst>
                              <p:cond delay="50250"/>
                            </p:stCondLst>
                            <p:childTnLst>
                              <p:par>
                                <p:cTn fill="hold" nodeType="afterEffect" presetClass="entr" presetID="10" presetSubtype="0">
                                  <p:stCondLst>
                                    <p:cond delay="0"/>
                                  </p:stCondLst>
                                  <p:childTnLst>
                                    <p:set>
                                      <p:cBhvr>
                                        <p:cTn dur="1" fill="hold">
                                          <p:stCondLst>
                                            <p:cond delay="0"/>
                                          </p:stCondLst>
                                        </p:cTn>
                                        <p:tgtEl>
                                          <p:spTgt spid="1506">
                                            <p:txEl>
                                              <p:pRg end="6" st="6"/>
                                            </p:txEl>
                                          </p:spTgt>
                                        </p:tgtEl>
                                        <p:attrNameLst>
                                          <p:attrName>style.visibility</p:attrName>
                                        </p:attrNameLst>
                                      </p:cBhvr>
                                      <p:to>
                                        <p:strVal val="visible"/>
                                      </p:to>
                                    </p:set>
                                    <p:animEffect filter="fade" transition="in">
                                      <p:cBhvr>
                                        <p:cTn dur="500"/>
                                        <p:tgtEl>
                                          <p:spTgt spid="1506">
                                            <p:txEl>
                                              <p:pRg end="6" st="6"/>
                                            </p:txEl>
                                          </p:spTgt>
                                        </p:tgtEl>
                                      </p:cBhvr>
                                    </p:animEffect>
                                  </p:childTnLst>
                                </p:cTn>
                              </p:par>
                            </p:childTnLst>
                          </p:cTn>
                        </p:par>
                        <p:par>
                          <p:cTn fill="hold">
                            <p:stCondLst>
                              <p:cond delay="50750"/>
                            </p:stCondLst>
                            <p:childTnLst>
                              <p:par>
                                <p:cTn fill="hold" nodeType="afterEffect" presetClass="entr" presetID="10" presetSubtype="0">
                                  <p:stCondLst>
                                    <p:cond delay="0"/>
                                  </p:stCondLst>
                                  <p:childTnLst>
                                    <p:set>
                                      <p:cBhvr>
                                        <p:cTn dur="1" fill="hold">
                                          <p:stCondLst>
                                            <p:cond delay="0"/>
                                          </p:stCondLst>
                                        </p:cTn>
                                        <p:tgtEl>
                                          <p:spTgt spid="1506">
                                            <p:txEl>
                                              <p:pRg end="7" st="7"/>
                                            </p:txEl>
                                          </p:spTgt>
                                        </p:tgtEl>
                                        <p:attrNameLst>
                                          <p:attrName>style.visibility</p:attrName>
                                        </p:attrNameLst>
                                      </p:cBhvr>
                                      <p:to>
                                        <p:strVal val="visible"/>
                                      </p:to>
                                    </p:set>
                                    <p:animEffect filter="fade" transition="in">
                                      <p:cBhvr>
                                        <p:cTn dur="500"/>
                                        <p:tgtEl>
                                          <p:spTgt spid="1506">
                                            <p:txEl>
                                              <p:pRg end="7" st="7"/>
                                            </p:txEl>
                                          </p:spTgt>
                                        </p:tgtEl>
                                      </p:cBhvr>
                                    </p:animEffect>
                                  </p:childTnLst>
                                </p:cTn>
                              </p:par>
                            </p:childTnLst>
                          </p:cTn>
                        </p:par>
                        <p:par>
                          <p:cTn fill="hold">
                            <p:stCondLst>
                              <p:cond delay="51250"/>
                            </p:stCondLst>
                            <p:childTnLst>
                              <p:par>
                                <p:cTn fill="hold" nodeType="afterEffect" presetClass="entr" presetID="10" presetSubtype="0">
                                  <p:stCondLst>
                                    <p:cond delay="0"/>
                                  </p:stCondLst>
                                  <p:childTnLst>
                                    <p:set>
                                      <p:cBhvr>
                                        <p:cTn dur="1" fill="hold">
                                          <p:stCondLst>
                                            <p:cond delay="0"/>
                                          </p:stCondLst>
                                        </p:cTn>
                                        <p:tgtEl>
                                          <p:spTgt spid="1506">
                                            <p:txEl>
                                              <p:pRg end="8" st="8"/>
                                            </p:txEl>
                                          </p:spTgt>
                                        </p:tgtEl>
                                        <p:attrNameLst>
                                          <p:attrName>style.visibility</p:attrName>
                                        </p:attrNameLst>
                                      </p:cBhvr>
                                      <p:to>
                                        <p:strVal val="visible"/>
                                      </p:to>
                                    </p:set>
                                    <p:animEffect filter="fade" transition="in">
                                      <p:cBhvr>
                                        <p:cTn dur="500"/>
                                        <p:tgtEl>
                                          <p:spTgt spid="1506">
                                            <p:txEl>
                                              <p:pRg end="8" st="8"/>
                                            </p:txEl>
                                          </p:spTgt>
                                        </p:tgtEl>
                                      </p:cBhvr>
                                    </p:animEffect>
                                  </p:childTnLst>
                                </p:cTn>
                              </p:par>
                            </p:childTnLst>
                          </p:cTn>
                        </p:par>
                        <p:par>
                          <p:cTn fill="hold">
                            <p:stCondLst>
                              <p:cond delay="51750"/>
                            </p:stCondLst>
                            <p:childTnLst>
                              <p:par>
                                <p:cTn fill="hold" nodeType="afterEffect" presetClass="entr" presetID="2" presetSubtype="1">
                                  <p:stCondLst>
                                    <p:cond delay="250"/>
                                  </p:stCondLst>
                                  <p:childTnLst>
                                    <p:set>
                                      <p:cBhvr>
                                        <p:cTn dur="1" fill="hold">
                                          <p:stCondLst>
                                            <p:cond delay="0"/>
                                          </p:stCondLst>
                                        </p:cTn>
                                        <p:tgtEl>
                                          <p:spTgt spid="1508">
                                            <p:txEl>
                                              <p:pRg end="0" st="0"/>
                                            </p:txEl>
                                          </p:spTgt>
                                        </p:tgtEl>
                                        <p:attrNameLst>
                                          <p:attrName>style.visibility</p:attrName>
                                        </p:attrNameLst>
                                      </p:cBhvr>
                                      <p:to>
                                        <p:strVal val="visible"/>
                                      </p:to>
                                    </p:set>
                                    <p:anim calcmode="lin" valueType="num">
                                      <p:cBhvr additive="base">
                                        <p:cTn dur="500"/>
                                        <p:tgtEl>
                                          <p:spTgt spid="150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250"/>
                            </p:stCondLst>
                            <p:childTnLst>
                              <p:par>
                                <p:cTn fill="hold" nodeType="afterEffect" presetClass="entr" presetID="2" presetSubtype="1">
                                  <p:stCondLst>
                                    <p:cond delay="250"/>
                                  </p:stCondLst>
                                  <p:childTnLst>
                                    <p:set>
                                      <p:cBhvr>
                                        <p:cTn dur="1" fill="hold">
                                          <p:stCondLst>
                                            <p:cond delay="0"/>
                                          </p:stCondLst>
                                        </p:cTn>
                                        <p:tgtEl>
                                          <p:spTgt spid="1508">
                                            <p:txEl>
                                              <p:pRg end="1" st="1"/>
                                            </p:txEl>
                                          </p:spTgt>
                                        </p:tgtEl>
                                        <p:attrNameLst>
                                          <p:attrName>style.visibility</p:attrName>
                                        </p:attrNameLst>
                                      </p:cBhvr>
                                      <p:to>
                                        <p:strVal val="visible"/>
                                      </p:to>
                                    </p:set>
                                    <p:anim calcmode="lin" valueType="num">
                                      <p:cBhvr additive="base">
                                        <p:cTn dur="500"/>
                                        <p:tgtEl>
                                          <p:spTgt spid="150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750"/>
                            </p:stCondLst>
                            <p:childTnLst>
                              <p:par>
                                <p:cTn fill="hold" nodeType="afterEffect" presetClass="entr" presetID="2" presetSubtype="1">
                                  <p:stCondLst>
                                    <p:cond delay="250"/>
                                  </p:stCondLst>
                                  <p:childTnLst>
                                    <p:set>
                                      <p:cBhvr>
                                        <p:cTn dur="1" fill="hold">
                                          <p:stCondLst>
                                            <p:cond delay="0"/>
                                          </p:stCondLst>
                                        </p:cTn>
                                        <p:tgtEl>
                                          <p:spTgt spid="1508">
                                            <p:txEl>
                                              <p:pRg end="2" st="2"/>
                                            </p:txEl>
                                          </p:spTgt>
                                        </p:tgtEl>
                                        <p:attrNameLst>
                                          <p:attrName>style.visibility</p:attrName>
                                        </p:attrNameLst>
                                      </p:cBhvr>
                                      <p:to>
                                        <p:strVal val="visible"/>
                                      </p:to>
                                    </p:set>
                                    <p:anim calcmode="lin" valueType="num">
                                      <p:cBhvr additive="base">
                                        <p:cTn dur="500"/>
                                        <p:tgtEl>
                                          <p:spTgt spid="150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3250"/>
                            </p:stCondLst>
                            <p:childTnLst>
                              <p:par>
                                <p:cTn fill="hold" nodeType="afterEffect" presetClass="entr" presetID="2" presetSubtype="1">
                                  <p:stCondLst>
                                    <p:cond delay="250"/>
                                  </p:stCondLst>
                                  <p:childTnLst>
                                    <p:set>
                                      <p:cBhvr>
                                        <p:cTn dur="1" fill="hold">
                                          <p:stCondLst>
                                            <p:cond delay="0"/>
                                          </p:stCondLst>
                                        </p:cTn>
                                        <p:tgtEl>
                                          <p:spTgt spid="1508">
                                            <p:txEl>
                                              <p:pRg end="3" st="3"/>
                                            </p:txEl>
                                          </p:spTgt>
                                        </p:tgtEl>
                                        <p:attrNameLst>
                                          <p:attrName>style.visibility</p:attrName>
                                        </p:attrNameLst>
                                      </p:cBhvr>
                                      <p:to>
                                        <p:strVal val="visible"/>
                                      </p:to>
                                    </p:set>
                                    <p:anim calcmode="lin" valueType="num">
                                      <p:cBhvr additive="base">
                                        <p:cTn dur="500"/>
                                        <p:tgtEl>
                                          <p:spTgt spid="1508">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3750"/>
                            </p:stCondLst>
                            <p:childTnLst>
                              <p:par>
                                <p:cTn fill="hold" nodeType="afterEffect" presetClass="entr" presetID="2" presetSubtype="1">
                                  <p:stCondLst>
                                    <p:cond delay="250"/>
                                  </p:stCondLst>
                                  <p:childTnLst>
                                    <p:set>
                                      <p:cBhvr>
                                        <p:cTn dur="1" fill="hold">
                                          <p:stCondLst>
                                            <p:cond delay="0"/>
                                          </p:stCondLst>
                                        </p:cTn>
                                        <p:tgtEl>
                                          <p:spTgt spid="1508">
                                            <p:txEl>
                                              <p:pRg end="4" st="4"/>
                                            </p:txEl>
                                          </p:spTgt>
                                        </p:tgtEl>
                                        <p:attrNameLst>
                                          <p:attrName>style.visibility</p:attrName>
                                        </p:attrNameLst>
                                      </p:cBhvr>
                                      <p:to>
                                        <p:strVal val="visible"/>
                                      </p:to>
                                    </p:set>
                                    <p:anim calcmode="lin" valueType="num">
                                      <p:cBhvr additive="base">
                                        <p:cTn dur="500"/>
                                        <p:tgtEl>
                                          <p:spTgt spid="1508">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4250"/>
                            </p:stCondLst>
                            <p:childTnLst>
                              <p:par>
                                <p:cTn fill="hold" nodeType="afterEffect" presetClass="entr" presetID="2" presetSubtype="1">
                                  <p:stCondLst>
                                    <p:cond delay="250"/>
                                  </p:stCondLst>
                                  <p:childTnLst>
                                    <p:set>
                                      <p:cBhvr>
                                        <p:cTn dur="1" fill="hold">
                                          <p:stCondLst>
                                            <p:cond delay="0"/>
                                          </p:stCondLst>
                                        </p:cTn>
                                        <p:tgtEl>
                                          <p:spTgt spid="1508">
                                            <p:txEl>
                                              <p:pRg end="5" st="5"/>
                                            </p:txEl>
                                          </p:spTgt>
                                        </p:tgtEl>
                                        <p:attrNameLst>
                                          <p:attrName>style.visibility</p:attrName>
                                        </p:attrNameLst>
                                      </p:cBhvr>
                                      <p:to>
                                        <p:strVal val="visible"/>
                                      </p:to>
                                    </p:set>
                                    <p:anim calcmode="lin" valueType="num">
                                      <p:cBhvr additive="base">
                                        <p:cTn dur="500"/>
                                        <p:tgtEl>
                                          <p:spTgt spid="1508">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4750"/>
                            </p:stCondLst>
                            <p:childTnLst>
                              <p:par>
                                <p:cTn fill="hold" nodeType="afterEffect" presetClass="entr" presetID="2" presetSubtype="1">
                                  <p:stCondLst>
                                    <p:cond delay="250"/>
                                  </p:stCondLst>
                                  <p:childTnLst>
                                    <p:set>
                                      <p:cBhvr>
                                        <p:cTn dur="1" fill="hold">
                                          <p:stCondLst>
                                            <p:cond delay="0"/>
                                          </p:stCondLst>
                                        </p:cTn>
                                        <p:tgtEl>
                                          <p:spTgt spid="1508">
                                            <p:txEl>
                                              <p:pRg end="6" st="6"/>
                                            </p:txEl>
                                          </p:spTgt>
                                        </p:tgtEl>
                                        <p:attrNameLst>
                                          <p:attrName>style.visibility</p:attrName>
                                        </p:attrNameLst>
                                      </p:cBhvr>
                                      <p:to>
                                        <p:strVal val="visible"/>
                                      </p:to>
                                    </p:set>
                                    <p:anim calcmode="lin" valueType="num">
                                      <p:cBhvr additive="base">
                                        <p:cTn dur="500"/>
                                        <p:tgtEl>
                                          <p:spTgt spid="1508">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5250"/>
                            </p:stCondLst>
                            <p:childTnLst>
                              <p:par>
                                <p:cTn fill="hold" nodeType="afterEffect" presetClass="entr" presetID="2" presetSubtype="1">
                                  <p:stCondLst>
                                    <p:cond delay="250"/>
                                  </p:stCondLst>
                                  <p:childTnLst>
                                    <p:set>
                                      <p:cBhvr>
                                        <p:cTn dur="1" fill="hold">
                                          <p:stCondLst>
                                            <p:cond delay="0"/>
                                          </p:stCondLst>
                                        </p:cTn>
                                        <p:tgtEl>
                                          <p:spTgt spid="1508">
                                            <p:txEl>
                                              <p:pRg end="7" st="7"/>
                                            </p:txEl>
                                          </p:spTgt>
                                        </p:tgtEl>
                                        <p:attrNameLst>
                                          <p:attrName>style.visibility</p:attrName>
                                        </p:attrNameLst>
                                      </p:cBhvr>
                                      <p:to>
                                        <p:strVal val="visible"/>
                                      </p:to>
                                    </p:set>
                                    <p:anim calcmode="lin" valueType="num">
                                      <p:cBhvr additive="base">
                                        <p:cTn dur="500"/>
                                        <p:tgtEl>
                                          <p:spTgt spid="1508">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5750"/>
                            </p:stCondLst>
                            <p:childTnLst>
                              <p:par>
                                <p:cTn fill="hold" nodeType="afterEffect" presetClass="entr" presetID="2" presetSubtype="1">
                                  <p:stCondLst>
                                    <p:cond delay="250"/>
                                  </p:stCondLst>
                                  <p:childTnLst>
                                    <p:set>
                                      <p:cBhvr>
                                        <p:cTn dur="1" fill="hold">
                                          <p:stCondLst>
                                            <p:cond delay="0"/>
                                          </p:stCondLst>
                                        </p:cTn>
                                        <p:tgtEl>
                                          <p:spTgt spid="1508">
                                            <p:txEl>
                                              <p:pRg end="8" st="8"/>
                                            </p:txEl>
                                          </p:spTgt>
                                        </p:tgtEl>
                                        <p:attrNameLst>
                                          <p:attrName>style.visibility</p:attrName>
                                        </p:attrNameLst>
                                      </p:cBhvr>
                                      <p:to>
                                        <p:strVal val="visible"/>
                                      </p:to>
                                    </p:set>
                                    <p:anim calcmode="lin" valueType="num">
                                      <p:cBhvr additive="base">
                                        <p:cTn dur="500"/>
                                        <p:tgtEl>
                                          <p:spTgt spid="150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50"/>
                                  </p:stCondLst>
                                  <p:childTnLst>
                                    <p:set>
                                      <p:cBhvr>
                                        <p:cTn dur="1" fill="hold">
                                          <p:stCondLst>
                                            <p:cond delay="0"/>
                                          </p:stCondLst>
                                        </p:cTn>
                                        <p:tgtEl>
                                          <p:spTgt spid="1481"/>
                                        </p:tgtEl>
                                        <p:attrNameLst>
                                          <p:attrName>style.visibility</p:attrName>
                                        </p:attrNameLst>
                                      </p:cBhvr>
                                      <p:to>
                                        <p:strVal val="visible"/>
                                      </p:to>
                                    </p:set>
                                    <p:animEffect filter="fade" transition="in">
                                      <p:cBhvr>
                                        <p:cTn dur="1500"/>
                                        <p:tgtEl>
                                          <p:spTgt spid="1481"/>
                                        </p:tgtEl>
                                      </p:cBhvr>
                                    </p:animEffect>
                                  </p:childTnLst>
                                </p:cTn>
                              </p:par>
                              <p:par>
                                <p:cTn fill="hold" nodeType="withEffect" presetClass="entr" presetID="2" presetSubtype="1">
                                  <p:stCondLst>
                                    <p:cond delay="350"/>
                                  </p:stCondLst>
                                  <p:childTnLst>
                                    <p:set>
                                      <p:cBhvr>
                                        <p:cTn dur="1" fill="hold">
                                          <p:stCondLst>
                                            <p:cond delay="0"/>
                                          </p:stCondLst>
                                        </p:cTn>
                                        <p:tgtEl>
                                          <p:spTgt spid="1510"/>
                                        </p:tgtEl>
                                        <p:attrNameLst>
                                          <p:attrName>style.visibility</p:attrName>
                                        </p:attrNameLst>
                                      </p:cBhvr>
                                      <p:to>
                                        <p:strVal val="visible"/>
                                      </p:to>
                                    </p:set>
                                    <p:anim calcmode="lin" valueType="num">
                                      <p:cBhvr additive="base">
                                        <p:cTn dur="500"/>
                                        <p:tgtEl>
                                          <p:spTgt spid="1510"/>
                                        </p:tgtEl>
                                        <p:attrNameLst>
                                          <p:attrName>ppt_y</p:attrName>
                                        </p:attrNameLst>
                                      </p:cBhvr>
                                      <p:tavLst>
                                        <p:tav fmla="" tm="0">
                                          <p:val>
                                            <p:strVal val="#ppt_y-1"/>
                                          </p:val>
                                        </p:tav>
                                        <p:tav fmla="" tm="100000">
                                          <p:val>
                                            <p:strVal val="#ppt_y"/>
                                          </p:val>
                                        </p:tav>
                                      </p:tavLst>
                                    </p:anim>
                                  </p:childTnLst>
                                </p:cTn>
                              </p:par>
                            </p:childTnLst>
                          </p:cTn>
                        </p:par>
                        <p:par>
                          <p:cTn fill="hold">
                            <p:stCondLst>
                              <p:cond delay="57250"/>
                            </p:stCondLst>
                            <p:childTnLst>
                              <p:par>
                                <p:cTn fill="hold" nodeType="afterEffect" presetClass="entr" presetID="10" presetSubtype="0">
                                  <p:stCondLst>
                                    <p:cond delay="0"/>
                                  </p:stCondLst>
                                  <p:childTnLst>
                                    <p:set>
                                      <p:cBhvr>
                                        <p:cTn dur="1" fill="hold">
                                          <p:stCondLst>
                                            <p:cond delay="0"/>
                                          </p:stCondLst>
                                        </p:cTn>
                                        <p:tgtEl>
                                          <p:spTgt spid="1509">
                                            <p:txEl>
                                              <p:pRg end="0" st="0"/>
                                            </p:txEl>
                                          </p:spTgt>
                                        </p:tgtEl>
                                        <p:attrNameLst>
                                          <p:attrName>style.visibility</p:attrName>
                                        </p:attrNameLst>
                                      </p:cBhvr>
                                      <p:to>
                                        <p:strVal val="visible"/>
                                      </p:to>
                                    </p:set>
                                    <p:animEffect filter="fade" transition="in">
                                      <p:cBhvr>
                                        <p:cTn dur="500"/>
                                        <p:tgtEl>
                                          <p:spTgt spid="1509">
                                            <p:txEl>
                                              <p:pRg end="0" st="0"/>
                                            </p:txEl>
                                          </p:spTgt>
                                        </p:tgtEl>
                                      </p:cBhvr>
                                    </p:animEffect>
                                  </p:childTnLst>
                                </p:cTn>
                              </p:par>
                            </p:childTnLst>
                          </p:cTn>
                        </p:par>
                        <p:par>
                          <p:cTn fill="hold">
                            <p:stCondLst>
                              <p:cond delay="57750"/>
                            </p:stCondLst>
                            <p:childTnLst>
                              <p:par>
                                <p:cTn fill="hold" nodeType="afterEffect" presetClass="entr" presetID="10" presetSubtype="0">
                                  <p:stCondLst>
                                    <p:cond delay="0"/>
                                  </p:stCondLst>
                                  <p:childTnLst>
                                    <p:set>
                                      <p:cBhvr>
                                        <p:cTn dur="1" fill="hold">
                                          <p:stCondLst>
                                            <p:cond delay="0"/>
                                          </p:stCondLst>
                                        </p:cTn>
                                        <p:tgtEl>
                                          <p:spTgt spid="1509">
                                            <p:txEl>
                                              <p:pRg end="1" st="1"/>
                                            </p:txEl>
                                          </p:spTgt>
                                        </p:tgtEl>
                                        <p:attrNameLst>
                                          <p:attrName>style.visibility</p:attrName>
                                        </p:attrNameLst>
                                      </p:cBhvr>
                                      <p:to>
                                        <p:strVal val="visible"/>
                                      </p:to>
                                    </p:set>
                                    <p:animEffect filter="fade" transition="in">
                                      <p:cBhvr>
                                        <p:cTn dur="500"/>
                                        <p:tgtEl>
                                          <p:spTgt spid="1509">
                                            <p:txEl>
                                              <p:pRg end="1" st="1"/>
                                            </p:txEl>
                                          </p:spTgt>
                                        </p:tgtEl>
                                      </p:cBhvr>
                                    </p:animEffect>
                                  </p:childTnLst>
                                </p:cTn>
                              </p:par>
                            </p:childTnLst>
                          </p:cTn>
                        </p:par>
                        <p:par>
                          <p:cTn fill="hold">
                            <p:stCondLst>
                              <p:cond delay="58250"/>
                            </p:stCondLst>
                            <p:childTnLst>
                              <p:par>
                                <p:cTn fill="hold" nodeType="afterEffect" presetClass="entr" presetID="10" presetSubtype="0">
                                  <p:stCondLst>
                                    <p:cond delay="0"/>
                                  </p:stCondLst>
                                  <p:childTnLst>
                                    <p:set>
                                      <p:cBhvr>
                                        <p:cTn dur="1" fill="hold">
                                          <p:stCondLst>
                                            <p:cond delay="0"/>
                                          </p:stCondLst>
                                        </p:cTn>
                                        <p:tgtEl>
                                          <p:spTgt spid="1509">
                                            <p:txEl>
                                              <p:pRg end="2" st="2"/>
                                            </p:txEl>
                                          </p:spTgt>
                                        </p:tgtEl>
                                        <p:attrNameLst>
                                          <p:attrName>style.visibility</p:attrName>
                                        </p:attrNameLst>
                                      </p:cBhvr>
                                      <p:to>
                                        <p:strVal val="visible"/>
                                      </p:to>
                                    </p:set>
                                    <p:animEffect filter="fade" transition="in">
                                      <p:cBhvr>
                                        <p:cTn dur="500"/>
                                        <p:tgtEl>
                                          <p:spTgt spid="1509">
                                            <p:txEl>
                                              <p:pRg end="2" st="2"/>
                                            </p:txEl>
                                          </p:spTgt>
                                        </p:tgtEl>
                                      </p:cBhvr>
                                    </p:animEffect>
                                  </p:childTnLst>
                                </p:cTn>
                              </p:par>
                            </p:childTnLst>
                          </p:cTn>
                        </p:par>
                        <p:par>
                          <p:cTn fill="hold">
                            <p:stCondLst>
                              <p:cond delay="58750"/>
                            </p:stCondLst>
                            <p:childTnLst>
                              <p:par>
                                <p:cTn fill="hold" nodeType="afterEffect" presetClass="entr" presetID="10" presetSubtype="0">
                                  <p:stCondLst>
                                    <p:cond delay="0"/>
                                  </p:stCondLst>
                                  <p:childTnLst>
                                    <p:set>
                                      <p:cBhvr>
                                        <p:cTn dur="1" fill="hold">
                                          <p:stCondLst>
                                            <p:cond delay="0"/>
                                          </p:stCondLst>
                                        </p:cTn>
                                        <p:tgtEl>
                                          <p:spTgt spid="1509">
                                            <p:txEl>
                                              <p:pRg end="3" st="3"/>
                                            </p:txEl>
                                          </p:spTgt>
                                        </p:tgtEl>
                                        <p:attrNameLst>
                                          <p:attrName>style.visibility</p:attrName>
                                        </p:attrNameLst>
                                      </p:cBhvr>
                                      <p:to>
                                        <p:strVal val="visible"/>
                                      </p:to>
                                    </p:set>
                                    <p:animEffect filter="fade" transition="in">
                                      <p:cBhvr>
                                        <p:cTn dur="500"/>
                                        <p:tgtEl>
                                          <p:spTgt spid="1509">
                                            <p:txEl>
                                              <p:pRg end="3" st="3"/>
                                            </p:txEl>
                                          </p:spTgt>
                                        </p:tgtEl>
                                      </p:cBhvr>
                                    </p:animEffect>
                                  </p:childTnLst>
                                </p:cTn>
                              </p:par>
                            </p:childTnLst>
                          </p:cTn>
                        </p:par>
                        <p:par>
                          <p:cTn fill="hold">
                            <p:stCondLst>
                              <p:cond delay="59250"/>
                            </p:stCondLst>
                            <p:childTnLst>
                              <p:par>
                                <p:cTn fill="hold" nodeType="afterEffect" presetClass="entr" presetID="10" presetSubtype="0">
                                  <p:stCondLst>
                                    <p:cond delay="0"/>
                                  </p:stCondLst>
                                  <p:childTnLst>
                                    <p:set>
                                      <p:cBhvr>
                                        <p:cTn dur="1" fill="hold">
                                          <p:stCondLst>
                                            <p:cond delay="0"/>
                                          </p:stCondLst>
                                        </p:cTn>
                                        <p:tgtEl>
                                          <p:spTgt spid="1509">
                                            <p:txEl>
                                              <p:pRg end="4" st="4"/>
                                            </p:txEl>
                                          </p:spTgt>
                                        </p:tgtEl>
                                        <p:attrNameLst>
                                          <p:attrName>style.visibility</p:attrName>
                                        </p:attrNameLst>
                                      </p:cBhvr>
                                      <p:to>
                                        <p:strVal val="visible"/>
                                      </p:to>
                                    </p:set>
                                    <p:animEffect filter="fade" transition="in">
                                      <p:cBhvr>
                                        <p:cTn dur="500"/>
                                        <p:tgtEl>
                                          <p:spTgt spid="1509">
                                            <p:txEl>
                                              <p:pRg end="4" st="4"/>
                                            </p:txEl>
                                          </p:spTgt>
                                        </p:tgtEl>
                                      </p:cBhvr>
                                    </p:animEffect>
                                  </p:childTnLst>
                                </p:cTn>
                              </p:par>
                            </p:childTnLst>
                          </p:cTn>
                        </p:par>
                        <p:par>
                          <p:cTn fill="hold">
                            <p:stCondLst>
                              <p:cond delay="59750"/>
                            </p:stCondLst>
                            <p:childTnLst>
                              <p:par>
                                <p:cTn fill="hold" nodeType="afterEffect" presetClass="entr" presetID="10" presetSubtype="0">
                                  <p:stCondLst>
                                    <p:cond delay="0"/>
                                  </p:stCondLst>
                                  <p:childTnLst>
                                    <p:set>
                                      <p:cBhvr>
                                        <p:cTn dur="1" fill="hold">
                                          <p:stCondLst>
                                            <p:cond delay="0"/>
                                          </p:stCondLst>
                                        </p:cTn>
                                        <p:tgtEl>
                                          <p:spTgt spid="1509">
                                            <p:txEl>
                                              <p:pRg end="5" st="5"/>
                                            </p:txEl>
                                          </p:spTgt>
                                        </p:tgtEl>
                                        <p:attrNameLst>
                                          <p:attrName>style.visibility</p:attrName>
                                        </p:attrNameLst>
                                      </p:cBhvr>
                                      <p:to>
                                        <p:strVal val="visible"/>
                                      </p:to>
                                    </p:set>
                                    <p:animEffect filter="fade" transition="in">
                                      <p:cBhvr>
                                        <p:cTn dur="500"/>
                                        <p:tgtEl>
                                          <p:spTgt spid="1509">
                                            <p:txEl>
                                              <p:pRg end="5" st="5"/>
                                            </p:txEl>
                                          </p:spTgt>
                                        </p:tgtEl>
                                      </p:cBhvr>
                                    </p:animEffect>
                                  </p:childTnLst>
                                </p:cTn>
                              </p:par>
                            </p:childTnLst>
                          </p:cTn>
                        </p:par>
                        <p:par>
                          <p:cTn fill="hold">
                            <p:stCondLst>
                              <p:cond delay="60250"/>
                            </p:stCondLst>
                            <p:childTnLst>
                              <p:par>
                                <p:cTn fill="hold" nodeType="afterEffect" presetClass="entr" presetID="10" presetSubtype="0">
                                  <p:stCondLst>
                                    <p:cond delay="0"/>
                                  </p:stCondLst>
                                  <p:childTnLst>
                                    <p:set>
                                      <p:cBhvr>
                                        <p:cTn dur="1" fill="hold">
                                          <p:stCondLst>
                                            <p:cond delay="0"/>
                                          </p:stCondLst>
                                        </p:cTn>
                                        <p:tgtEl>
                                          <p:spTgt spid="1509">
                                            <p:txEl>
                                              <p:pRg end="6" st="6"/>
                                            </p:txEl>
                                          </p:spTgt>
                                        </p:tgtEl>
                                        <p:attrNameLst>
                                          <p:attrName>style.visibility</p:attrName>
                                        </p:attrNameLst>
                                      </p:cBhvr>
                                      <p:to>
                                        <p:strVal val="visible"/>
                                      </p:to>
                                    </p:set>
                                    <p:animEffect filter="fade" transition="in">
                                      <p:cBhvr>
                                        <p:cTn dur="500"/>
                                        <p:tgtEl>
                                          <p:spTgt spid="1509">
                                            <p:txEl>
                                              <p:pRg end="6" st="6"/>
                                            </p:txEl>
                                          </p:spTgt>
                                        </p:tgtEl>
                                      </p:cBhvr>
                                    </p:animEffect>
                                  </p:childTnLst>
                                </p:cTn>
                              </p:par>
                            </p:childTnLst>
                          </p:cTn>
                        </p:par>
                        <p:par>
                          <p:cTn fill="hold">
                            <p:stCondLst>
                              <p:cond delay="60750"/>
                            </p:stCondLst>
                            <p:childTnLst>
                              <p:par>
                                <p:cTn fill="hold" nodeType="afterEffect" presetClass="entr" presetID="10" presetSubtype="0">
                                  <p:stCondLst>
                                    <p:cond delay="0"/>
                                  </p:stCondLst>
                                  <p:childTnLst>
                                    <p:set>
                                      <p:cBhvr>
                                        <p:cTn dur="1" fill="hold">
                                          <p:stCondLst>
                                            <p:cond delay="0"/>
                                          </p:stCondLst>
                                        </p:cTn>
                                        <p:tgtEl>
                                          <p:spTgt spid="1509">
                                            <p:txEl>
                                              <p:pRg end="7" st="7"/>
                                            </p:txEl>
                                          </p:spTgt>
                                        </p:tgtEl>
                                        <p:attrNameLst>
                                          <p:attrName>style.visibility</p:attrName>
                                        </p:attrNameLst>
                                      </p:cBhvr>
                                      <p:to>
                                        <p:strVal val="visible"/>
                                      </p:to>
                                    </p:set>
                                    <p:animEffect filter="fade" transition="in">
                                      <p:cBhvr>
                                        <p:cTn dur="500"/>
                                        <p:tgtEl>
                                          <p:spTgt spid="1509">
                                            <p:txEl>
                                              <p:pRg end="7" st="7"/>
                                            </p:txEl>
                                          </p:spTgt>
                                        </p:tgtEl>
                                      </p:cBhvr>
                                    </p:animEffect>
                                  </p:childTnLst>
                                </p:cTn>
                              </p:par>
                            </p:childTnLst>
                          </p:cTn>
                        </p:par>
                        <p:par>
                          <p:cTn fill="hold">
                            <p:stCondLst>
                              <p:cond delay="61250"/>
                            </p:stCondLst>
                            <p:childTnLst>
                              <p:par>
                                <p:cTn fill="hold" nodeType="afterEffect" presetClass="entr" presetID="10" presetSubtype="0">
                                  <p:stCondLst>
                                    <p:cond delay="0"/>
                                  </p:stCondLst>
                                  <p:childTnLst>
                                    <p:set>
                                      <p:cBhvr>
                                        <p:cTn dur="1" fill="hold">
                                          <p:stCondLst>
                                            <p:cond delay="0"/>
                                          </p:stCondLst>
                                        </p:cTn>
                                        <p:tgtEl>
                                          <p:spTgt spid="1509">
                                            <p:txEl>
                                              <p:pRg end="8" st="8"/>
                                            </p:txEl>
                                          </p:spTgt>
                                        </p:tgtEl>
                                        <p:attrNameLst>
                                          <p:attrName>style.visibility</p:attrName>
                                        </p:attrNameLst>
                                      </p:cBhvr>
                                      <p:to>
                                        <p:strVal val="visible"/>
                                      </p:to>
                                    </p:set>
                                    <p:animEffect filter="fade" transition="in">
                                      <p:cBhvr>
                                        <p:cTn dur="500"/>
                                        <p:tgtEl>
                                          <p:spTgt spid="15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eric List - 5 Items">
  <p:cSld name="Numeric List - 5 Items">
    <p:spTree>
      <p:nvGrpSpPr>
        <p:cNvPr id="1511" name="Shape 1511"/>
        <p:cNvGrpSpPr/>
        <p:nvPr/>
      </p:nvGrpSpPr>
      <p:grpSpPr>
        <a:xfrm>
          <a:off x="0" y="0"/>
          <a:ext cx="0" cy="0"/>
          <a:chOff x="0" y="0"/>
          <a:chExt cx="0" cy="0"/>
        </a:xfrm>
      </p:grpSpPr>
      <p:sp>
        <p:nvSpPr>
          <p:cNvPr id="1512" name="Google Shape;1512;p77"/>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3" name="Google Shape;1513;p77"/>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4" name="Google Shape;1514;p77"/>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15" name="Google Shape;1515;p77"/>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6" name="Google Shape;1516;p77"/>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17" name="Google Shape;1517;p77"/>
          <p:cNvSpPr/>
          <p:nvPr/>
        </p:nvSpPr>
        <p:spPr>
          <a:xfrm>
            <a:off x="8280234" y="2652267"/>
            <a:ext cx="648072" cy="64807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1</a:t>
            </a:r>
            <a:endParaRPr sz="3200">
              <a:solidFill>
                <a:schemeClr val="lt1"/>
              </a:solidFill>
              <a:latin typeface="Open Sans"/>
              <a:ea typeface="Open Sans"/>
              <a:cs typeface="Open Sans"/>
              <a:sym typeface="Open Sans"/>
            </a:endParaRPr>
          </a:p>
        </p:txBody>
      </p:sp>
      <p:sp>
        <p:nvSpPr>
          <p:cNvPr id="1518" name="Google Shape;1518;p77"/>
          <p:cNvSpPr/>
          <p:nvPr/>
        </p:nvSpPr>
        <p:spPr>
          <a:xfrm>
            <a:off x="8280234" y="4013157"/>
            <a:ext cx="648072" cy="64807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2</a:t>
            </a:r>
            <a:endParaRPr sz="3200">
              <a:solidFill>
                <a:schemeClr val="lt1"/>
              </a:solidFill>
              <a:latin typeface="Open Sans"/>
              <a:ea typeface="Open Sans"/>
              <a:cs typeface="Open Sans"/>
              <a:sym typeface="Open Sans"/>
            </a:endParaRPr>
          </a:p>
        </p:txBody>
      </p:sp>
      <p:sp>
        <p:nvSpPr>
          <p:cNvPr id="1519" name="Google Shape;1519;p77"/>
          <p:cNvSpPr/>
          <p:nvPr/>
        </p:nvSpPr>
        <p:spPr>
          <a:xfrm>
            <a:off x="8280234" y="5374047"/>
            <a:ext cx="648072" cy="64807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3</a:t>
            </a:r>
            <a:endParaRPr sz="3200">
              <a:solidFill>
                <a:schemeClr val="lt1"/>
              </a:solidFill>
              <a:latin typeface="Open Sans"/>
              <a:ea typeface="Open Sans"/>
              <a:cs typeface="Open Sans"/>
              <a:sym typeface="Open Sans"/>
            </a:endParaRPr>
          </a:p>
        </p:txBody>
      </p:sp>
      <p:sp>
        <p:nvSpPr>
          <p:cNvPr id="1520" name="Google Shape;1520;p77"/>
          <p:cNvSpPr/>
          <p:nvPr/>
        </p:nvSpPr>
        <p:spPr>
          <a:xfrm>
            <a:off x="8280234" y="6734937"/>
            <a:ext cx="648072" cy="64807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4</a:t>
            </a:r>
            <a:endParaRPr sz="3200">
              <a:solidFill>
                <a:schemeClr val="lt1"/>
              </a:solidFill>
              <a:latin typeface="Open Sans"/>
              <a:ea typeface="Open Sans"/>
              <a:cs typeface="Open Sans"/>
              <a:sym typeface="Open Sans"/>
            </a:endParaRPr>
          </a:p>
        </p:txBody>
      </p:sp>
      <p:sp>
        <p:nvSpPr>
          <p:cNvPr id="1521" name="Google Shape;1521;p77"/>
          <p:cNvSpPr/>
          <p:nvPr/>
        </p:nvSpPr>
        <p:spPr>
          <a:xfrm>
            <a:off x="8280234" y="8095827"/>
            <a:ext cx="648072" cy="64807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5</a:t>
            </a:r>
            <a:endParaRPr sz="3200">
              <a:solidFill>
                <a:schemeClr val="lt1"/>
              </a:solidFill>
              <a:latin typeface="Open Sans"/>
              <a:ea typeface="Open Sans"/>
              <a:cs typeface="Open Sans"/>
              <a:sym typeface="Open Sans"/>
            </a:endParaRPr>
          </a:p>
        </p:txBody>
      </p:sp>
      <p:sp>
        <p:nvSpPr>
          <p:cNvPr id="1522" name="Google Shape;1522;p77"/>
          <p:cNvSpPr txBox="1"/>
          <p:nvPr>
            <p:ph idx="2" type="body"/>
          </p:nvPr>
        </p:nvSpPr>
        <p:spPr>
          <a:xfrm>
            <a:off x="9000876" y="2442119"/>
            <a:ext cx="8590438"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3" name="Google Shape;1523;p77"/>
          <p:cNvSpPr txBox="1"/>
          <p:nvPr>
            <p:ph idx="3" type="body"/>
          </p:nvPr>
        </p:nvSpPr>
        <p:spPr>
          <a:xfrm>
            <a:off x="9000876" y="3804747"/>
            <a:ext cx="8590438"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4" name="Google Shape;1524;p77"/>
          <p:cNvSpPr txBox="1"/>
          <p:nvPr>
            <p:ph idx="4" type="body"/>
          </p:nvPr>
        </p:nvSpPr>
        <p:spPr>
          <a:xfrm>
            <a:off x="9000876" y="5167375"/>
            <a:ext cx="8590438"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5" name="Google Shape;1525;p77"/>
          <p:cNvSpPr txBox="1"/>
          <p:nvPr>
            <p:ph idx="5" type="body"/>
          </p:nvPr>
        </p:nvSpPr>
        <p:spPr>
          <a:xfrm>
            <a:off x="9000876" y="6530003"/>
            <a:ext cx="8590438"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6" name="Google Shape;1526;p77"/>
          <p:cNvSpPr txBox="1"/>
          <p:nvPr>
            <p:ph idx="6" type="body"/>
          </p:nvPr>
        </p:nvSpPr>
        <p:spPr>
          <a:xfrm>
            <a:off x="9000876" y="7892631"/>
            <a:ext cx="8590438"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7" name="Google Shape;1527;p77"/>
          <p:cNvSpPr txBox="1"/>
          <p:nvPr>
            <p:ph idx="7" type="body"/>
          </p:nvPr>
        </p:nvSpPr>
        <p:spPr>
          <a:xfrm>
            <a:off x="783772" y="3226163"/>
            <a:ext cx="6894286" cy="4974412"/>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dk2"/>
              </a:buClr>
              <a:buSzPts val="4000"/>
              <a:buNone/>
              <a:defRPr i="0" sz="4000">
                <a:solidFill>
                  <a:schemeClr val="dk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516"/>
                                        </p:tgtEl>
                                        <p:attrNameLst>
                                          <p:attrName>style.visibility</p:attrName>
                                        </p:attrNameLst>
                                      </p:cBhvr>
                                      <p:to>
                                        <p:strVal val="visible"/>
                                      </p:to>
                                    </p:set>
                                    <p:anim calcmode="lin" valueType="num">
                                      <p:cBhvr additive="base">
                                        <p:cTn dur="500"/>
                                        <p:tgtEl>
                                          <p:spTgt spid="151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15">
                                            <p:txEl>
                                              <p:pRg end="0" st="0"/>
                                            </p:txEl>
                                          </p:spTgt>
                                        </p:tgtEl>
                                        <p:attrNameLst>
                                          <p:attrName>style.visibility</p:attrName>
                                        </p:attrNameLst>
                                      </p:cBhvr>
                                      <p:to>
                                        <p:strVal val="visible"/>
                                      </p:to>
                                    </p:set>
                                    <p:animEffect filter="fade" transition="in">
                                      <p:cBhvr>
                                        <p:cTn dur="500"/>
                                        <p:tgtEl>
                                          <p:spTgt spid="151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5">
                                            <p:txEl>
                                              <p:pRg end="1" st="1"/>
                                            </p:txEl>
                                          </p:spTgt>
                                        </p:tgtEl>
                                        <p:attrNameLst>
                                          <p:attrName>style.visibility</p:attrName>
                                        </p:attrNameLst>
                                      </p:cBhvr>
                                      <p:to>
                                        <p:strVal val="visible"/>
                                      </p:to>
                                    </p:set>
                                    <p:animEffect filter="fade" transition="in">
                                      <p:cBhvr>
                                        <p:cTn dur="500"/>
                                        <p:tgtEl>
                                          <p:spTgt spid="151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5">
                                            <p:txEl>
                                              <p:pRg end="2" st="2"/>
                                            </p:txEl>
                                          </p:spTgt>
                                        </p:tgtEl>
                                        <p:attrNameLst>
                                          <p:attrName>style.visibility</p:attrName>
                                        </p:attrNameLst>
                                      </p:cBhvr>
                                      <p:to>
                                        <p:strVal val="visible"/>
                                      </p:to>
                                    </p:set>
                                    <p:animEffect filter="fade" transition="in">
                                      <p:cBhvr>
                                        <p:cTn dur="500"/>
                                        <p:tgtEl>
                                          <p:spTgt spid="151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5">
                                            <p:txEl>
                                              <p:pRg end="3" st="3"/>
                                            </p:txEl>
                                          </p:spTgt>
                                        </p:tgtEl>
                                        <p:attrNameLst>
                                          <p:attrName>style.visibility</p:attrName>
                                        </p:attrNameLst>
                                      </p:cBhvr>
                                      <p:to>
                                        <p:strVal val="visible"/>
                                      </p:to>
                                    </p:set>
                                    <p:animEffect filter="fade" transition="in">
                                      <p:cBhvr>
                                        <p:cTn dur="500"/>
                                        <p:tgtEl>
                                          <p:spTgt spid="151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5">
                                            <p:txEl>
                                              <p:pRg end="4" st="4"/>
                                            </p:txEl>
                                          </p:spTgt>
                                        </p:tgtEl>
                                        <p:attrNameLst>
                                          <p:attrName>style.visibility</p:attrName>
                                        </p:attrNameLst>
                                      </p:cBhvr>
                                      <p:to>
                                        <p:strVal val="visible"/>
                                      </p:to>
                                    </p:set>
                                    <p:animEffect filter="fade" transition="in">
                                      <p:cBhvr>
                                        <p:cTn dur="500"/>
                                        <p:tgtEl>
                                          <p:spTgt spid="151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5">
                                            <p:txEl>
                                              <p:pRg end="5" st="5"/>
                                            </p:txEl>
                                          </p:spTgt>
                                        </p:tgtEl>
                                        <p:attrNameLst>
                                          <p:attrName>style.visibility</p:attrName>
                                        </p:attrNameLst>
                                      </p:cBhvr>
                                      <p:to>
                                        <p:strVal val="visible"/>
                                      </p:to>
                                    </p:set>
                                    <p:animEffect filter="fade" transition="in">
                                      <p:cBhvr>
                                        <p:cTn dur="500"/>
                                        <p:tgtEl>
                                          <p:spTgt spid="151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5">
                                            <p:txEl>
                                              <p:pRg end="6" st="6"/>
                                            </p:txEl>
                                          </p:spTgt>
                                        </p:tgtEl>
                                        <p:attrNameLst>
                                          <p:attrName>style.visibility</p:attrName>
                                        </p:attrNameLst>
                                      </p:cBhvr>
                                      <p:to>
                                        <p:strVal val="visible"/>
                                      </p:to>
                                    </p:set>
                                    <p:animEffect filter="fade" transition="in">
                                      <p:cBhvr>
                                        <p:cTn dur="500"/>
                                        <p:tgtEl>
                                          <p:spTgt spid="151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5">
                                            <p:txEl>
                                              <p:pRg end="7" st="7"/>
                                            </p:txEl>
                                          </p:spTgt>
                                        </p:tgtEl>
                                        <p:attrNameLst>
                                          <p:attrName>style.visibility</p:attrName>
                                        </p:attrNameLst>
                                      </p:cBhvr>
                                      <p:to>
                                        <p:strVal val="visible"/>
                                      </p:to>
                                    </p:set>
                                    <p:animEffect filter="fade" transition="in">
                                      <p:cBhvr>
                                        <p:cTn dur="500"/>
                                        <p:tgtEl>
                                          <p:spTgt spid="151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5">
                                            <p:txEl>
                                              <p:pRg end="8" st="8"/>
                                            </p:txEl>
                                          </p:spTgt>
                                        </p:tgtEl>
                                        <p:attrNameLst>
                                          <p:attrName>style.visibility</p:attrName>
                                        </p:attrNameLst>
                                      </p:cBhvr>
                                      <p:to>
                                        <p:strVal val="visible"/>
                                      </p:to>
                                    </p:set>
                                    <p:animEffect filter="fade" transition="in">
                                      <p:cBhvr>
                                        <p:cTn dur="500"/>
                                        <p:tgtEl>
                                          <p:spTgt spid="1515">
                                            <p:txEl>
                                              <p:pRg end="8" st="8"/>
                                            </p:txEl>
                                          </p:spTgt>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527">
                                            <p:txEl>
                                              <p:pRg end="0" st="0"/>
                                            </p:txEl>
                                          </p:spTgt>
                                        </p:tgtEl>
                                        <p:attrNameLst>
                                          <p:attrName>style.visibility</p:attrName>
                                        </p:attrNameLst>
                                      </p:cBhvr>
                                      <p:to>
                                        <p:strVal val="visible"/>
                                      </p:to>
                                    </p:set>
                                    <p:anim calcmode="lin" valueType="num">
                                      <p:cBhvr additive="base">
                                        <p:cTn dur="500"/>
                                        <p:tgtEl>
                                          <p:spTgt spid="152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527">
                                            <p:txEl>
                                              <p:pRg end="1" st="1"/>
                                            </p:txEl>
                                          </p:spTgt>
                                        </p:tgtEl>
                                        <p:attrNameLst>
                                          <p:attrName>style.visibility</p:attrName>
                                        </p:attrNameLst>
                                      </p:cBhvr>
                                      <p:to>
                                        <p:strVal val="visible"/>
                                      </p:to>
                                    </p:set>
                                    <p:anim calcmode="lin" valueType="num">
                                      <p:cBhvr additive="base">
                                        <p:cTn dur="500"/>
                                        <p:tgtEl>
                                          <p:spTgt spid="152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1527">
                                            <p:txEl>
                                              <p:pRg end="2" st="2"/>
                                            </p:txEl>
                                          </p:spTgt>
                                        </p:tgtEl>
                                        <p:attrNameLst>
                                          <p:attrName>style.visibility</p:attrName>
                                        </p:attrNameLst>
                                      </p:cBhvr>
                                      <p:to>
                                        <p:strVal val="visible"/>
                                      </p:to>
                                    </p:set>
                                    <p:anim calcmode="lin" valueType="num">
                                      <p:cBhvr additive="base">
                                        <p:cTn dur="500"/>
                                        <p:tgtEl>
                                          <p:spTgt spid="152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527">
                                            <p:txEl>
                                              <p:pRg end="3" st="3"/>
                                            </p:txEl>
                                          </p:spTgt>
                                        </p:tgtEl>
                                        <p:attrNameLst>
                                          <p:attrName>style.visibility</p:attrName>
                                        </p:attrNameLst>
                                      </p:cBhvr>
                                      <p:to>
                                        <p:strVal val="visible"/>
                                      </p:to>
                                    </p:set>
                                    <p:anim calcmode="lin" valueType="num">
                                      <p:cBhvr additive="base">
                                        <p:cTn dur="500"/>
                                        <p:tgtEl>
                                          <p:spTgt spid="152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1527">
                                            <p:txEl>
                                              <p:pRg end="4" st="4"/>
                                            </p:txEl>
                                          </p:spTgt>
                                        </p:tgtEl>
                                        <p:attrNameLst>
                                          <p:attrName>style.visibility</p:attrName>
                                        </p:attrNameLst>
                                      </p:cBhvr>
                                      <p:to>
                                        <p:strVal val="visible"/>
                                      </p:to>
                                    </p:set>
                                    <p:anim calcmode="lin" valueType="num">
                                      <p:cBhvr additive="base">
                                        <p:cTn dur="500"/>
                                        <p:tgtEl>
                                          <p:spTgt spid="152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527">
                                            <p:txEl>
                                              <p:pRg end="5" st="5"/>
                                            </p:txEl>
                                          </p:spTgt>
                                        </p:tgtEl>
                                        <p:attrNameLst>
                                          <p:attrName>style.visibility</p:attrName>
                                        </p:attrNameLst>
                                      </p:cBhvr>
                                      <p:to>
                                        <p:strVal val="visible"/>
                                      </p:to>
                                    </p:set>
                                    <p:anim calcmode="lin" valueType="num">
                                      <p:cBhvr additive="base">
                                        <p:cTn dur="500"/>
                                        <p:tgtEl>
                                          <p:spTgt spid="152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1527">
                                            <p:txEl>
                                              <p:pRg end="6" st="6"/>
                                            </p:txEl>
                                          </p:spTgt>
                                        </p:tgtEl>
                                        <p:attrNameLst>
                                          <p:attrName>style.visibility</p:attrName>
                                        </p:attrNameLst>
                                      </p:cBhvr>
                                      <p:to>
                                        <p:strVal val="visible"/>
                                      </p:to>
                                    </p:set>
                                    <p:anim calcmode="lin" valueType="num">
                                      <p:cBhvr additive="base">
                                        <p:cTn dur="500"/>
                                        <p:tgtEl>
                                          <p:spTgt spid="152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527">
                                            <p:txEl>
                                              <p:pRg end="7" st="7"/>
                                            </p:txEl>
                                          </p:spTgt>
                                        </p:tgtEl>
                                        <p:attrNameLst>
                                          <p:attrName>style.visibility</p:attrName>
                                        </p:attrNameLst>
                                      </p:cBhvr>
                                      <p:to>
                                        <p:strVal val="visible"/>
                                      </p:to>
                                    </p:set>
                                    <p:anim calcmode="lin" valueType="num">
                                      <p:cBhvr additive="base">
                                        <p:cTn dur="500"/>
                                        <p:tgtEl>
                                          <p:spTgt spid="152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1527">
                                            <p:txEl>
                                              <p:pRg end="8" st="8"/>
                                            </p:txEl>
                                          </p:spTgt>
                                        </p:tgtEl>
                                        <p:attrNameLst>
                                          <p:attrName>style.visibility</p:attrName>
                                        </p:attrNameLst>
                                      </p:cBhvr>
                                      <p:to>
                                        <p:strVal val="visible"/>
                                      </p:to>
                                    </p:set>
                                    <p:anim calcmode="lin" valueType="num">
                                      <p:cBhvr additive="base">
                                        <p:cTn dur="500"/>
                                        <p:tgtEl>
                                          <p:spTgt spid="152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1">
                                  <p:stCondLst>
                                    <p:cond delay="250"/>
                                  </p:stCondLst>
                                  <p:childTnLst>
                                    <p:set>
                                      <p:cBhvr>
                                        <p:cTn dur="1" fill="hold">
                                          <p:stCondLst>
                                            <p:cond delay="0"/>
                                          </p:stCondLst>
                                        </p:cTn>
                                        <p:tgtEl>
                                          <p:spTgt spid="1517"/>
                                        </p:tgtEl>
                                        <p:attrNameLst>
                                          <p:attrName>style.visibility</p:attrName>
                                        </p:attrNameLst>
                                      </p:cBhvr>
                                      <p:to>
                                        <p:strVal val="visible"/>
                                      </p:to>
                                    </p:set>
                                    <p:anim calcmode="lin" valueType="num">
                                      <p:cBhvr additive="base">
                                        <p:cTn dur="500"/>
                                        <p:tgtEl>
                                          <p:spTgt spid="15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1522">
                                            <p:txEl>
                                              <p:pRg end="0" st="0"/>
                                            </p:txEl>
                                          </p:spTgt>
                                        </p:tgtEl>
                                        <p:attrNameLst>
                                          <p:attrName>style.visibility</p:attrName>
                                        </p:attrNameLst>
                                      </p:cBhvr>
                                      <p:to>
                                        <p:strVal val="visible"/>
                                      </p:to>
                                    </p:set>
                                    <p:anim calcmode="lin" valueType="num">
                                      <p:cBhvr additive="base">
                                        <p:cTn dur="500"/>
                                        <p:tgtEl>
                                          <p:spTgt spid="1522">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2">
                                            <p:txEl>
                                              <p:pRg end="1" st="1"/>
                                            </p:txEl>
                                          </p:spTgt>
                                        </p:tgtEl>
                                        <p:attrNameLst>
                                          <p:attrName>style.visibility</p:attrName>
                                        </p:attrNameLst>
                                      </p:cBhvr>
                                      <p:to>
                                        <p:strVal val="visible"/>
                                      </p:to>
                                    </p:set>
                                    <p:anim calcmode="lin" valueType="num">
                                      <p:cBhvr additive="base">
                                        <p:cTn dur="500"/>
                                        <p:tgtEl>
                                          <p:spTgt spid="1522">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2">
                                            <p:txEl>
                                              <p:pRg end="2" st="2"/>
                                            </p:txEl>
                                          </p:spTgt>
                                        </p:tgtEl>
                                        <p:attrNameLst>
                                          <p:attrName>style.visibility</p:attrName>
                                        </p:attrNameLst>
                                      </p:cBhvr>
                                      <p:to>
                                        <p:strVal val="visible"/>
                                      </p:to>
                                    </p:set>
                                    <p:anim calcmode="lin" valueType="num">
                                      <p:cBhvr additive="base">
                                        <p:cTn dur="500"/>
                                        <p:tgtEl>
                                          <p:spTgt spid="1522">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2">
                                            <p:txEl>
                                              <p:pRg end="3" st="3"/>
                                            </p:txEl>
                                          </p:spTgt>
                                        </p:tgtEl>
                                        <p:attrNameLst>
                                          <p:attrName>style.visibility</p:attrName>
                                        </p:attrNameLst>
                                      </p:cBhvr>
                                      <p:to>
                                        <p:strVal val="visible"/>
                                      </p:to>
                                    </p:set>
                                    <p:anim calcmode="lin" valueType="num">
                                      <p:cBhvr additive="base">
                                        <p:cTn dur="500"/>
                                        <p:tgtEl>
                                          <p:spTgt spid="1522">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2">
                                            <p:txEl>
                                              <p:pRg end="4" st="4"/>
                                            </p:txEl>
                                          </p:spTgt>
                                        </p:tgtEl>
                                        <p:attrNameLst>
                                          <p:attrName>style.visibility</p:attrName>
                                        </p:attrNameLst>
                                      </p:cBhvr>
                                      <p:to>
                                        <p:strVal val="visible"/>
                                      </p:to>
                                    </p:set>
                                    <p:anim calcmode="lin" valueType="num">
                                      <p:cBhvr additive="base">
                                        <p:cTn dur="500"/>
                                        <p:tgtEl>
                                          <p:spTgt spid="1522">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2">
                                            <p:txEl>
                                              <p:pRg end="5" st="5"/>
                                            </p:txEl>
                                          </p:spTgt>
                                        </p:tgtEl>
                                        <p:attrNameLst>
                                          <p:attrName>style.visibility</p:attrName>
                                        </p:attrNameLst>
                                      </p:cBhvr>
                                      <p:to>
                                        <p:strVal val="visible"/>
                                      </p:to>
                                    </p:set>
                                    <p:anim calcmode="lin" valueType="num">
                                      <p:cBhvr additive="base">
                                        <p:cTn dur="500"/>
                                        <p:tgtEl>
                                          <p:spTgt spid="1522">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2">
                                            <p:txEl>
                                              <p:pRg end="6" st="6"/>
                                            </p:txEl>
                                          </p:spTgt>
                                        </p:tgtEl>
                                        <p:attrNameLst>
                                          <p:attrName>style.visibility</p:attrName>
                                        </p:attrNameLst>
                                      </p:cBhvr>
                                      <p:to>
                                        <p:strVal val="visible"/>
                                      </p:to>
                                    </p:set>
                                    <p:anim calcmode="lin" valueType="num">
                                      <p:cBhvr additive="base">
                                        <p:cTn dur="500"/>
                                        <p:tgtEl>
                                          <p:spTgt spid="1522">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2">
                                            <p:txEl>
                                              <p:pRg end="7" st="7"/>
                                            </p:txEl>
                                          </p:spTgt>
                                        </p:tgtEl>
                                        <p:attrNameLst>
                                          <p:attrName>style.visibility</p:attrName>
                                        </p:attrNameLst>
                                      </p:cBhvr>
                                      <p:to>
                                        <p:strVal val="visible"/>
                                      </p:to>
                                    </p:set>
                                    <p:anim calcmode="lin" valueType="num">
                                      <p:cBhvr additive="base">
                                        <p:cTn dur="500"/>
                                        <p:tgtEl>
                                          <p:spTgt spid="1522">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2">
                                            <p:txEl>
                                              <p:pRg end="8" st="8"/>
                                            </p:txEl>
                                          </p:spTgt>
                                        </p:tgtEl>
                                        <p:attrNameLst>
                                          <p:attrName>style.visibility</p:attrName>
                                        </p:attrNameLst>
                                      </p:cBhvr>
                                      <p:to>
                                        <p:strVal val="visible"/>
                                      </p:to>
                                    </p:set>
                                    <p:anim calcmode="lin" valueType="num">
                                      <p:cBhvr additive="base">
                                        <p:cTn dur="500"/>
                                        <p:tgtEl>
                                          <p:spTgt spid="1522">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1">
                                  <p:stCondLst>
                                    <p:cond delay="250"/>
                                  </p:stCondLst>
                                  <p:childTnLst>
                                    <p:set>
                                      <p:cBhvr>
                                        <p:cTn dur="1" fill="hold">
                                          <p:stCondLst>
                                            <p:cond delay="0"/>
                                          </p:stCondLst>
                                        </p:cTn>
                                        <p:tgtEl>
                                          <p:spTgt spid="1518"/>
                                        </p:tgtEl>
                                        <p:attrNameLst>
                                          <p:attrName>style.visibility</p:attrName>
                                        </p:attrNameLst>
                                      </p:cBhvr>
                                      <p:to>
                                        <p:strVal val="visible"/>
                                      </p:to>
                                    </p:set>
                                    <p:anim calcmode="lin" valueType="num">
                                      <p:cBhvr additive="base">
                                        <p:cTn dur="500"/>
                                        <p:tgtEl>
                                          <p:spTgt spid="15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1523">
                                            <p:txEl>
                                              <p:pRg end="0" st="0"/>
                                            </p:txEl>
                                          </p:spTgt>
                                        </p:tgtEl>
                                        <p:attrNameLst>
                                          <p:attrName>style.visibility</p:attrName>
                                        </p:attrNameLst>
                                      </p:cBhvr>
                                      <p:to>
                                        <p:strVal val="visible"/>
                                      </p:to>
                                    </p:set>
                                    <p:anim calcmode="lin" valueType="num">
                                      <p:cBhvr additive="base">
                                        <p:cTn dur="500"/>
                                        <p:tgtEl>
                                          <p:spTgt spid="152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3">
                                            <p:txEl>
                                              <p:pRg end="1" st="1"/>
                                            </p:txEl>
                                          </p:spTgt>
                                        </p:tgtEl>
                                        <p:attrNameLst>
                                          <p:attrName>style.visibility</p:attrName>
                                        </p:attrNameLst>
                                      </p:cBhvr>
                                      <p:to>
                                        <p:strVal val="visible"/>
                                      </p:to>
                                    </p:set>
                                    <p:anim calcmode="lin" valueType="num">
                                      <p:cBhvr additive="base">
                                        <p:cTn dur="500"/>
                                        <p:tgtEl>
                                          <p:spTgt spid="152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3">
                                            <p:txEl>
                                              <p:pRg end="2" st="2"/>
                                            </p:txEl>
                                          </p:spTgt>
                                        </p:tgtEl>
                                        <p:attrNameLst>
                                          <p:attrName>style.visibility</p:attrName>
                                        </p:attrNameLst>
                                      </p:cBhvr>
                                      <p:to>
                                        <p:strVal val="visible"/>
                                      </p:to>
                                    </p:set>
                                    <p:anim calcmode="lin" valueType="num">
                                      <p:cBhvr additive="base">
                                        <p:cTn dur="500"/>
                                        <p:tgtEl>
                                          <p:spTgt spid="152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3">
                                            <p:txEl>
                                              <p:pRg end="3" st="3"/>
                                            </p:txEl>
                                          </p:spTgt>
                                        </p:tgtEl>
                                        <p:attrNameLst>
                                          <p:attrName>style.visibility</p:attrName>
                                        </p:attrNameLst>
                                      </p:cBhvr>
                                      <p:to>
                                        <p:strVal val="visible"/>
                                      </p:to>
                                    </p:set>
                                    <p:anim calcmode="lin" valueType="num">
                                      <p:cBhvr additive="base">
                                        <p:cTn dur="500"/>
                                        <p:tgtEl>
                                          <p:spTgt spid="152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3">
                                            <p:txEl>
                                              <p:pRg end="4" st="4"/>
                                            </p:txEl>
                                          </p:spTgt>
                                        </p:tgtEl>
                                        <p:attrNameLst>
                                          <p:attrName>style.visibility</p:attrName>
                                        </p:attrNameLst>
                                      </p:cBhvr>
                                      <p:to>
                                        <p:strVal val="visible"/>
                                      </p:to>
                                    </p:set>
                                    <p:anim calcmode="lin" valueType="num">
                                      <p:cBhvr additive="base">
                                        <p:cTn dur="500"/>
                                        <p:tgtEl>
                                          <p:spTgt spid="152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3">
                                            <p:txEl>
                                              <p:pRg end="5" st="5"/>
                                            </p:txEl>
                                          </p:spTgt>
                                        </p:tgtEl>
                                        <p:attrNameLst>
                                          <p:attrName>style.visibility</p:attrName>
                                        </p:attrNameLst>
                                      </p:cBhvr>
                                      <p:to>
                                        <p:strVal val="visible"/>
                                      </p:to>
                                    </p:set>
                                    <p:anim calcmode="lin" valueType="num">
                                      <p:cBhvr additive="base">
                                        <p:cTn dur="500"/>
                                        <p:tgtEl>
                                          <p:spTgt spid="152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3">
                                            <p:txEl>
                                              <p:pRg end="6" st="6"/>
                                            </p:txEl>
                                          </p:spTgt>
                                        </p:tgtEl>
                                        <p:attrNameLst>
                                          <p:attrName>style.visibility</p:attrName>
                                        </p:attrNameLst>
                                      </p:cBhvr>
                                      <p:to>
                                        <p:strVal val="visible"/>
                                      </p:to>
                                    </p:set>
                                    <p:anim calcmode="lin" valueType="num">
                                      <p:cBhvr additive="base">
                                        <p:cTn dur="500"/>
                                        <p:tgtEl>
                                          <p:spTgt spid="152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3">
                                            <p:txEl>
                                              <p:pRg end="7" st="7"/>
                                            </p:txEl>
                                          </p:spTgt>
                                        </p:tgtEl>
                                        <p:attrNameLst>
                                          <p:attrName>style.visibility</p:attrName>
                                        </p:attrNameLst>
                                      </p:cBhvr>
                                      <p:to>
                                        <p:strVal val="visible"/>
                                      </p:to>
                                    </p:set>
                                    <p:anim calcmode="lin" valueType="num">
                                      <p:cBhvr additive="base">
                                        <p:cTn dur="500"/>
                                        <p:tgtEl>
                                          <p:spTgt spid="152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3">
                                            <p:txEl>
                                              <p:pRg end="8" st="8"/>
                                            </p:txEl>
                                          </p:spTgt>
                                        </p:tgtEl>
                                        <p:attrNameLst>
                                          <p:attrName>style.visibility</p:attrName>
                                        </p:attrNameLst>
                                      </p:cBhvr>
                                      <p:to>
                                        <p:strVal val="visible"/>
                                      </p:to>
                                    </p:set>
                                    <p:anim calcmode="lin" valueType="num">
                                      <p:cBhvr additive="base">
                                        <p:cTn dur="500"/>
                                        <p:tgtEl>
                                          <p:spTgt spid="1523">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1">
                                  <p:stCondLst>
                                    <p:cond delay="250"/>
                                  </p:stCondLst>
                                  <p:childTnLst>
                                    <p:set>
                                      <p:cBhvr>
                                        <p:cTn dur="1" fill="hold">
                                          <p:stCondLst>
                                            <p:cond delay="0"/>
                                          </p:stCondLst>
                                        </p:cTn>
                                        <p:tgtEl>
                                          <p:spTgt spid="1519"/>
                                        </p:tgtEl>
                                        <p:attrNameLst>
                                          <p:attrName>style.visibility</p:attrName>
                                        </p:attrNameLst>
                                      </p:cBhvr>
                                      <p:to>
                                        <p:strVal val="visible"/>
                                      </p:to>
                                    </p:set>
                                    <p:anim calcmode="lin" valueType="num">
                                      <p:cBhvr additive="base">
                                        <p:cTn dur="500"/>
                                        <p:tgtEl>
                                          <p:spTgt spid="15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1524">
                                            <p:txEl>
                                              <p:pRg end="0" st="0"/>
                                            </p:txEl>
                                          </p:spTgt>
                                        </p:tgtEl>
                                        <p:attrNameLst>
                                          <p:attrName>style.visibility</p:attrName>
                                        </p:attrNameLst>
                                      </p:cBhvr>
                                      <p:to>
                                        <p:strVal val="visible"/>
                                      </p:to>
                                    </p:set>
                                    <p:anim calcmode="lin" valueType="num">
                                      <p:cBhvr additive="base">
                                        <p:cTn dur="500"/>
                                        <p:tgtEl>
                                          <p:spTgt spid="152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4">
                                            <p:txEl>
                                              <p:pRg end="1" st="1"/>
                                            </p:txEl>
                                          </p:spTgt>
                                        </p:tgtEl>
                                        <p:attrNameLst>
                                          <p:attrName>style.visibility</p:attrName>
                                        </p:attrNameLst>
                                      </p:cBhvr>
                                      <p:to>
                                        <p:strVal val="visible"/>
                                      </p:to>
                                    </p:set>
                                    <p:anim calcmode="lin" valueType="num">
                                      <p:cBhvr additive="base">
                                        <p:cTn dur="500"/>
                                        <p:tgtEl>
                                          <p:spTgt spid="152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4">
                                            <p:txEl>
                                              <p:pRg end="2" st="2"/>
                                            </p:txEl>
                                          </p:spTgt>
                                        </p:tgtEl>
                                        <p:attrNameLst>
                                          <p:attrName>style.visibility</p:attrName>
                                        </p:attrNameLst>
                                      </p:cBhvr>
                                      <p:to>
                                        <p:strVal val="visible"/>
                                      </p:to>
                                    </p:set>
                                    <p:anim calcmode="lin" valueType="num">
                                      <p:cBhvr additive="base">
                                        <p:cTn dur="500"/>
                                        <p:tgtEl>
                                          <p:spTgt spid="152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4">
                                            <p:txEl>
                                              <p:pRg end="3" st="3"/>
                                            </p:txEl>
                                          </p:spTgt>
                                        </p:tgtEl>
                                        <p:attrNameLst>
                                          <p:attrName>style.visibility</p:attrName>
                                        </p:attrNameLst>
                                      </p:cBhvr>
                                      <p:to>
                                        <p:strVal val="visible"/>
                                      </p:to>
                                    </p:set>
                                    <p:anim calcmode="lin" valueType="num">
                                      <p:cBhvr additive="base">
                                        <p:cTn dur="500"/>
                                        <p:tgtEl>
                                          <p:spTgt spid="152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4">
                                            <p:txEl>
                                              <p:pRg end="4" st="4"/>
                                            </p:txEl>
                                          </p:spTgt>
                                        </p:tgtEl>
                                        <p:attrNameLst>
                                          <p:attrName>style.visibility</p:attrName>
                                        </p:attrNameLst>
                                      </p:cBhvr>
                                      <p:to>
                                        <p:strVal val="visible"/>
                                      </p:to>
                                    </p:set>
                                    <p:anim calcmode="lin" valueType="num">
                                      <p:cBhvr additive="base">
                                        <p:cTn dur="500"/>
                                        <p:tgtEl>
                                          <p:spTgt spid="152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4">
                                            <p:txEl>
                                              <p:pRg end="5" st="5"/>
                                            </p:txEl>
                                          </p:spTgt>
                                        </p:tgtEl>
                                        <p:attrNameLst>
                                          <p:attrName>style.visibility</p:attrName>
                                        </p:attrNameLst>
                                      </p:cBhvr>
                                      <p:to>
                                        <p:strVal val="visible"/>
                                      </p:to>
                                    </p:set>
                                    <p:anim calcmode="lin" valueType="num">
                                      <p:cBhvr additive="base">
                                        <p:cTn dur="500"/>
                                        <p:tgtEl>
                                          <p:spTgt spid="152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4">
                                            <p:txEl>
                                              <p:pRg end="6" st="6"/>
                                            </p:txEl>
                                          </p:spTgt>
                                        </p:tgtEl>
                                        <p:attrNameLst>
                                          <p:attrName>style.visibility</p:attrName>
                                        </p:attrNameLst>
                                      </p:cBhvr>
                                      <p:to>
                                        <p:strVal val="visible"/>
                                      </p:to>
                                    </p:set>
                                    <p:anim calcmode="lin" valueType="num">
                                      <p:cBhvr additive="base">
                                        <p:cTn dur="500"/>
                                        <p:tgtEl>
                                          <p:spTgt spid="152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4">
                                            <p:txEl>
                                              <p:pRg end="7" st="7"/>
                                            </p:txEl>
                                          </p:spTgt>
                                        </p:tgtEl>
                                        <p:attrNameLst>
                                          <p:attrName>style.visibility</p:attrName>
                                        </p:attrNameLst>
                                      </p:cBhvr>
                                      <p:to>
                                        <p:strVal val="visible"/>
                                      </p:to>
                                    </p:set>
                                    <p:anim calcmode="lin" valueType="num">
                                      <p:cBhvr additive="base">
                                        <p:cTn dur="500"/>
                                        <p:tgtEl>
                                          <p:spTgt spid="152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4">
                                            <p:txEl>
                                              <p:pRg end="8" st="8"/>
                                            </p:txEl>
                                          </p:spTgt>
                                        </p:tgtEl>
                                        <p:attrNameLst>
                                          <p:attrName>style.visibility</p:attrName>
                                        </p:attrNameLst>
                                      </p:cBhvr>
                                      <p:to>
                                        <p:strVal val="visible"/>
                                      </p:to>
                                    </p:set>
                                    <p:anim calcmode="lin" valueType="num">
                                      <p:cBhvr additive="base">
                                        <p:cTn dur="500"/>
                                        <p:tgtEl>
                                          <p:spTgt spid="152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1">
                                  <p:stCondLst>
                                    <p:cond delay="250"/>
                                  </p:stCondLst>
                                  <p:childTnLst>
                                    <p:set>
                                      <p:cBhvr>
                                        <p:cTn dur="1" fill="hold">
                                          <p:stCondLst>
                                            <p:cond delay="0"/>
                                          </p:stCondLst>
                                        </p:cTn>
                                        <p:tgtEl>
                                          <p:spTgt spid="1520"/>
                                        </p:tgtEl>
                                        <p:attrNameLst>
                                          <p:attrName>style.visibility</p:attrName>
                                        </p:attrNameLst>
                                      </p:cBhvr>
                                      <p:to>
                                        <p:strVal val="visible"/>
                                      </p:to>
                                    </p:set>
                                    <p:anim calcmode="lin" valueType="num">
                                      <p:cBhvr additive="base">
                                        <p:cTn dur="500"/>
                                        <p:tgtEl>
                                          <p:spTgt spid="15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1525">
                                            <p:txEl>
                                              <p:pRg end="0" st="0"/>
                                            </p:txEl>
                                          </p:spTgt>
                                        </p:tgtEl>
                                        <p:attrNameLst>
                                          <p:attrName>style.visibility</p:attrName>
                                        </p:attrNameLst>
                                      </p:cBhvr>
                                      <p:to>
                                        <p:strVal val="visible"/>
                                      </p:to>
                                    </p:set>
                                    <p:anim calcmode="lin" valueType="num">
                                      <p:cBhvr additive="base">
                                        <p:cTn dur="500"/>
                                        <p:tgtEl>
                                          <p:spTgt spid="152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5">
                                            <p:txEl>
                                              <p:pRg end="1" st="1"/>
                                            </p:txEl>
                                          </p:spTgt>
                                        </p:tgtEl>
                                        <p:attrNameLst>
                                          <p:attrName>style.visibility</p:attrName>
                                        </p:attrNameLst>
                                      </p:cBhvr>
                                      <p:to>
                                        <p:strVal val="visible"/>
                                      </p:to>
                                    </p:set>
                                    <p:anim calcmode="lin" valueType="num">
                                      <p:cBhvr additive="base">
                                        <p:cTn dur="500"/>
                                        <p:tgtEl>
                                          <p:spTgt spid="152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5">
                                            <p:txEl>
                                              <p:pRg end="2" st="2"/>
                                            </p:txEl>
                                          </p:spTgt>
                                        </p:tgtEl>
                                        <p:attrNameLst>
                                          <p:attrName>style.visibility</p:attrName>
                                        </p:attrNameLst>
                                      </p:cBhvr>
                                      <p:to>
                                        <p:strVal val="visible"/>
                                      </p:to>
                                    </p:set>
                                    <p:anim calcmode="lin" valueType="num">
                                      <p:cBhvr additive="base">
                                        <p:cTn dur="500"/>
                                        <p:tgtEl>
                                          <p:spTgt spid="152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5">
                                            <p:txEl>
                                              <p:pRg end="3" st="3"/>
                                            </p:txEl>
                                          </p:spTgt>
                                        </p:tgtEl>
                                        <p:attrNameLst>
                                          <p:attrName>style.visibility</p:attrName>
                                        </p:attrNameLst>
                                      </p:cBhvr>
                                      <p:to>
                                        <p:strVal val="visible"/>
                                      </p:to>
                                    </p:set>
                                    <p:anim calcmode="lin" valueType="num">
                                      <p:cBhvr additive="base">
                                        <p:cTn dur="500"/>
                                        <p:tgtEl>
                                          <p:spTgt spid="152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5">
                                            <p:txEl>
                                              <p:pRg end="4" st="4"/>
                                            </p:txEl>
                                          </p:spTgt>
                                        </p:tgtEl>
                                        <p:attrNameLst>
                                          <p:attrName>style.visibility</p:attrName>
                                        </p:attrNameLst>
                                      </p:cBhvr>
                                      <p:to>
                                        <p:strVal val="visible"/>
                                      </p:to>
                                    </p:set>
                                    <p:anim calcmode="lin" valueType="num">
                                      <p:cBhvr additive="base">
                                        <p:cTn dur="500"/>
                                        <p:tgtEl>
                                          <p:spTgt spid="152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5">
                                            <p:txEl>
                                              <p:pRg end="5" st="5"/>
                                            </p:txEl>
                                          </p:spTgt>
                                        </p:tgtEl>
                                        <p:attrNameLst>
                                          <p:attrName>style.visibility</p:attrName>
                                        </p:attrNameLst>
                                      </p:cBhvr>
                                      <p:to>
                                        <p:strVal val="visible"/>
                                      </p:to>
                                    </p:set>
                                    <p:anim calcmode="lin" valueType="num">
                                      <p:cBhvr additive="base">
                                        <p:cTn dur="500"/>
                                        <p:tgtEl>
                                          <p:spTgt spid="152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5">
                                            <p:txEl>
                                              <p:pRg end="6" st="6"/>
                                            </p:txEl>
                                          </p:spTgt>
                                        </p:tgtEl>
                                        <p:attrNameLst>
                                          <p:attrName>style.visibility</p:attrName>
                                        </p:attrNameLst>
                                      </p:cBhvr>
                                      <p:to>
                                        <p:strVal val="visible"/>
                                      </p:to>
                                    </p:set>
                                    <p:anim calcmode="lin" valueType="num">
                                      <p:cBhvr additive="base">
                                        <p:cTn dur="500"/>
                                        <p:tgtEl>
                                          <p:spTgt spid="152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5">
                                            <p:txEl>
                                              <p:pRg end="7" st="7"/>
                                            </p:txEl>
                                          </p:spTgt>
                                        </p:tgtEl>
                                        <p:attrNameLst>
                                          <p:attrName>style.visibility</p:attrName>
                                        </p:attrNameLst>
                                      </p:cBhvr>
                                      <p:to>
                                        <p:strVal val="visible"/>
                                      </p:to>
                                    </p:set>
                                    <p:anim calcmode="lin" valueType="num">
                                      <p:cBhvr additive="base">
                                        <p:cTn dur="500"/>
                                        <p:tgtEl>
                                          <p:spTgt spid="152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5">
                                            <p:txEl>
                                              <p:pRg end="8" st="8"/>
                                            </p:txEl>
                                          </p:spTgt>
                                        </p:tgtEl>
                                        <p:attrNameLst>
                                          <p:attrName>style.visibility</p:attrName>
                                        </p:attrNameLst>
                                      </p:cBhvr>
                                      <p:to>
                                        <p:strVal val="visible"/>
                                      </p:to>
                                    </p:set>
                                    <p:anim calcmode="lin" valueType="num">
                                      <p:cBhvr additive="base">
                                        <p:cTn dur="500"/>
                                        <p:tgtEl>
                                          <p:spTgt spid="1525">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1">
                                  <p:stCondLst>
                                    <p:cond delay="250"/>
                                  </p:stCondLst>
                                  <p:childTnLst>
                                    <p:set>
                                      <p:cBhvr>
                                        <p:cTn dur="1" fill="hold">
                                          <p:stCondLst>
                                            <p:cond delay="0"/>
                                          </p:stCondLst>
                                        </p:cTn>
                                        <p:tgtEl>
                                          <p:spTgt spid="1521"/>
                                        </p:tgtEl>
                                        <p:attrNameLst>
                                          <p:attrName>style.visibility</p:attrName>
                                        </p:attrNameLst>
                                      </p:cBhvr>
                                      <p:to>
                                        <p:strVal val="visible"/>
                                      </p:to>
                                    </p:set>
                                    <p:anim calcmode="lin" valueType="num">
                                      <p:cBhvr additive="base">
                                        <p:cTn dur="500"/>
                                        <p:tgtEl>
                                          <p:spTgt spid="15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1526">
                                            <p:txEl>
                                              <p:pRg end="0" st="0"/>
                                            </p:txEl>
                                          </p:spTgt>
                                        </p:tgtEl>
                                        <p:attrNameLst>
                                          <p:attrName>style.visibility</p:attrName>
                                        </p:attrNameLst>
                                      </p:cBhvr>
                                      <p:to>
                                        <p:strVal val="visible"/>
                                      </p:to>
                                    </p:set>
                                    <p:anim calcmode="lin" valueType="num">
                                      <p:cBhvr additive="base">
                                        <p:cTn dur="500"/>
                                        <p:tgtEl>
                                          <p:spTgt spid="152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6">
                                            <p:txEl>
                                              <p:pRg end="1" st="1"/>
                                            </p:txEl>
                                          </p:spTgt>
                                        </p:tgtEl>
                                        <p:attrNameLst>
                                          <p:attrName>style.visibility</p:attrName>
                                        </p:attrNameLst>
                                      </p:cBhvr>
                                      <p:to>
                                        <p:strVal val="visible"/>
                                      </p:to>
                                    </p:set>
                                    <p:anim calcmode="lin" valueType="num">
                                      <p:cBhvr additive="base">
                                        <p:cTn dur="500"/>
                                        <p:tgtEl>
                                          <p:spTgt spid="152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6">
                                            <p:txEl>
                                              <p:pRg end="2" st="2"/>
                                            </p:txEl>
                                          </p:spTgt>
                                        </p:tgtEl>
                                        <p:attrNameLst>
                                          <p:attrName>style.visibility</p:attrName>
                                        </p:attrNameLst>
                                      </p:cBhvr>
                                      <p:to>
                                        <p:strVal val="visible"/>
                                      </p:to>
                                    </p:set>
                                    <p:anim calcmode="lin" valueType="num">
                                      <p:cBhvr additive="base">
                                        <p:cTn dur="500"/>
                                        <p:tgtEl>
                                          <p:spTgt spid="152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6">
                                            <p:txEl>
                                              <p:pRg end="3" st="3"/>
                                            </p:txEl>
                                          </p:spTgt>
                                        </p:tgtEl>
                                        <p:attrNameLst>
                                          <p:attrName>style.visibility</p:attrName>
                                        </p:attrNameLst>
                                      </p:cBhvr>
                                      <p:to>
                                        <p:strVal val="visible"/>
                                      </p:to>
                                    </p:set>
                                    <p:anim calcmode="lin" valueType="num">
                                      <p:cBhvr additive="base">
                                        <p:cTn dur="500"/>
                                        <p:tgtEl>
                                          <p:spTgt spid="152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6">
                                            <p:txEl>
                                              <p:pRg end="4" st="4"/>
                                            </p:txEl>
                                          </p:spTgt>
                                        </p:tgtEl>
                                        <p:attrNameLst>
                                          <p:attrName>style.visibility</p:attrName>
                                        </p:attrNameLst>
                                      </p:cBhvr>
                                      <p:to>
                                        <p:strVal val="visible"/>
                                      </p:to>
                                    </p:set>
                                    <p:anim calcmode="lin" valueType="num">
                                      <p:cBhvr additive="base">
                                        <p:cTn dur="500"/>
                                        <p:tgtEl>
                                          <p:spTgt spid="152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6">
                                            <p:txEl>
                                              <p:pRg end="5" st="5"/>
                                            </p:txEl>
                                          </p:spTgt>
                                        </p:tgtEl>
                                        <p:attrNameLst>
                                          <p:attrName>style.visibility</p:attrName>
                                        </p:attrNameLst>
                                      </p:cBhvr>
                                      <p:to>
                                        <p:strVal val="visible"/>
                                      </p:to>
                                    </p:set>
                                    <p:anim calcmode="lin" valueType="num">
                                      <p:cBhvr additive="base">
                                        <p:cTn dur="500"/>
                                        <p:tgtEl>
                                          <p:spTgt spid="152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6">
                                            <p:txEl>
                                              <p:pRg end="6" st="6"/>
                                            </p:txEl>
                                          </p:spTgt>
                                        </p:tgtEl>
                                        <p:attrNameLst>
                                          <p:attrName>style.visibility</p:attrName>
                                        </p:attrNameLst>
                                      </p:cBhvr>
                                      <p:to>
                                        <p:strVal val="visible"/>
                                      </p:to>
                                    </p:set>
                                    <p:anim calcmode="lin" valueType="num">
                                      <p:cBhvr additive="base">
                                        <p:cTn dur="500"/>
                                        <p:tgtEl>
                                          <p:spTgt spid="152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6">
                                            <p:txEl>
                                              <p:pRg end="7" st="7"/>
                                            </p:txEl>
                                          </p:spTgt>
                                        </p:tgtEl>
                                        <p:attrNameLst>
                                          <p:attrName>style.visibility</p:attrName>
                                        </p:attrNameLst>
                                      </p:cBhvr>
                                      <p:to>
                                        <p:strVal val="visible"/>
                                      </p:to>
                                    </p:set>
                                    <p:anim calcmode="lin" valueType="num">
                                      <p:cBhvr additive="base">
                                        <p:cTn dur="500"/>
                                        <p:tgtEl>
                                          <p:spTgt spid="152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526">
                                            <p:txEl>
                                              <p:pRg end="8" st="8"/>
                                            </p:txEl>
                                          </p:spTgt>
                                        </p:tgtEl>
                                        <p:attrNameLst>
                                          <p:attrName>style.visibility</p:attrName>
                                        </p:attrNameLst>
                                      </p:cBhvr>
                                      <p:to>
                                        <p:strVal val="visible"/>
                                      </p:to>
                                    </p:set>
                                    <p:anim calcmode="lin" valueType="num">
                                      <p:cBhvr additive="base">
                                        <p:cTn dur="500"/>
                                        <p:tgtEl>
                                          <p:spTgt spid="1526">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Points 2">
  <p:cSld name="4 Points 2">
    <p:spTree>
      <p:nvGrpSpPr>
        <p:cNvPr id="1528" name="Shape 1528"/>
        <p:cNvGrpSpPr/>
        <p:nvPr/>
      </p:nvGrpSpPr>
      <p:grpSpPr>
        <a:xfrm>
          <a:off x="0" y="0"/>
          <a:ext cx="0" cy="0"/>
          <a:chOff x="0" y="0"/>
          <a:chExt cx="0" cy="0"/>
        </a:xfrm>
      </p:grpSpPr>
      <p:grpSp>
        <p:nvGrpSpPr>
          <p:cNvPr id="1529" name="Google Shape;1529;p78"/>
          <p:cNvGrpSpPr/>
          <p:nvPr/>
        </p:nvGrpSpPr>
        <p:grpSpPr>
          <a:xfrm>
            <a:off x="725872" y="2982872"/>
            <a:ext cx="17560541" cy="2475756"/>
            <a:chOff x="725872" y="2982872"/>
            <a:chExt cx="17560541" cy="2475756"/>
          </a:xfrm>
        </p:grpSpPr>
        <p:sp>
          <p:nvSpPr>
            <p:cNvPr id="1530" name="Google Shape;1530;p78"/>
            <p:cNvSpPr/>
            <p:nvPr/>
          </p:nvSpPr>
          <p:spPr>
            <a:xfrm>
              <a:off x="10548745" y="2982873"/>
              <a:ext cx="7737668" cy="133228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531" name="Google Shape;1531;p78"/>
            <p:cNvSpPr/>
            <p:nvPr/>
          </p:nvSpPr>
          <p:spPr>
            <a:xfrm>
              <a:off x="8217884" y="2982872"/>
              <a:ext cx="2330858" cy="2475754"/>
            </a:xfrm>
            <a:custGeom>
              <a:rect b="b" l="l" r="r" t="t"/>
              <a:pathLst>
                <a:path extrusionOk="0" h="2475754" w="2330858">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532" name="Google Shape;1532;p78"/>
            <p:cNvSpPr/>
            <p:nvPr/>
          </p:nvSpPr>
          <p:spPr>
            <a:xfrm>
              <a:off x="725872" y="5269804"/>
              <a:ext cx="7492017" cy="188824"/>
            </a:xfrm>
            <a:custGeom>
              <a:rect b="b" l="l" r="r" t="t"/>
              <a:pathLst>
                <a:path extrusionOk="0" h="188824" w="7492017">
                  <a:moveTo>
                    <a:pt x="188824" y="0"/>
                  </a:moveTo>
                  <a:lnTo>
                    <a:pt x="7492017" y="0"/>
                  </a:lnTo>
                  <a:lnTo>
                    <a:pt x="7492017" y="188824"/>
                  </a:lnTo>
                  <a:lnTo>
                    <a:pt x="0" y="18882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grpSp>
      <p:grpSp>
        <p:nvGrpSpPr>
          <p:cNvPr id="1533" name="Google Shape;1533;p78"/>
          <p:cNvGrpSpPr/>
          <p:nvPr/>
        </p:nvGrpSpPr>
        <p:grpSpPr>
          <a:xfrm>
            <a:off x="487876" y="4364335"/>
            <a:ext cx="17798537" cy="1332289"/>
            <a:chOff x="487876" y="4364335"/>
            <a:chExt cx="17798537" cy="1332289"/>
          </a:xfrm>
        </p:grpSpPr>
        <p:sp>
          <p:nvSpPr>
            <p:cNvPr id="1534" name="Google Shape;1534;p78"/>
            <p:cNvSpPr/>
            <p:nvPr/>
          </p:nvSpPr>
          <p:spPr>
            <a:xfrm>
              <a:off x="10548745" y="4364335"/>
              <a:ext cx="7737668" cy="133228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535" name="Google Shape;1535;p78"/>
            <p:cNvSpPr/>
            <p:nvPr/>
          </p:nvSpPr>
          <p:spPr>
            <a:xfrm>
              <a:off x="487876" y="5507800"/>
              <a:ext cx="7730013" cy="188824"/>
            </a:xfrm>
            <a:custGeom>
              <a:rect b="b" l="l" r="r" t="t"/>
              <a:pathLst>
                <a:path extrusionOk="0" h="188824" w="7730013">
                  <a:moveTo>
                    <a:pt x="188824" y="0"/>
                  </a:moveTo>
                  <a:lnTo>
                    <a:pt x="7730013" y="0"/>
                  </a:lnTo>
                  <a:lnTo>
                    <a:pt x="7730013" y="188824"/>
                  </a:lnTo>
                  <a:lnTo>
                    <a:pt x="0" y="1888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536" name="Google Shape;1536;p78"/>
            <p:cNvSpPr/>
            <p:nvPr/>
          </p:nvSpPr>
          <p:spPr>
            <a:xfrm rot="-5400000">
              <a:off x="8717170" y="3865052"/>
              <a:ext cx="1332288" cy="2330857"/>
            </a:xfrm>
            <a:custGeom>
              <a:rect b="b" l="l" r="r" t="t"/>
              <a:pathLst>
                <a:path extrusionOk="0" h="2330857" w="1332288">
                  <a:moveTo>
                    <a:pt x="1332288" y="2330856"/>
                  </a:moveTo>
                  <a:lnTo>
                    <a:pt x="188824" y="2330856"/>
                  </a:lnTo>
                  <a:lnTo>
                    <a:pt x="188824" y="2330857"/>
                  </a:lnTo>
                  <a:lnTo>
                    <a:pt x="0" y="2330857"/>
                  </a:lnTo>
                  <a:lnTo>
                    <a:pt x="0" y="3"/>
                  </a:lnTo>
                  <a:lnTo>
                    <a:pt x="188824" y="3"/>
                  </a:lnTo>
                  <a:lnTo>
                    <a:pt x="188824" y="0"/>
                  </a:lnTo>
                  <a:close/>
                </a:path>
              </a:pathLst>
            </a:custGeom>
            <a:solidFill>
              <a:srgbClr val="6592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grpSp>
      <p:grpSp>
        <p:nvGrpSpPr>
          <p:cNvPr id="1537" name="Google Shape;1537;p78"/>
          <p:cNvGrpSpPr/>
          <p:nvPr/>
        </p:nvGrpSpPr>
        <p:grpSpPr>
          <a:xfrm>
            <a:off x="725872" y="5984782"/>
            <a:ext cx="17560541" cy="2475756"/>
            <a:chOff x="725872" y="5984782"/>
            <a:chExt cx="17560541" cy="2475756"/>
          </a:xfrm>
        </p:grpSpPr>
        <p:sp>
          <p:nvSpPr>
            <p:cNvPr id="1538" name="Google Shape;1538;p78"/>
            <p:cNvSpPr/>
            <p:nvPr/>
          </p:nvSpPr>
          <p:spPr>
            <a:xfrm flipH="1" rot="10800000">
              <a:off x="10548745" y="7128248"/>
              <a:ext cx="7737668" cy="133228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539" name="Google Shape;1539;p78"/>
            <p:cNvSpPr/>
            <p:nvPr/>
          </p:nvSpPr>
          <p:spPr>
            <a:xfrm flipH="1" rot="10800000">
              <a:off x="8217884" y="5984784"/>
              <a:ext cx="2330858" cy="2475754"/>
            </a:xfrm>
            <a:custGeom>
              <a:rect b="b" l="l" r="r" t="t"/>
              <a:pathLst>
                <a:path extrusionOk="0" h="2475754" w="2330858">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rgbClr val="CD7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540" name="Google Shape;1540;p78"/>
            <p:cNvSpPr/>
            <p:nvPr/>
          </p:nvSpPr>
          <p:spPr>
            <a:xfrm flipH="1" rot="10800000">
              <a:off x="725872" y="5984782"/>
              <a:ext cx="7492017" cy="188824"/>
            </a:xfrm>
            <a:custGeom>
              <a:rect b="b" l="l" r="r" t="t"/>
              <a:pathLst>
                <a:path extrusionOk="0" h="188824" w="7492017">
                  <a:moveTo>
                    <a:pt x="188824" y="0"/>
                  </a:moveTo>
                  <a:lnTo>
                    <a:pt x="7492017" y="0"/>
                  </a:lnTo>
                  <a:lnTo>
                    <a:pt x="7492017" y="188824"/>
                  </a:lnTo>
                  <a:lnTo>
                    <a:pt x="0" y="188824"/>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grpSp>
      <p:grpSp>
        <p:nvGrpSpPr>
          <p:cNvPr id="1541" name="Google Shape;1541;p78"/>
          <p:cNvGrpSpPr/>
          <p:nvPr/>
        </p:nvGrpSpPr>
        <p:grpSpPr>
          <a:xfrm>
            <a:off x="487876" y="5746786"/>
            <a:ext cx="17798537" cy="1332289"/>
            <a:chOff x="487876" y="5746786"/>
            <a:chExt cx="17798537" cy="1332289"/>
          </a:xfrm>
        </p:grpSpPr>
        <p:sp>
          <p:nvSpPr>
            <p:cNvPr id="1542" name="Google Shape;1542;p78"/>
            <p:cNvSpPr/>
            <p:nvPr/>
          </p:nvSpPr>
          <p:spPr>
            <a:xfrm flipH="1" rot="10800000">
              <a:off x="10548745" y="5746786"/>
              <a:ext cx="7737668" cy="13322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543" name="Google Shape;1543;p78"/>
            <p:cNvSpPr/>
            <p:nvPr/>
          </p:nvSpPr>
          <p:spPr>
            <a:xfrm flipH="1" rot="10800000">
              <a:off x="487876" y="5746786"/>
              <a:ext cx="7730013" cy="188824"/>
            </a:xfrm>
            <a:custGeom>
              <a:rect b="b" l="l" r="r" t="t"/>
              <a:pathLst>
                <a:path extrusionOk="0" h="188824" w="7730013">
                  <a:moveTo>
                    <a:pt x="188824" y="0"/>
                  </a:moveTo>
                  <a:lnTo>
                    <a:pt x="7730013" y="0"/>
                  </a:lnTo>
                  <a:lnTo>
                    <a:pt x="7730013" y="188824"/>
                  </a:lnTo>
                  <a:lnTo>
                    <a:pt x="0" y="18882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544" name="Google Shape;1544;p78"/>
            <p:cNvSpPr/>
            <p:nvPr/>
          </p:nvSpPr>
          <p:spPr>
            <a:xfrm flipH="1" rot="-5400000">
              <a:off x="8717170" y="5247501"/>
              <a:ext cx="1332288" cy="2330857"/>
            </a:xfrm>
            <a:custGeom>
              <a:rect b="b" l="l" r="r" t="t"/>
              <a:pathLst>
                <a:path extrusionOk="0" h="2330857" w="1332288">
                  <a:moveTo>
                    <a:pt x="1332288" y="2330856"/>
                  </a:moveTo>
                  <a:lnTo>
                    <a:pt x="188824" y="2330856"/>
                  </a:lnTo>
                  <a:lnTo>
                    <a:pt x="188824" y="2330857"/>
                  </a:lnTo>
                  <a:lnTo>
                    <a:pt x="0" y="2330857"/>
                  </a:lnTo>
                  <a:lnTo>
                    <a:pt x="0" y="3"/>
                  </a:lnTo>
                  <a:lnTo>
                    <a:pt x="188824" y="3"/>
                  </a:lnTo>
                  <a:lnTo>
                    <a:pt x="188824" y="0"/>
                  </a:lnTo>
                  <a:close/>
                </a:path>
              </a:pathLst>
            </a:cu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grpSp>
      <p:sp>
        <p:nvSpPr>
          <p:cNvPr id="1545" name="Google Shape;1545;p78"/>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6" name="Google Shape;1546;p78"/>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7" name="Google Shape;1547;p78"/>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48" name="Google Shape;1548;p78"/>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9" name="Google Shape;1549;p78"/>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50" name="Google Shape;1550;p78"/>
          <p:cNvSpPr/>
          <p:nvPr>
            <p:ph idx="2" type="pic"/>
          </p:nvPr>
        </p:nvSpPr>
        <p:spPr>
          <a:xfrm>
            <a:off x="10798684" y="3330403"/>
            <a:ext cx="629562" cy="629562"/>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551" name="Google Shape;1551;p78"/>
          <p:cNvSpPr/>
          <p:nvPr>
            <p:ph idx="3" type="pic"/>
          </p:nvPr>
        </p:nvSpPr>
        <p:spPr>
          <a:xfrm>
            <a:off x="10798684" y="4707315"/>
            <a:ext cx="629562" cy="629562"/>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552" name="Google Shape;1552;p78"/>
          <p:cNvSpPr/>
          <p:nvPr>
            <p:ph idx="4" type="pic"/>
          </p:nvPr>
        </p:nvSpPr>
        <p:spPr>
          <a:xfrm>
            <a:off x="10798684" y="6071701"/>
            <a:ext cx="629562" cy="629562"/>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553" name="Google Shape;1553;p78"/>
          <p:cNvSpPr/>
          <p:nvPr>
            <p:ph idx="5" type="pic"/>
          </p:nvPr>
        </p:nvSpPr>
        <p:spPr>
          <a:xfrm>
            <a:off x="10798684" y="7436088"/>
            <a:ext cx="629562" cy="629562"/>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554" name="Google Shape;1554;p78"/>
          <p:cNvSpPr txBox="1"/>
          <p:nvPr>
            <p:ph idx="6" type="body"/>
          </p:nvPr>
        </p:nvSpPr>
        <p:spPr>
          <a:xfrm>
            <a:off x="11572026" y="3048998"/>
            <a:ext cx="5972971" cy="1182197"/>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5" name="Google Shape;1555;p78"/>
          <p:cNvSpPr txBox="1"/>
          <p:nvPr>
            <p:ph idx="7" type="body"/>
          </p:nvPr>
        </p:nvSpPr>
        <p:spPr>
          <a:xfrm>
            <a:off x="11572026" y="4443163"/>
            <a:ext cx="5972971" cy="1182197"/>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6" name="Google Shape;1556;p78"/>
          <p:cNvSpPr txBox="1"/>
          <p:nvPr>
            <p:ph idx="8" type="body"/>
          </p:nvPr>
        </p:nvSpPr>
        <p:spPr>
          <a:xfrm>
            <a:off x="11572026" y="5818609"/>
            <a:ext cx="5972971" cy="1182197"/>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7" name="Google Shape;1557;p78"/>
          <p:cNvSpPr txBox="1"/>
          <p:nvPr>
            <p:ph idx="9" type="body"/>
          </p:nvPr>
        </p:nvSpPr>
        <p:spPr>
          <a:xfrm>
            <a:off x="11572026" y="7194559"/>
            <a:ext cx="5972971" cy="1182197"/>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lt1"/>
              </a:buClr>
              <a:buSzPts val="1800"/>
              <a:buNone/>
              <a:defRPr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8" name="Google Shape;1558;p78"/>
          <p:cNvSpPr txBox="1"/>
          <p:nvPr>
            <p:ph idx="13" type="body"/>
          </p:nvPr>
        </p:nvSpPr>
        <p:spPr>
          <a:xfrm>
            <a:off x="1042306" y="3021842"/>
            <a:ext cx="6840760" cy="2213144"/>
          </a:xfrm>
          <a:prstGeom prst="rect">
            <a:avLst/>
          </a:prstGeom>
          <a:noFill/>
          <a:ln>
            <a:noFill/>
          </a:ln>
        </p:spPr>
        <p:txBody>
          <a:bodyPr anchorCtr="0" anchor="b" bIns="81625" lIns="163275" spcFirstLastPara="1" rIns="163275" wrap="square" tIns="81625"/>
          <a:lstStyle>
            <a:lvl1pPr indent="-228600" lvl="0" marL="457200" algn="l">
              <a:lnSpc>
                <a:spcPct val="100000"/>
              </a:lnSpc>
              <a:spcBef>
                <a:spcPts val="0"/>
              </a:spcBef>
              <a:spcAft>
                <a:spcPts val="0"/>
              </a:spcAft>
              <a:buClr>
                <a:schemeClr val="dk2"/>
              </a:buClr>
              <a:buSzPts val="4400"/>
              <a:buNone/>
              <a:defRPr sz="4400">
                <a:solidFill>
                  <a:schemeClr val="dk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9" name="Google Shape;1559;p78"/>
          <p:cNvSpPr txBox="1"/>
          <p:nvPr>
            <p:ph idx="14" type="body"/>
          </p:nvPr>
        </p:nvSpPr>
        <p:spPr>
          <a:xfrm>
            <a:off x="1042306" y="6316961"/>
            <a:ext cx="6840760" cy="255485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549"/>
                                        </p:tgtEl>
                                        <p:attrNameLst>
                                          <p:attrName>style.visibility</p:attrName>
                                        </p:attrNameLst>
                                      </p:cBhvr>
                                      <p:to>
                                        <p:strVal val="visible"/>
                                      </p:to>
                                    </p:set>
                                    <p:anim calcmode="lin" valueType="num">
                                      <p:cBhvr additive="base">
                                        <p:cTn dur="500"/>
                                        <p:tgtEl>
                                          <p:spTgt spid="154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48">
                                            <p:txEl>
                                              <p:pRg end="0" st="0"/>
                                            </p:txEl>
                                          </p:spTgt>
                                        </p:tgtEl>
                                        <p:attrNameLst>
                                          <p:attrName>style.visibility</p:attrName>
                                        </p:attrNameLst>
                                      </p:cBhvr>
                                      <p:to>
                                        <p:strVal val="visible"/>
                                      </p:to>
                                    </p:set>
                                    <p:animEffect filter="fade" transition="in">
                                      <p:cBhvr>
                                        <p:cTn dur="500"/>
                                        <p:tgtEl>
                                          <p:spTgt spid="154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8">
                                            <p:txEl>
                                              <p:pRg end="1" st="1"/>
                                            </p:txEl>
                                          </p:spTgt>
                                        </p:tgtEl>
                                        <p:attrNameLst>
                                          <p:attrName>style.visibility</p:attrName>
                                        </p:attrNameLst>
                                      </p:cBhvr>
                                      <p:to>
                                        <p:strVal val="visible"/>
                                      </p:to>
                                    </p:set>
                                    <p:animEffect filter="fade" transition="in">
                                      <p:cBhvr>
                                        <p:cTn dur="500"/>
                                        <p:tgtEl>
                                          <p:spTgt spid="154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8">
                                            <p:txEl>
                                              <p:pRg end="2" st="2"/>
                                            </p:txEl>
                                          </p:spTgt>
                                        </p:tgtEl>
                                        <p:attrNameLst>
                                          <p:attrName>style.visibility</p:attrName>
                                        </p:attrNameLst>
                                      </p:cBhvr>
                                      <p:to>
                                        <p:strVal val="visible"/>
                                      </p:to>
                                    </p:set>
                                    <p:animEffect filter="fade" transition="in">
                                      <p:cBhvr>
                                        <p:cTn dur="500"/>
                                        <p:tgtEl>
                                          <p:spTgt spid="154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8">
                                            <p:txEl>
                                              <p:pRg end="3" st="3"/>
                                            </p:txEl>
                                          </p:spTgt>
                                        </p:tgtEl>
                                        <p:attrNameLst>
                                          <p:attrName>style.visibility</p:attrName>
                                        </p:attrNameLst>
                                      </p:cBhvr>
                                      <p:to>
                                        <p:strVal val="visible"/>
                                      </p:to>
                                    </p:set>
                                    <p:animEffect filter="fade" transition="in">
                                      <p:cBhvr>
                                        <p:cTn dur="500"/>
                                        <p:tgtEl>
                                          <p:spTgt spid="154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8">
                                            <p:txEl>
                                              <p:pRg end="4" st="4"/>
                                            </p:txEl>
                                          </p:spTgt>
                                        </p:tgtEl>
                                        <p:attrNameLst>
                                          <p:attrName>style.visibility</p:attrName>
                                        </p:attrNameLst>
                                      </p:cBhvr>
                                      <p:to>
                                        <p:strVal val="visible"/>
                                      </p:to>
                                    </p:set>
                                    <p:animEffect filter="fade" transition="in">
                                      <p:cBhvr>
                                        <p:cTn dur="500"/>
                                        <p:tgtEl>
                                          <p:spTgt spid="154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8">
                                            <p:txEl>
                                              <p:pRg end="5" st="5"/>
                                            </p:txEl>
                                          </p:spTgt>
                                        </p:tgtEl>
                                        <p:attrNameLst>
                                          <p:attrName>style.visibility</p:attrName>
                                        </p:attrNameLst>
                                      </p:cBhvr>
                                      <p:to>
                                        <p:strVal val="visible"/>
                                      </p:to>
                                    </p:set>
                                    <p:animEffect filter="fade" transition="in">
                                      <p:cBhvr>
                                        <p:cTn dur="500"/>
                                        <p:tgtEl>
                                          <p:spTgt spid="154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8">
                                            <p:txEl>
                                              <p:pRg end="6" st="6"/>
                                            </p:txEl>
                                          </p:spTgt>
                                        </p:tgtEl>
                                        <p:attrNameLst>
                                          <p:attrName>style.visibility</p:attrName>
                                        </p:attrNameLst>
                                      </p:cBhvr>
                                      <p:to>
                                        <p:strVal val="visible"/>
                                      </p:to>
                                    </p:set>
                                    <p:animEffect filter="fade" transition="in">
                                      <p:cBhvr>
                                        <p:cTn dur="500"/>
                                        <p:tgtEl>
                                          <p:spTgt spid="154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8">
                                            <p:txEl>
                                              <p:pRg end="7" st="7"/>
                                            </p:txEl>
                                          </p:spTgt>
                                        </p:tgtEl>
                                        <p:attrNameLst>
                                          <p:attrName>style.visibility</p:attrName>
                                        </p:attrNameLst>
                                      </p:cBhvr>
                                      <p:to>
                                        <p:strVal val="visible"/>
                                      </p:to>
                                    </p:set>
                                    <p:animEffect filter="fade" transition="in">
                                      <p:cBhvr>
                                        <p:cTn dur="500"/>
                                        <p:tgtEl>
                                          <p:spTgt spid="154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8">
                                            <p:txEl>
                                              <p:pRg end="8" st="8"/>
                                            </p:txEl>
                                          </p:spTgt>
                                        </p:tgtEl>
                                        <p:attrNameLst>
                                          <p:attrName>style.visibility</p:attrName>
                                        </p:attrNameLst>
                                      </p:cBhvr>
                                      <p:to>
                                        <p:strVal val="visible"/>
                                      </p:to>
                                    </p:set>
                                    <p:animEffect filter="fade" transition="in">
                                      <p:cBhvr>
                                        <p:cTn dur="500"/>
                                        <p:tgtEl>
                                          <p:spTgt spid="1548">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29"/>
                                        </p:tgtEl>
                                        <p:attrNameLst>
                                          <p:attrName>style.visibility</p:attrName>
                                        </p:attrNameLst>
                                      </p:cBhvr>
                                      <p:to>
                                        <p:strVal val="visible"/>
                                      </p:to>
                                    </p:set>
                                    <p:animEffect filter="fade" transition="in">
                                      <p:cBhvr>
                                        <p:cTn dur="1000"/>
                                        <p:tgtEl>
                                          <p:spTgt spid="152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550"/>
                                        </p:tgtEl>
                                        <p:attrNameLst>
                                          <p:attrName>style.visibility</p:attrName>
                                        </p:attrNameLst>
                                      </p:cBhvr>
                                      <p:to>
                                        <p:strVal val="visible"/>
                                      </p:to>
                                    </p:set>
                                    <p:animEffect filter="fade" transition="in">
                                      <p:cBhvr>
                                        <p:cTn dur="500"/>
                                        <p:tgtEl>
                                          <p:spTgt spid="1550"/>
                                        </p:tgtEl>
                                      </p:cBhvr>
                                    </p:animEffect>
                                  </p:childTnLst>
                                </p:cTn>
                              </p:par>
                              <p:par>
                                <p:cTn fill="hold" nodeType="withEffect" presetClass="entr" presetID="10" presetSubtype="0">
                                  <p:stCondLst>
                                    <p:cond delay="0"/>
                                  </p:stCondLst>
                                  <p:childTnLst>
                                    <p:set>
                                      <p:cBhvr>
                                        <p:cTn dur="1" fill="hold">
                                          <p:stCondLst>
                                            <p:cond delay="0"/>
                                          </p:stCondLst>
                                        </p:cTn>
                                        <p:tgtEl>
                                          <p:spTgt spid="1554">
                                            <p:txEl>
                                              <p:pRg end="0" st="0"/>
                                            </p:txEl>
                                          </p:spTgt>
                                        </p:tgtEl>
                                        <p:attrNameLst>
                                          <p:attrName>style.visibility</p:attrName>
                                        </p:attrNameLst>
                                      </p:cBhvr>
                                      <p:to>
                                        <p:strVal val="visible"/>
                                      </p:to>
                                    </p:set>
                                    <p:animEffect filter="fade" transition="in">
                                      <p:cBhvr>
                                        <p:cTn dur="500"/>
                                        <p:tgtEl>
                                          <p:spTgt spid="155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4">
                                            <p:txEl>
                                              <p:pRg end="1" st="1"/>
                                            </p:txEl>
                                          </p:spTgt>
                                        </p:tgtEl>
                                        <p:attrNameLst>
                                          <p:attrName>style.visibility</p:attrName>
                                        </p:attrNameLst>
                                      </p:cBhvr>
                                      <p:to>
                                        <p:strVal val="visible"/>
                                      </p:to>
                                    </p:set>
                                    <p:animEffect filter="fade" transition="in">
                                      <p:cBhvr>
                                        <p:cTn dur="500"/>
                                        <p:tgtEl>
                                          <p:spTgt spid="155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4">
                                            <p:txEl>
                                              <p:pRg end="2" st="2"/>
                                            </p:txEl>
                                          </p:spTgt>
                                        </p:tgtEl>
                                        <p:attrNameLst>
                                          <p:attrName>style.visibility</p:attrName>
                                        </p:attrNameLst>
                                      </p:cBhvr>
                                      <p:to>
                                        <p:strVal val="visible"/>
                                      </p:to>
                                    </p:set>
                                    <p:animEffect filter="fade" transition="in">
                                      <p:cBhvr>
                                        <p:cTn dur="500"/>
                                        <p:tgtEl>
                                          <p:spTgt spid="155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4">
                                            <p:txEl>
                                              <p:pRg end="3" st="3"/>
                                            </p:txEl>
                                          </p:spTgt>
                                        </p:tgtEl>
                                        <p:attrNameLst>
                                          <p:attrName>style.visibility</p:attrName>
                                        </p:attrNameLst>
                                      </p:cBhvr>
                                      <p:to>
                                        <p:strVal val="visible"/>
                                      </p:to>
                                    </p:set>
                                    <p:animEffect filter="fade" transition="in">
                                      <p:cBhvr>
                                        <p:cTn dur="500"/>
                                        <p:tgtEl>
                                          <p:spTgt spid="155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4">
                                            <p:txEl>
                                              <p:pRg end="4" st="4"/>
                                            </p:txEl>
                                          </p:spTgt>
                                        </p:tgtEl>
                                        <p:attrNameLst>
                                          <p:attrName>style.visibility</p:attrName>
                                        </p:attrNameLst>
                                      </p:cBhvr>
                                      <p:to>
                                        <p:strVal val="visible"/>
                                      </p:to>
                                    </p:set>
                                    <p:animEffect filter="fade" transition="in">
                                      <p:cBhvr>
                                        <p:cTn dur="500"/>
                                        <p:tgtEl>
                                          <p:spTgt spid="155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4">
                                            <p:txEl>
                                              <p:pRg end="5" st="5"/>
                                            </p:txEl>
                                          </p:spTgt>
                                        </p:tgtEl>
                                        <p:attrNameLst>
                                          <p:attrName>style.visibility</p:attrName>
                                        </p:attrNameLst>
                                      </p:cBhvr>
                                      <p:to>
                                        <p:strVal val="visible"/>
                                      </p:to>
                                    </p:set>
                                    <p:animEffect filter="fade" transition="in">
                                      <p:cBhvr>
                                        <p:cTn dur="500"/>
                                        <p:tgtEl>
                                          <p:spTgt spid="155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4">
                                            <p:txEl>
                                              <p:pRg end="6" st="6"/>
                                            </p:txEl>
                                          </p:spTgt>
                                        </p:tgtEl>
                                        <p:attrNameLst>
                                          <p:attrName>style.visibility</p:attrName>
                                        </p:attrNameLst>
                                      </p:cBhvr>
                                      <p:to>
                                        <p:strVal val="visible"/>
                                      </p:to>
                                    </p:set>
                                    <p:animEffect filter="fade" transition="in">
                                      <p:cBhvr>
                                        <p:cTn dur="500"/>
                                        <p:tgtEl>
                                          <p:spTgt spid="155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4">
                                            <p:txEl>
                                              <p:pRg end="7" st="7"/>
                                            </p:txEl>
                                          </p:spTgt>
                                        </p:tgtEl>
                                        <p:attrNameLst>
                                          <p:attrName>style.visibility</p:attrName>
                                        </p:attrNameLst>
                                      </p:cBhvr>
                                      <p:to>
                                        <p:strVal val="visible"/>
                                      </p:to>
                                    </p:set>
                                    <p:animEffect filter="fade" transition="in">
                                      <p:cBhvr>
                                        <p:cTn dur="500"/>
                                        <p:tgtEl>
                                          <p:spTgt spid="155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4">
                                            <p:txEl>
                                              <p:pRg end="8" st="8"/>
                                            </p:txEl>
                                          </p:spTgt>
                                        </p:tgtEl>
                                        <p:attrNameLst>
                                          <p:attrName>style.visibility</p:attrName>
                                        </p:attrNameLst>
                                      </p:cBhvr>
                                      <p:to>
                                        <p:strVal val="visible"/>
                                      </p:to>
                                    </p:set>
                                    <p:animEffect filter="fade" transition="in">
                                      <p:cBhvr>
                                        <p:cTn dur="500"/>
                                        <p:tgtEl>
                                          <p:spTgt spid="1554">
                                            <p:txEl>
                                              <p:pRg end="8" st="8"/>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33"/>
                                        </p:tgtEl>
                                        <p:attrNameLst>
                                          <p:attrName>style.visibility</p:attrName>
                                        </p:attrNameLst>
                                      </p:cBhvr>
                                      <p:to>
                                        <p:strVal val="visible"/>
                                      </p:to>
                                    </p:set>
                                    <p:animEffect filter="fade" transition="in">
                                      <p:cBhvr>
                                        <p:cTn dur="1000"/>
                                        <p:tgtEl>
                                          <p:spTgt spid="153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51"/>
                                        </p:tgtEl>
                                        <p:attrNameLst>
                                          <p:attrName>style.visibility</p:attrName>
                                        </p:attrNameLst>
                                      </p:cBhvr>
                                      <p:to>
                                        <p:strVal val="visible"/>
                                      </p:to>
                                    </p:set>
                                    <p:animEffect filter="fade" transition="in">
                                      <p:cBhvr>
                                        <p:cTn dur="500"/>
                                        <p:tgtEl>
                                          <p:spTgt spid="1551"/>
                                        </p:tgtEl>
                                      </p:cBhvr>
                                    </p:animEffect>
                                  </p:childTnLst>
                                </p:cTn>
                              </p:par>
                              <p:par>
                                <p:cTn fill="hold" nodeType="withEffect" presetClass="entr" presetID="10" presetSubtype="0">
                                  <p:stCondLst>
                                    <p:cond delay="0"/>
                                  </p:stCondLst>
                                  <p:childTnLst>
                                    <p:set>
                                      <p:cBhvr>
                                        <p:cTn dur="1" fill="hold">
                                          <p:stCondLst>
                                            <p:cond delay="0"/>
                                          </p:stCondLst>
                                        </p:cTn>
                                        <p:tgtEl>
                                          <p:spTgt spid="1555">
                                            <p:txEl>
                                              <p:pRg end="0" st="0"/>
                                            </p:txEl>
                                          </p:spTgt>
                                        </p:tgtEl>
                                        <p:attrNameLst>
                                          <p:attrName>style.visibility</p:attrName>
                                        </p:attrNameLst>
                                      </p:cBhvr>
                                      <p:to>
                                        <p:strVal val="visible"/>
                                      </p:to>
                                    </p:set>
                                    <p:animEffect filter="fade" transition="in">
                                      <p:cBhvr>
                                        <p:cTn dur="500"/>
                                        <p:tgtEl>
                                          <p:spTgt spid="155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5">
                                            <p:txEl>
                                              <p:pRg end="1" st="1"/>
                                            </p:txEl>
                                          </p:spTgt>
                                        </p:tgtEl>
                                        <p:attrNameLst>
                                          <p:attrName>style.visibility</p:attrName>
                                        </p:attrNameLst>
                                      </p:cBhvr>
                                      <p:to>
                                        <p:strVal val="visible"/>
                                      </p:to>
                                    </p:set>
                                    <p:animEffect filter="fade" transition="in">
                                      <p:cBhvr>
                                        <p:cTn dur="500"/>
                                        <p:tgtEl>
                                          <p:spTgt spid="155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5">
                                            <p:txEl>
                                              <p:pRg end="2" st="2"/>
                                            </p:txEl>
                                          </p:spTgt>
                                        </p:tgtEl>
                                        <p:attrNameLst>
                                          <p:attrName>style.visibility</p:attrName>
                                        </p:attrNameLst>
                                      </p:cBhvr>
                                      <p:to>
                                        <p:strVal val="visible"/>
                                      </p:to>
                                    </p:set>
                                    <p:animEffect filter="fade" transition="in">
                                      <p:cBhvr>
                                        <p:cTn dur="500"/>
                                        <p:tgtEl>
                                          <p:spTgt spid="155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5">
                                            <p:txEl>
                                              <p:pRg end="3" st="3"/>
                                            </p:txEl>
                                          </p:spTgt>
                                        </p:tgtEl>
                                        <p:attrNameLst>
                                          <p:attrName>style.visibility</p:attrName>
                                        </p:attrNameLst>
                                      </p:cBhvr>
                                      <p:to>
                                        <p:strVal val="visible"/>
                                      </p:to>
                                    </p:set>
                                    <p:animEffect filter="fade" transition="in">
                                      <p:cBhvr>
                                        <p:cTn dur="500"/>
                                        <p:tgtEl>
                                          <p:spTgt spid="155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5">
                                            <p:txEl>
                                              <p:pRg end="4" st="4"/>
                                            </p:txEl>
                                          </p:spTgt>
                                        </p:tgtEl>
                                        <p:attrNameLst>
                                          <p:attrName>style.visibility</p:attrName>
                                        </p:attrNameLst>
                                      </p:cBhvr>
                                      <p:to>
                                        <p:strVal val="visible"/>
                                      </p:to>
                                    </p:set>
                                    <p:animEffect filter="fade" transition="in">
                                      <p:cBhvr>
                                        <p:cTn dur="500"/>
                                        <p:tgtEl>
                                          <p:spTgt spid="155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5">
                                            <p:txEl>
                                              <p:pRg end="5" st="5"/>
                                            </p:txEl>
                                          </p:spTgt>
                                        </p:tgtEl>
                                        <p:attrNameLst>
                                          <p:attrName>style.visibility</p:attrName>
                                        </p:attrNameLst>
                                      </p:cBhvr>
                                      <p:to>
                                        <p:strVal val="visible"/>
                                      </p:to>
                                    </p:set>
                                    <p:animEffect filter="fade" transition="in">
                                      <p:cBhvr>
                                        <p:cTn dur="500"/>
                                        <p:tgtEl>
                                          <p:spTgt spid="155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5">
                                            <p:txEl>
                                              <p:pRg end="6" st="6"/>
                                            </p:txEl>
                                          </p:spTgt>
                                        </p:tgtEl>
                                        <p:attrNameLst>
                                          <p:attrName>style.visibility</p:attrName>
                                        </p:attrNameLst>
                                      </p:cBhvr>
                                      <p:to>
                                        <p:strVal val="visible"/>
                                      </p:to>
                                    </p:set>
                                    <p:animEffect filter="fade" transition="in">
                                      <p:cBhvr>
                                        <p:cTn dur="500"/>
                                        <p:tgtEl>
                                          <p:spTgt spid="155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5">
                                            <p:txEl>
                                              <p:pRg end="7" st="7"/>
                                            </p:txEl>
                                          </p:spTgt>
                                        </p:tgtEl>
                                        <p:attrNameLst>
                                          <p:attrName>style.visibility</p:attrName>
                                        </p:attrNameLst>
                                      </p:cBhvr>
                                      <p:to>
                                        <p:strVal val="visible"/>
                                      </p:to>
                                    </p:set>
                                    <p:animEffect filter="fade" transition="in">
                                      <p:cBhvr>
                                        <p:cTn dur="500"/>
                                        <p:tgtEl>
                                          <p:spTgt spid="155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5">
                                            <p:txEl>
                                              <p:pRg end="8" st="8"/>
                                            </p:txEl>
                                          </p:spTgt>
                                        </p:tgtEl>
                                        <p:attrNameLst>
                                          <p:attrName>style.visibility</p:attrName>
                                        </p:attrNameLst>
                                      </p:cBhvr>
                                      <p:to>
                                        <p:strVal val="visible"/>
                                      </p:to>
                                    </p:set>
                                    <p:animEffect filter="fade" transition="in">
                                      <p:cBhvr>
                                        <p:cTn dur="500"/>
                                        <p:tgtEl>
                                          <p:spTgt spid="1555">
                                            <p:txEl>
                                              <p:pRg end="8" st="8"/>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541"/>
                                        </p:tgtEl>
                                        <p:attrNameLst>
                                          <p:attrName>style.visibility</p:attrName>
                                        </p:attrNameLst>
                                      </p:cBhvr>
                                      <p:to>
                                        <p:strVal val="visible"/>
                                      </p:to>
                                    </p:set>
                                    <p:animEffect filter="fade" transition="in">
                                      <p:cBhvr>
                                        <p:cTn dur="1000"/>
                                        <p:tgtEl>
                                          <p:spTgt spid="1541"/>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552"/>
                                        </p:tgtEl>
                                        <p:attrNameLst>
                                          <p:attrName>style.visibility</p:attrName>
                                        </p:attrNameLst>
                                      </p:cBhvr>
                                      <p:to>
                                        <p:strVal val="visible"/>
                                      </p:to>
                                    </p:set>
                                    <p:animEffect filter="fade" transition="in">
                                      <p:cBhvr>
                                        <p:cTn dur="500"/>
                                        <p:tgtEl>
                                          <p:spTgt spid="1552"/>
                                        </p:tgtEl>
                                      </p:cBhvr>
                                    </p:animEffect>
                                  </p:childTnLst>
                                </p:cTn>
                              </p:par>
                              <p:par>
                                <p:cTn fill="hold" nodeType="withEffect" presetClass="entr" presetID="10" presetSubtype="0">
                                  <p:stCondLst>
                                    <p:cond delay="0"/>
                                  </p:stCondLst>
                                  <p:childTnLst>
                                    <p:set>
                                      <p:cBhvr>
                                        <p:cTn dur="1" fill="hold">
                                          <p:stCondLst>
                                            <p:cond delay="0"/>
                                          </p:stCondLst>
                                        </p:cTn>
                                        <p:tgtEl>
                                          <p:spTgt spid="1556">
                                            <p:txEl>
                                              <p:pRg end="0" st="0"/>
                                            </p:txEl>
                                          </p:spTgt>
                                        </p:tgtEl>
                                        <p:attrNameLst>
                                          <p:attrName>style.visibility</p:attrName>
                                        </p:attrNameLst>
                                      </p:cBhvr>
                                      <p:to>
                                        <p:strVal val="visible"/>
                                      </p:to>
                                    </p:set>
                                    <p:animEffect filter="fade" transition="in">
                                      <p:cBhvr>
                                        <p:cTn dur="500"/>
                                        <p:tgtEl>
                                          <p:spTgt spid="155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6">
                                            <p:txEl>
                                              <p:pRg end="1" st="1"/>
                                            </p:txEl>
                                          </p:spTgt>
                                        </p:tgtEl>
                                        <p:attrNameLst>
                                          <p:attrName>style.visibility</p:attrName>
                                        </p:attrNameLst>
                                      </p:cBhvr>
                                      <p:to>
                                        <p:strVal val="visible"/>
                                      </p:to>
                                    </p:set>
                                    <p:animEffect filter="fade" transition="in">
                                      <p:cBhvr>
                                        <p:cTn dur="500"/>
                                        <p:tgtEl>
                                          <p:spTgt spid="155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6">
                                            <p:txEl>
                                              <p:pRg end="2" st="2"/>
                                            </p:txEl>
                                          </p:spTgt>
                                        </p:tgtEl>
                                        <p:attrNameLst>
                                          <p:attrName>style.visibility</p:attrName>
                                        </p:attrNameLst>
                                      </p:cBhvr>
                                      <p:to>
                                        <p:strVal val="visible"/>
                                      </p:to>
                                    </p:set>
                                    <p:animEffect filter="fade" transition="in">
                                      <p:cBhvr>
                                        <p:cTn dur="500"/>
                                        <p:tgtEl>
                                          <p:spTgt spid="155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6">
                                            <p:txEl>
                                              <p:pRg end="3" st="3"/>
                                            </p:txEl>
                                          </p:spTgt>
                                        </p:tgtEl>
                                        <p:attrNameLst>
                                          <p:attrName>style.visibility</p:attrName>
                                        </p:attrNameLst>
                                      </p:cBhvr>
                                      <p:to>
                                        <p:strVal val="visible"/>
                                      </p:to>
                                    </p:set>
                                    <p:animEffect filter="fade" transition="in">
                                      <p:cBhvr>
                                        <p:cTn dur="500"/>
                                        <p:tgtEl>
                                          <p:spTgt spid="155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6">
                                            <p:txEl>
                                              <p:pRg end="4" st="4"/>
                                            </p:txEl>
                                          </p:spTgt>
                                        </p:tgtEl>
                                        <p:attrNameLst>
                                          <p:attrName>style.visibility</p:attrName>
                                        </p:attrNameLst>
                                      </p:cBhvr>
                                      <p:to>
                                        <p:strVal val="visible"/>
                                      </p:to>
                                    </p:set>
                                    <p:animEffect filter="fade" transition="in">
                                      <p:cBhvr>
                                        <p:cTn dur="500"/>
                                        <p:tgtEl>
                                          <p:spTgt spid="155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6">
                                            <p:txEl>
                                              <p:pRg end="5" st="5"/>
                                            </p:txEl>
                                          </p:spTgt>
                                        </p:tgtEl>
                                        <p:attrNameLst>
                                          <p:attrName>style.visibility</p:attrName>
                                        </p:attrNameLst>
                                      </p:cBhvr>
                                      <p:to>
                                        <p:strVal val="visible"/>
                                      </p:to>
                                    </p:set>
                                    <p:animEffect filter="fade" transition="in">
                                      <p:cBhvr>
                                        <p:cTn dur="500"/>
                                        <p:tgtEl>
                                          <p:spTgt spid="155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6">
                                            <p:txEl>
                                              <p:pRg end="6" st="6"/>
                                            </p:txEl>
                                          </p:spTgt>
                                        </p:tgtEl>
                                        <p:attrNameLst>
                                          <p:attrName>style.visibility</p:attrName>
                                        </p:attrNameLst>
                                      </p:cBhvr>
                                      <p:to>
                                        <p:strVal val="visible"/>
                                      </p:to>
                                    </p:set>
                                    <p:animEffect filter="fade" transition="in">
                                      <p:cBhvr>
                                        <p:cTn dur="500"/>
                                        <p:tgtEl>
                                          <p:spTgt spid="155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6">
                                            <p:txEl>
                                              <p:pRg end="7" st="7"/>
                                            </p:txEl>
                                          </p:spTgt>
                                        </p:tgtEl>
                                        <p:attrNameLst>
                                          <p:attrName>style.visibility</p:attrName>
                                        </p:attrNameLst>
                                      </p:cBhvr>
                                      <p:to>
                                        <p:strVal val="visible"/>
                                      </p:to>
                                    </p:set>
                                    <p:animEffect filter="fade" transition="in">
                                      <p:cBhvr>
                                        <p:cTn dur="500"/>
                                        <p:tgtEl>
                                          <p:spTgt spid="155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6">
                                            <p:txEl>
                                              <p:pRg end="8" st="8"/>
                                            </p:txEl>
                                          </p:spTgt>
                                        </p:tgtEl>
                                        <p:attrNameLst>
                                          <p:attrName>style.visibility</p:attrName>
                                        </p:attrNameLst>
                                      </p:cBhvr>
                                      <p:to>
                                        <p:strVal val="visible"/>
                                      </p:to>
                                    </p:set>
                                    <p:animEffect filter="fade" transition="in">
                                      <p:cBhvr>
                                        <p:cTn dur="500"/>
                                        <p:tgtEl>
                                          <p:spTgt spid="1556">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537"/>
                                        </p:tgtEl>
                                        <p:attrNameLst>
                                          <p:attrName>style.visibility</p:attrName>
                                        </p:attrNameLst>
                                      </p:cBhvr>
                                      <p:to>
                                        <p:strVal val="visible"/>
                                      </p:to>
                                    </p:set>
                                    <p:animEffect filter="fade" transition="in">
                                      <p:cBhvr>
                                        <p:cTn dur="1000"/>
                                        <p:tgtEl>
                                          <p:spTgt spid="1537"/>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553"/>
                                        </p:tgtEl>
                                        <p:attrNameLst>
                                          <p:attrName>style.visibility</p:attrName>
                                        </p:attrNameLst>
                                      </p:cBhvr>
                                      <p:to>
                                        <p:strVal val="visible"/>
                                      </p:to>
                                    </p:set>
                                    <p:animEffect filter="fade" transition="in">
                                      <p:cBhvr>
                                        <p:cTn dur="500"/>
                                        <p:tgtEl>
                                          <p:spTgt spid="1553"/>
                                        </p:tgtEl>
                                      </p:cBhvr>
                                    </p:animEffect>
                                  </p:childTnLst>
                                </p:cTn>
                              </p:par>
                              <p:par>
                                <p:cTn fill="hold" nodeType="withEffect" presetClass="entr" presetID="10" presetSubtype="0">
                                  <p:stCondLst>
                                    <p:cond delay="0"/>
                                  </p:stCondLst>
                                  <p:childTnLst>
                                    <p:set>
                                      <p:cBhvr>
                                        <p:cTn dur="1" fill="hold">
                                          <p:stCondLst>
                                            <p:cond delay="0"/>
                                          </p:stCondLst>
                                        </p:cTn>
                                        <p:tgtEl>
                                          <p:spTgt spid="1557">
                                            <p:txEl>
                                              <p:pRg end="0" st="0"/>
                                            </p:txEl>
                                          </p:spTgt>
                                        </p:tgtEl>
                                        <p:attrNameLst>
                                          <p:attrName>style.visibility</p:attrName>
                                        </p:attrNameLst>
                                      </p:cBhvr>
                                      <p:to>
                                        <p:strVal val="visible"/>
                                      </p:to>
                                    </p:set>
                                    <p:animEffect filter="fade" transition="in">
                                      <p:cBhvr>
                                        <p:cTn dur="500"/>
                                        <p:tgtEl>
                                          <p:spTgt spid="155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7">
                                            <p:txEl>
                                              <p:pRg end="1" st="1"/>
                                            </p:txEl>
                                          </p:spTgt>
                                        </p:tgtEl>
                                        <p:attrNameLst>
                                          <p:attrName>style.visibility</p:attrName>
                                        </p:attrNameLst>
                                      </p:cBhvr>
                                      <p:to>
                                        <p:strVal val="visible"/>
                                      </p:to>
                                    </p:set>
                                    <p:animEffect filter="fade" transition="in">
                                      <p:cBhvr>
                                        <p:cTn dur="500"/>
                                        <p:tgtEl>
                                          <p:spTgt spid="155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7">
                                            <p:txEl>
                                              <p:pRg end="2" st="2"/>
                                            </p:txEl>
                                          </p:spTgt>
                                        </p:tgtEl>
                                        <p:attrNameLst>
                                          <p:attrName>style.visibility</p:attrName>
                                        </p:attrNameLst>
                                      </p:cBhvr>
                                      <p:to>
                                        <p:strVal val="visible"/>
                                      </p:to>
                                    </p:set>
                                    <p:animEffect filter="fade" transition="in">
                                      <p:cBhvr>
                                        <p:cTn dur="500"/>
                                        <p:tgtEl>
                                          <p:spTgt spid="155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7">
                                            <p:txEl>
                                              <p:pRg end="3" st="3"/>
                                            </p:txEl>
                                          </p:spTgt>
                                        </p:tgtEl>
                                        <p:attrNameLst>
                                          <p:attrName>style.visibility</p:attrName>
                                        </p:attrNameLst>
                                      </p:cBhvr>
                                      <p:to>
                                        <p:strVal val="visible"/>
                                      </p:to>
                                    </p:set>
                                    <p:animEffect filter="fade" transition="in">
                                      <p:cBhvr>
                                        <p:cTn dur="500"/>
                                        <p:tgtEl>
                                          <p:spTgt spid="155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7">
                                            <p:txEl>
                                              <p:pRg end="4" st="4"/>
                                            </p:txEl>
                                          </p:spTgt>
                                        </p:tgtEl>
                                        <p:attrNameLst>
                                          <p:attrName>style.visibility</p:attrName>
                                        </p:attrNameLst>
                                      </p:cBhvr>
                                      <p:to>
                                        <p:strVal val="visible"/>
                                      </p:to>
                                    </p:set>
                                    <p:animEffect filter="fade" transition="in">
                                      <p:cBhvr>
                                        <p:cTn dur="500"/>
                                        <p:tgtEl>
                                          <p:spTgt spid="155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7">
                                            <p:txEl>
                                              <p:pRg end="5" st="5"/>
                                            </p:txEl>
                                          </p:spTgt>
                                        </p:tgtEl>
                                        <p:attrNameLst>
                                          <p:attrName>style.visibility</p:attrName>
                                        </p:attrNameLst>
                                      </p:cBhvr>
                                      <p:to>
                                        <p:strVal val="visible"/>
                                      </p:to>
                                    </p:set>
                                    <p:animEffect filter="fade" transition="in">
                                      <p:cBhvr>
                                        <p:cTn dur="500"/>
                                        <p:tgtEl>
                                          <p:spTgt spid="155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7">
                                            <p:txEl>
                                              <p:pRg end="6" st="6"/>
                                            </p:txEl>
                                          </p:spTgt>
                                        </p:tgtEl>
                                        <p:attrNameLst>
                                          <p:attrName>style.visibility</p:attrName>
                                        </p:attrNameLst>
                                      </p:cBhvr>
                                      <p:to>
                                        <p:strVal val="visible"/>
                                      </p:to>
                                    </p:set>
                                    <p:animEffect filter="fade" transition="in">
                                      <p:cBhvr>
                                        <p:cTn dur="500"/>
                                        <p:tgtEl>
                                          <p:spTgt spid="155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7">
                                            <p:txEl>
                                              <p:pRg end="7" st="7"/>
                                            </p:txEl>
                                          </p:spTgt>
                                        </p:tgtEl>
                                        <p:attrNameLst>
                                          <p:attrName>style.visibility</p:attrName>
                                        </p:attrNameLst>
                                      </p:cBhvr>
                                      <p:to>
                                        <p:strVal val="visible"/>
                                      </p:to>
                                    </p:set>
                                    <p:animEffect filter="fade" transition="in">
                                      <p:cBhvr>
                                        <p:cTn dur="500"/>
                                        <p:tgtEl>
                                          <p:spTgt spid="155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57">
                                            <p:txEl>
                                              <p:pRg end="8" st="8"/>
                                            </p:txEl>
                                          </p:spTgt>
                                        </p:tgtEl>
                                        <p:attrNameLst>
                                          <p:attrName>style.visibility</p:attrName>
                                        </p:attrNameLst>
                                      </p:cBhvr>
                                      <p:to>
                                        <p:strVal val="visible"/>
                                      </p:to>
                                    </p:set>
                                    <p:animEffect filter="fade" transition="in">
                                      <p:cBhvr>
                                        <p:cTn dur="500"/>
                                        <p:tgtEl>
                                          <p:spTgt spid="1557">
                                            <p:txEl>
                                              <p:pRg end="8" st="8"/>
                                            </p:txEl>
                                          </p:spTgt>
                                        </p:tgtEl>
                                      </p:cBhvr>
                                    </p:animEffect>
                                  </p:childTnLst>
                                </p:cTn>
                              </p:par>
                            </p:childTnLst>
                          </p:cTn>
                        </p:par>
                        <p:par>
                          <p:cTn fill="hold">
                            <p:stCondLst>
                              <p:cond delay="6500"/>
                            </p:stCondLst>
                            <p:childTnLst>
                              <p:par>
                                <p:cTn fill="hold" nodeType="afterEffect" presetClass="entr" presetID="2" presetSubtype="8">
                                  <p:stCondLst>
                                    <p:cond delay="0"/>
                                  </p:stCondLst>
                                  <p:childTnLst>
                                    <p:set>
                                      <p:cBhvr>
                                        <p:cTn dur="1" fill="hold">
                                          <p:stCondLst>
                                            <p:cond delay="0"/>
                                          </p:stCondLst>
                                        </p:cTn>
                                        <p:tgtEl>
                                          <p:spTgt spid="1558">
                                            <p:txEl>
                                              <p:pRg end="0" st="0"/>
                                            </p:txEl>
                                          </p:spTgt>
                                        </p:tgtEl>
                                        <p:attrNameLst>
                                          <p:attrName>style.visibility</p:attrName>
                                        </p:attrNameLst>
                                      </p:cBhvr>
                                      <p:to>
                                        <p:strVal val="visible"/>
                                      </p:to>
                                    </p:set>
                                    <p:anim calcmode="lin" valueType="num">
                                      <p:cBhvr additive="base">
                                        <p:cTn dur="500"/>
                                        <p:tgtEl>
                                          <p:spTgt spid="155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8">
                                  <p:stCondLst>
                                    <p:cond delay="0"/>
                                  </p:stCondLst>
                                  <p:childTnLst>
                                    <p:set>
                                      <p:cBhvr>
                                        <p:cTn dur="1" fill="hold">
                                          <p:stCondLst>
                                            <p:cond delay="0"/>
                                          </p:stCondLst>
                                        </p:cTn>
                                        <p:tgtEl>
                                          <p:spTgt spid="1558">
                                            <p:txEl>
                                              <p:pRg end="1" st="1"/>
                                            </p:txEl>
                                          </p:spTgt>
                                        </p:tgtEl>
                                        <p:attrNameLst>
                                          <p:attrName>style.visibility</p:attrName>
                                        </p:attrNameLst>
                                      </p:cBhvr>
                                      <p:to>
                                        <p:strVal val="visible"/>
                                      </p:to>
                                    </p:set>
                                    <p:anim calcmode="lin" valueType="num">
                                      <p:cBhvr additive="base">
                                        <p:cTn dur="500"/>
                                        <p:tgtEl>
                                          <p:spTgt spid="155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8">
                                  <p:stCondLst>
                                    <p:cond delay="0"/>
                                  </p:stCondLst>
                                  <p:childTnLst>
                                    <p:set>
                                      <p:cBhvr>
                                        <p:cTn dur="1" fill="hold">
                                          <p:stCondLst>
                                            <p:cond delay="0"/>
                                          </p:stCondLst>
                                        </p:cTn>
                                        <p:tgtEl>
                                          <p:spTgt spid="1558">
                                            <p:txEl>
                                              <p:pRg end="2" st="2"/>
                                            </p:txEl>
                                          </p:spTgt>
                                        </p:tgtEl>
                                        <p:attrNameLst>
                                          <p:attrName>style.visibility</p:attrName>
                                        </p:attrNameLst>
                                      </p:cBhvr>
                                      <p:to>
                                        <p:strVal val="visible"/>
                                      </p:to>
                                    </p:set>
                                    <p:anim calcmode="lin" valueType="num">
                                      <p:cBhvr additive="base">
                                        <p:cTn dur="500"/>
                                        <p:tgtEl>
                                          <p:spTgt spid="155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1558">
                                            <p:txEl>
                                              <p:pRg end="3" st="3"/>
                                            </p:txEl>
                                          </p:spTgt>
                                        </p:tgtEl>
                                        <p:attrNameLst>
                                          <p:attrName>style.visibility</p:attrName>
                                        </p:attrNameLst>
                                      </p:cBhvr>
                                      <p:to>
                                        <p:strVal val="visible"/>
                                      </p:to>
                                    </p:set>
                                    <p:anim calcmode="lin" valueType="num">
                                      <p:cBhvr additive="base">
                                        <p:cTn dur="500"/>
                                        <p:tgtEl>
                                          <p:spTgt spid="155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8">
                                  <p:stCondLst>
                                    <p:cond delay="0"/>
                                  </p:stCondLst>
                                  <p:childTnLst>
                                    <p:set>
                                      <p:cBhvr>
                                        <p:cTn dur="1" fill="hold">
                                          <p:stCondLst>
                                            <p:cond delay="0"/>
                                          </p:stCondLst>
                                        </p:cTn>
                                        <p:tgtEl>
                                          <p:spTgt spid="1558">
                                            <p:txEl>
                                              <p:pRg end="4" st="4"/>
                                            </p:txEl>
                                          </p:spTgt>
                                        </p:tgtEl>
                                        <p:attrNameLst>
                                          <p:attrName>style.visibility</p:attrName>
                                        </p:attrNameLst>
                                      </p:cBhvr>
                                      <p:to>
                                        <p:strVal val="visible"/>
                                      </p:to>
                                    </p:set>
                                    <p:anim calcmode="lin" valueType="num">
                                      <p:cBhvr additive="base">
                                        <p:cTn dur="500"/>
                                        <p:tgtEl>
                                          <p:spTgt spid="155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8">
                                  <p:stCondLst>
                                    <p:cond delay="0"/>
                                  </p:stCondLst>
                                  <p:childTnLst>
                                    <p:set>
                                      <p:cBhvr>
                                        <p:cTn dur="1" fill="hold">
                                          <p:stCondLst>
                                            <p:cond delay="0"/>
                                          </p:stCondLst>
                                        </p:cTn>
                                        <p:tgtEl>
                                          <p:spTgt spid="1558">
                                            <p:txEl>
                                              <p:pRg end="5" st="5"/>
                                            </p:txEl>
                                          </p:spTgt>
                                        </p:tgtEl>
                                        <p:attrNameLst>
                                          <p:attrName>style.visibility</p:attrName>
                                        </p:attrNameLst>
                                      </p:cBhvr>
                                      <p:to>
                                        <p:strVal val="visible"/>
                                      </p:to>
                                    </p:set>
                                    <p:anim calcmode="lin" valueType="num">
                                      <p:cBhvr additive="base">
                                        <p:cTn dur="500"/>
                                        <p:tgtEl>
                                          <p:spTgt spid="155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8">
                                  <p:stCondLst>
                                    <p:cond delay="0"/>
                                  </p:stCondLst>
                                  <p:childTnLst>
                                    <p:set>
                                      <p:cBhvr>
                                        <p:cTn dur="1" fill="hold">
                                          <p:stCondLst>
                                            <p:cond delay="0"/>
                                          </p:stCondLst>
                                        </p:cTn>
                                        <p:tgtEl>
                                          <p:spTgt spid="1558">
                                            <p:txEl>
                                              <p:pRg end="6" st="6"/>
                                            </p:txEl>
                                          </p:spTgt>
                                        </p:tgtEl>
                                        <p:attrNameLst>
                                          <p:attrName>style.visibility</p:attrName>
                                        </p:attrNameLst>
                                      </p:cBhvr>
                                      <p:to>
                                        <p:strVal val="visible"/>
                                      </p:to>
                                    </p:set>
                                    <p:anim calcmode="lin" valueType="num">
                                      <p:cBhvr additive="base">
                                        <p:cTn dur="500"/>
                                        <p:tgtEl>
                                          <p:spTgt spid="155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8">
                                  <p:stCondLst>
                                    <p:cond delay="0"/>
                                  </p:stCondLst>
                                  <p:childTnLst>
                                    <p:set>
                                      <p:cBhvr>
                                        <p:cTn dur="1" fill="hold">
                                          <p:stCondLst>
                                            <p:cond delay="0"/>
                                          </p:stCondLst>
                                        </p:cTn>
                                        <p:tgtEl>
                                          <p:spTgt spid="1558">
                                            <p:txEl>
                                              <p:pRg end="7" st="7"/>
                                            </p:txEl>
                                          </p:spTgt>
                                        </p:tgtEl>
                                        <p:attrNameLst>
                                          <p:attrName>style.visibility</p:attrName>
                                        </p:attrNameLst>
                                      </p:cBhvr>
                                      <p:to>
                                        <p:strVal val="visible"/>
                                      </p:to>
                                    </p:set>
                                    <p:anim calcmode="lin" valueType="num">
                                      <p:cBhvr additive="base">
                                        <p:cTn dur="500"/>
                                        <p:tgtEl>
                                          <p:spTgt spid="155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8">
                                  <p:stCondLst>
                                    <p:cond delay="0"/>
                                  </p:stCondLst>
                                  <p:childTnLst>
                                    <p:set>
                                      <p:cBhvr>
                                        <p:cTn dur="1" fill="hold">
                                          <p:stCondLst>
                                            <p:cond delay="0"/>
                                          </p:stCondLst>
                                        </p:cTn>
                                        <p:tgtEl>
                                          <p:spTgt spid="1558">
                                            <p:txEl>
                                              <p:pRg end="8" st="8"/>
                                            </p:txEl>
                                          </p:spTgt>
                                        </p:tgtEl>
                                        <p:attrNameLst>
                                          <p:attrName>style.visibility</p:attrName>
                                        </p:attrNameLst>
                                      </p:cBhvr>
                                      <p:to>
                                        <p:strVal val="visible"/>
                                      </p:to>
                                    </p:set>
                                    <p:anim calcmode="lin" valueType="num">
                                      <p:cBhvr additive="base">
                                        <p:cTn dur="500"/>
                                        <p:tgtEl>
                                          <p:spTgt spid="155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8">
                                  <p:stCondLst>
                                    <p:cond delay="500"/>
                                  </p:stCondLst>
                                  <p:childTnLst>
                                    <p:set>
                                      <p:cBhvr>
                                        <p:cTn dur="1" fill="hold">
                                          <p:stCondLst>
                                            <p:cond delay="0"/>
                                          </p:stCondLst>
                                        </p:cTn>
                                        <p:tgtEl>
                                          <p:spTgt spid="1559"/>
                                        </p:tgtEl>
                                        <p:attrNameLst>
                                          <p:attrName>style.visibility</p:attrName>
                                        </p:attrNameLst>
                                      </p:cBhvr>
                                      <p:to>
                                        <p:strVal val="visible"/>
                                      </p:to>
                                    </p:set>
                                    <p:anim calcmode="lin" valueType="num">
                                      <p:cBhvr additive="base">
                                        <p:cTn dur="500"/>
                                        <p:tgtEl>
                                          <p:spTgt spid="15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op 1">
  <p:cSld name="Loop 1">
    <p:spTree>
      <p:nvGrpSpPr>
        <p:cNvPr id="1560" name="Shape 1560"/>
        <p:cNvGrpSpPr/>
        <p:nvPr/>
      </p:nvGrpSpPr>
      <p:grpSpPr>
        <a:xfrm>
          <a:off x="0" y="0"/>
          <a:ext cx="0" cy="0"/>
          <a:chOff x="0" y="0"/>
          <a:chExt cx="0" cy="0"/>
        </a:xfrm>
      </p:grpSpPr>
      <p:sp>
        <p:nvSpPr>
          <p:cNvPr id="1561" name="Google Shape;1561;p79"/>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2" name="Google Shape;1562;p79"/>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3" name="Google Shape;1563;p79"/>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64" name="Google Shape;1564;p79"/>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5" name="Google Shape;1565;p79"/>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66" name="Google Shape;1566;p79"/>
          <p:cNvSpPr/>
          <p:nvPr/>
        </p:nvSpPr>
        <p:spPr>
          <a:xfrm>
            <a:off x="8911773" y="4274459"/>
            <a:ext cx="1748970" cy="1748970"/>
          </a:xfrm>
          <a:prstGeom prst="rtTriangle">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67" name="Google Shape;1567;p79"/>
          <p:cNvSpPr/>
          <p:nvPr/>
        </p:nvSpPr>
        <p:spPr>
          <a:xfrm rot="10800000">
            <a:off x="8911771" y="4274458"/>
            <a:ext cx="1748970" cy="174897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68" name="Google Shape;1568;p79"/>
          <p:cNvSpPr/>
          <p:nvPr/>
        </p:nvSpPr>
        <p:spPr>
          <a:xfrm>
            <a:off x="8911773" y="2525488"/>
            <a:ext cx="1748970" cy="1748970"/>
          </a:xfrm>
          <a:prstGeom prst="rtTriangle">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rgbClr val="0081A9"/>
              </a:solidFill>
              <a:latin typeface="Open Sans"/>
              <a:ea typeface="Open Sans"/>
              <a:cs typeface="Open Sans"/>
              <a:sym typeface="Open Sans"/>
            </a:endParaRPr>
          </a:p>
        </p:txBody>
      </p:sp>
      <p:sp>
        <p:nvSpPr>
          <p:cNvPr id="1569" name="Google Shape;1569;p79"/>
          <p:cNvSpPr/>
          <p:nvPr/>
        </p:nvSpPr>
        <p:spPr>
          <a:xfrm rot="5400000">
            <a:off x="8911773" y="6023429"/>
            <a:ext cx="1748970" cy="1748970"/>
          </a:xfrm>
          <a:prstGeom prst="rtTriangle">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70" name="Google Shape;1570;p79"/>
          <p:cNvSpPr/>
          <p:nvPr/>
        </p:nvSpPr>
        <p:spPr>
          <a:xfrm rot="-5400000">
            <a:off x="8911774" y="6023428"/>
            <a:ext cx="1748970" cy="1748970"/>
          </a:xfrm>
          <a:prstGeom prst="rtTriangl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71" name="Google Shape;1571;p79"/>
          <p:cNvSpPr/>
          <p:nvPr/>
        </p:nvSpPr>
        <p:spPr>
          <a:xfrm rot="5400000">
            <a:off x="10660744" y="6023429"/>
            <a:ext cx="1748970" cy="1748970"/>
          </a:xfrm>
          <a:prstGeom prst="rtTriangle">
            <a:avLst/>
          </a:prstGeom>
          <a:solidFill>
            <a:srgbClr val="6592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72" name="Google Shape;1572;p79"/>
          <p:cNvSpPr/>
          <p:nvPr/>
        </p:nvSpPr>
        <p:spPr>
          <a:xfrm rot="10800000">
            <a:off x="7162800" y="6023430"/>
            <a:ext cx="1748970" cy="1748970"/>
          </a:xfrm>
          <a:prstGeom prst="rtTriangle">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73" name="Google Shape;1573;p79"/>
          <p:cNvSpPr/>
          <p:nvPr/>
        </p:nvSpPr>
        <p:spPr>
          <a:xfrm>
            <a:off x="7162802" y="6023431"/>
            <a:ext cx="1748970" cy="174897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74" name="Google Shape;1574;p79"/>
          <p:cNvSpPr/>
          <p:nvPr/>
        </p:nvSpPr>
        <p:spPr>
          <a:xfrm rot="10800000">
            <a:off x="7162800" y="7772401"/>
            <a:ext cx="1748970" cy="1748970"/>
          </a:xfrm>
          <a:prstGeom prst="rtTriangle">
            <a:avLst/>
          </a:pr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75" name="Google Shape;1575;p79"/>
          <p:cNvSpPr/>
          <p:nvPr/>
        </p:nvSpPr>
        <p:spPr>
          <a:xfrm rot="-5400000">
            <a:off x="7162798" y="4274460"/>
            <a:ext cx="1748970" cy="1748970"/>
          </a:xfrm>
          <a:prstGeom prst="rtTriangle">
            <a:avLst/>
          </a:prstGeom>
          <a:solidFill>
            <a:srgbClr val="FEC8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76" name="Google Shape;1576;p79"/>
          <p:cNvSpPr/>
          <p:nvPr/>
        </p:nvSpPr>
        <p:spPr>
          <a:xfrm rot="5400000">
            <a:off x="7162797" y="4274462"/>
            <a:ext cx="1748970" cy="1748970"/>
          </a:xfrm>
          <a:prstGeom prst="rtTriangl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77" name="Google Shape;1577;p79"/>
          <p:cNvSpPr/>
          <p:nvPr/>
        </p:nvSpPr>
        <p:spPr>
          <a:xfrm rot="-5400000">
            <a:off x="5413827" y="4274460"/>
            <a:ext cx="1748970" cy="1748970"/>
          </a:xfrm>
          <a:prstGeom prst="rtTriangle">
            <a:avLst/>
          </a:prstGeom>
          <a:solidFill>
            <a:srgbClr val="CD7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78" name="Google Shape;1578;p79"/>
          <p:cNvSpPr/>
          <p:nvPr/>
        </p:nvSpPr>
        <p:spPr>
          <a:xfrm rot="5400000">
            <a:off x="9251837" y="5325560"/>
            <a:ext cx="360040" cy="404428"/>
          </a:xfrm>
          <a:prstGeom prst="chevron">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579" name="Google Shape;1579;p79"/>
          <p:cNvSpPr/>
          <p:nvPr/>
        </p:nvSpPr>
        <p:spPr>
          <a:xfrm rot="10800000">
            <a:off x="9251837" y="6370589"/>
            <a:ext cx="360040" cy="404428"/>
          </a:xfrm>
          <a:prstGeom prst="chevron">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580" name="Google Shape;1580;p79"/>
          <p:cNvSpPr/>
          <p:nvPr/>
        </p:nvSpPr>
        <p:spPr>
          <a:xfrm rot="-5400000">
            <a:off x="8140363" y="6370589"/>
            <a:ext cx="360040" cy="404428"/>
          </a:xfrm>
          <a:prstGeom prst="chevron">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581" name="Google Shape;1581;p79"/>
          <p:cNvSpPr/>
          <p:nvPr/>
        </p:nvSpPr>
        <p:spPr>
          <a:xfrm>
            <a:off x="8118169" y="5347754"/>
            <a:ext cx="360040" cy="404428"/>
          </a:xfrm>
          <a:prstGeom prst="chevron">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582" name="Google Shape;1582;p79"/>
          <p:cNvSpPr/>
          <p:nvPr>
            <p:ph idx="2" type="pic"/>
          </p:nvPr>
        </p:nvSpPr>
        <p:spPr>
          <a:xfrm>
            <a:off x="9897908" y="4415458"/>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583" name="Google Shape;1583;p79"/>
          <p:cNvSpPr/>
          <p:nvPr>
            <p:ph idx="3" type="pic"/>
          </p:nvPr>
        </p:nvSpPr>
        <p:spPr>
          <a:xfrm>
            <a:off x="9897908" y="7013519"/>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584" name="Google Shape;1584;p79"/>
          <p:cNvSpPr/>
          <p:nvPr>
            <p:ph idx="4" type="pic"/>
          </p:nvPr>
        </p:nvSpPr>
        <p:spPr>
          <a:xfrm>
            <a:off x="7285334" y="7013519"/>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585" name="Google Shape;1585;p79"/>
          <p:cNvSpPr/>
          <p:nvPr>
            <p:ph idx="5" type="pic"/>
          </p:nvPr>
        </p:nvSpPr>
        <p:spPr>
          <a:xfrm>
            <a:off x="7285334" y="4415458"/>
            <a:ext cx="625191" cy="625191"/>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586" name="Google Shape;1586;p79"/>
          <p:cNvSpPr txBox="1"/>
          <p:nvPr>
            <p:ph idx="6" type="body"/>
          </p:nvPr>
        </p:nvSpPr>
        <p:spPr>
          <a:xfrm>
            <a:off x="10711541" y="4310738"/>
            <a:ext cx="5828323"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1"/>
              </a:buClr>
              <a:buSzPts val="3200"/>
              <a:buNone/>
              <a:defRPr i="0" sz="32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7" name="Google Shape;1587;p79"/>
          <p:cNvSpPr txBox="1"/>
          <p:nvPr>
            <p:ph idx="7" type="body"/>
          </p:nvPr>
        </p:nvSpPr>
        <p:spPr>
          <a:xfrm>
            <a:off x="10711541" y="4898573"/>
            <a:ext cx="6561895" cy="9506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8" name="Google Shape;1588;p79"/>
          <p:cNvSpPr txBox="1"/>
          <p:nvPr>
            <p:ph idx="8" type="body"/>
          </p:nvPr>
        </p:nvSpPr>
        <p:spPr>
          <a:xfrm>
            <a:off x="8982905" y="7837714"/>
            <a:ext cx="5828323"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3"/>
              </a:buClr>
              <a:buSzPts val="3200"/>
              <a:buNone/>
              <a:defRPr i="0" sz="32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9" name="Google Shape;1589;p79"/>
          <p:cNvSpPr txBox="1"/>
          <p:nvPr>
            <p:ph idx="9" type="body"/>
          </p:nvPr>
        </p:nvSpPr>
        <p:spPr>
          <a:xfrm>
            <a:off x="8982905" y="8425549"/>
            <a:ext cx="6561895" cy="9506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0" name="Google Shape;1590;p79"/>
          <p:cNvSpPr txBox="1"/>
          <p:nvPr>
            <p:ph idx="13" type="body"/>
          </p:nvPr>
        </p:nvSpPr>
        <p:spPr>
          <a:xfrm>
            <a:off x="1283667" y="6163369"/>
            <a:ext cx="5828323" cy="720080"/>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accent2"/>
              </a:buClr>
              <a:buSzPts val="3200"/>
              <a:buNone/>
              <a:defRPr i="0" sz="32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1" name="Google Shape;1591;p79"/>
          <p:cNvSpPr txBox="1"/>
          <p:nvPr>
            <p:ph idx="14" type="body"/>
          </p:nvPr>
        </p:nvSpPr>
        <p:spPr>
          <a:xfrm>
            <a:off x="769257" y="6751204"/>
            <a:ext cx="6333787" cy="950680"/>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2" name="Google Shape;1592;p79"/>
          <p:cNvSpPr txBox="1"/>
          <p:nvPr>
            <p:ph idx="15" type="body"/>
          </p:nvPr>
        </p:nvSpPr>
        <p:spPr>
          <a:xfrm>
            <a:off x="3010870" y="2599783"/>
            <a:ext cx="5828323" cy="720080"/>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accent5"/>
              </a:buClr>
              <a:buSzPts val="3200"/>
              <a:buNone/>
              <a:defRPr i="0" sz="32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3" name="Google Shape;1593;p79"/>
          <p:cNvSpPr txBox="1"/>
          <p:nvPr>
            <p:ph idx="16" type="body"/>
          </p:nvPr>
        </p:nvSpPr>
        <p:spPr>
          <a:xfrm>
            <a:off x="2496460" y="3187618"/>
            <a:ext cx="6333787" cy="950680"/>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565"/>
                                        </p:tgtEl>
                                        <p:attrNameLst>
                                          <p:attrName>style.visibility</p:attrName>
                                        </p:attrNameLst>
                                      </p:cBhvr>
                                      <p:to>
                                        <p:strVal val="visible"/>
                                      </p:to>
                                    </p:set>
                                    <p:anim calcmode="lin" valueType="num">
                                      <p:cBhvr additive="base">
                                        <p:cTn dur="500"/>
                                        <p:tgtEl>
                                          <p:spTgt spid="156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64">
                                            <p:txEl>
                                              <p:pRg end="0" st="0"/>
                                            </p:txEl>
                                          </p:spTgt>
                                        </p:tgtEl>
                                        <p:attrNameLst>
                                          <p:attrName>style.visibility</p:attrName>
                                        </p:attrNameLst>
                                      </p:cBhvr>
                                      <p:to>
                                        <p:strVal val="visible"/>
                                      </p:to>
                                    </p:set>
                                    <p:animEffect filter="fade" transition="in">
                                      <p:cBhvr>
                                        <p:cTn dur="500"/>
                                        <p:tgtEl>
                                          <p:spTgt spid="156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1" st="1"/>
                                            </p:txEl>
                                          </p:spTgt>
                                        </p:tgtEl>
                                        <p:attrNameLst>
                                          <p:attrName>style.visibility</p:attrName>
                                        </p:attrNameLst>
                                      </p:cBhvr>
                                      <p:to>
                                        <p:strVal val="visible"/>
                                      </p:to>
                                    </p:set>
                                    <p:animEffect filter="fade" transition="in">
                                      <p:cBhvr>
                                        <p:cTn dur="500"/>
                                        <p:tgtEl>
                                          <p:spTgt spid="156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2" st="2"/>
                                            </p:txEl>
                                          </p:spTgt>
                                        </p:tgtEl>
                                        <p:attrNameLst>
                                          <p:attrName>style.visibility</p:attrName>
                                        </p:attrNameLst>
                                      </p:cBhvr>
                                      <p:to>
                                        <p:strVal val="visible"/>
                                      </p:to>
                                    </p:set>
                                    <p:animEffect filter="fade" transition="in">
                                      <p:cBhvr>
                                        <p:cTn dur="500"/>
                                        <p:tgtEl>
                                          <p:spTgt spid="156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3" st="3"/>
                                            </p:txEl>
                                          </p:spTgt>
                                        </p:tgtEl>
                                        <p:attrNameLst>
                                          <p:attrName>style.visibility</p:attrName>
                                        </p:attrNameLst>
                                      </p:cBhvr>
                                      <p:to>
                                        <p:strVal val="visible"/>
                                      </p:to>
                                    </p:set>
                                    <p:animEffect filter="fade" transition="in">
                                      <p:cBhvr>
                                        <p:cTn dur="500"/>
                                        <p:tgtEl>
                                          <p:spTgt spid="156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4" st="4"/>
                                            </p:txEl>
                                          </p:spTgt>
                                        </p:tgtEl>
                                        <p:attrNameLst>
                                          <p:attrName>style.visibility</p:attrName>
                                        </p:attrNameLst>
                                      </p:cBhvr>
                                      <p:to>
                                        <p:strVal val="visible"/>
                                      </p:to>
                                    </p:set>
                                    <p:animEffect filter="fade" transition="in">
                                      <p:cBhvr>
                                        <p:cTn dur="500"/>
                                        <p:tgtEl>
                                          <p:spTgt spid="156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5" st="5"/>
                                            </p:txEl>
                                          </p:spTgt>
                                        </p:tgtEl>
                                        <p:attrNameLst>
                                          <p:attrName>style.visibility</p:attrName>
                                        </p:attrNameLst>
                                      </p:cBhvr>
                                      <p:to>
                                        <p:strVal val="visible"/>
                                      </p:to>
                                    </p:set>
                                    <p:animEffect filter="fade" transition="in">
                                      <p:cBhvr>
                                        <p:cTn dur="500"/>
                                        <p:tgtEl>
                                          <p:spTgt spid="156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6" st="6"/>
                                            </p:txEl>
                                          </p:spTgt>
                                        </p:tgtEl>
                                        <p:attrNameLst>
                                          <p:attrName>style.visibility</p:attrName>
                                        </p:attrNameLst>
                                      </p:cBhvr>
                                      <p:to>
                                        <p:strVal val="visible"/>
                                      </p:to>
                                    </p:set>
                                    <p:animEffect filter="fade" transition="in">
                                      <p:cBhvr>
                                        <p:cTn dur="500"/>
                                        <p:tgtEl>
                                          <p:spTgt spid="156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7" st="7"/>
                                            </p:txEl>
                                          </p:spTgt>
                                        </p:tgtEl>
                                        <p:attrNameLst>
                                          <p:attrName>style.visibility</p:attrName>
                                        </p:attrNameLst>
                                      </p:cBhvr>
                                      <p:to>
                                        <p:strVal val="visible"/>
                                      </p:to>
                                    </p:set>
                                    <p:animEffect filter="fade" transition="in">
                                      <p:cBhvr>
                                        <p:cTn dur="500"/>
                                        <p:tgtEl>
                                          <p:spTgt spid="156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8" st="8"/>
                                            </p:txEl>
                                          </p:spTgt>
                                        </p:tgtEl>
                                        <p:attrNameLst>
                                          <p:attrName>style.visibility</p:attrName>
                                        </p:attrNameLst>
                                      </p:cBhvr>
                                      <p:to>
                                        <p:strVal val="visible"/>
                                      </p:to>
                                    </p:set>
                                    <p:animEffect filter="fade" transition="in">
                                      <p:cBhvr>
                                        <p:cTn dur="500"/>
                                        <p:tgtEl>
                                          <p:spTgt spid="1564">
                                            <p:txEl>
                                              <p:pRg end="8" st="8"/>
                                            </p:txEl>
                                          </p:spTgt>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571"/>
                                        </p:tgtEl>
                                        <p:attrNameLst>
                                          <p:attrName>style.visibility</p:attrName>
                                        </p:attrNameLst>
                                      </p:cBhvr>
                                      <p:to>
                                        <p:strVal val="visible"/>
                                      </p:to>
                                    </p:set>
                                    <p:anim calcmode="lin" valueType="num">
                                      <p:cBhvr additive="base">
                                        <p:cTn dur="500"/>
                                        <p:tgtEl>
                                          <p:spTgt spid="157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100"/>
                                  </p:stCondLst>
                                  <p:childTnLst>
                                    <p:set>
                                      <p:cBhvr>
                                        <p:cTn dur="1" fill="hold">
                                          <p:stCondLst>
                                            <p:cond delay="0"/>
                                          </p:stCondLst>
                                        </p:cTn>
                                        <p:tgtEl>
                                          <p:spTgt spid="1570"/>
                                        </p:tgtEl>
                                        <p:attrNameLst>
                                          <p:attrName>style.visibility</p:attrName>
                                        </p:attrNameLst>
                                      </p:cBhvr>
                                      <p:to>
                                        <p:strVal val="visible"/>
                                      </p:to>
                                    </p:set>
                                    <p:anim calcmode="lin" valueType="num">
                                      <p:cBhvr additive="base">
                                        <p:cTn dur="500"/>
                                        <p:tgtEl>
                                          <p:spTgt spid="15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200"/>
                                  </p:stCondLst>
                                  <p:childTnLst>
                                    <p:set>
                                      <p:cBhvr>
                                        <p:cTn dur="1" fill="hold">
                                          <p:stCondLst>
                                            <p:cond delay="0"/>
                                          </p:stCondLst>
                                        </p:cTn>
                                        <p:tgtEl>
                                          <p:spTgt spid="1569"/>
                                        </p:tgtEl>
                                        <p:attrNameLst>
                                          <p:attrName>style.visibility</p:attrName>
                                        </p:attrNameLst>
                                      </p:cBhvr>
                                      <p:to>
                                        <p:strVal val="visible"/>
                                      </p:to>
                                    </p:set>
                                    <p:anim calcmode="lin" valueType="num">
                                      <p:cBhvr additive="base">
                                        <p:cTn dur="500"/>
                                        <p:tgtEl>
                                          <p:spTgt spid="15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00"/>
                                  </p:stCondLst>
                                  <p:childTnLst>
                                    <p:set>
                                      <p:cBhvr>
                                        <p:cTn dur="1" fill="hold">
                                          <p:stCondLst>
                                            <p:cond delay="0"/>
                                          </p:stCondLst>
                                        </p:cTn>
                                        <p:tgtEl>
                                          <p:spTgt spid="1566"/>
                                        </p:tgtEl>
                                        <p:attrNameLst>
                                          <p:attrName>style.visibility</p:attrName>
                                        </p:attrNameLst>
                                      </p:cBhvr>
                                      <p:to>
                                        <p:strVal val="visible"/>
                                      </p:to>
                                    </p:set>
                                    <p:anim calcmode="lin" valueType="num">
                                      <p:cBhvr additive="base">
                                        <p:cTn dur="500"/>
                                        <p:tgtEl>
                                          <p:spTgt spid="15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400"/>
                                  </p:stCondLst>
                                  <p:childTnLst>
                                    <p:set>
                                      <p:cBhvr>
                                        <p:cTn dur="1" fill="hold">
                                          <p:stCondLst>
                                            <p:cond delay="0"/>
                                          </p:stCondLst>
                                        </p:cTn>
                                        <p:tgtEl>
                                          <p:spTgt spid="1567"/>
                                        </p:tgtEl>
                                        <p:attrNameLst>
                                          <p:attrName>style.visibility</p:attrName>
                                        </p:attrNameLst>
                                      </p:cBhvr>
                                      <p:to>
                                        <p:strVal val="visible"/>
                                      </p:to>
                                    </p:set>
                                    <p:anim calcmode="lin" valueType="num">
                                      <p:cBhvr additive="base">
                                        <p:cTn dur="500"/>
                                        <p:tgtEl>
                                          <p:spTgt spid="15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568"/>
                                        </p:tgtEl>
                                        <p:attrNameLst>
                                          <p:attrName>style.visibility</p:attrName>
                                        </p:attrNameLst>
                                      </p:cBhvr>
                                      <p:to>
                                        <p:strVal val="visible"/>
                                      </p:to>
                                    </p:set>
                                    <p:anim calcmode="lin" valueType="num">
                                      <p:cBhvr additive="base">
                                        <p:cTn dur="500"/>
                                        <p:tgtEl>
                                          <p:spTgt spid="15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600"/>
                                  </p:stCondLst>
                                  <p:childTnLst>
                                    <p:set>
                                      <p:cBhvr>
                                        <p:cTn dur="1" fill="hold">
                                          <p:stCondLst>
                                            <p:cond delay="0"/>
                                          </p:stCondLst>
                                        </p:cTn>
                                        <p:tgtEl>
                                          <p:spTgt spid="1576"/>
                                        </p:tgtEl>
                                        <p:attrNameLst>
                                          <p:attrName>style.visibility</p:attrName>
                                        </p:attrNameLst>
                                      </p:cBhvr>
                                      <p:to>
                                        <p:strVal val="visible"/>
                                      </p:to>
                                    </p:set>
                                    <p:anim calcmode="lin" valueType="num">
                                      <p:cBhvr additive="base">
                                        <p:cTn dur="500"/>
                                        <p:tgtEl>
                                          <p:spTgt spid="15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00"/>
                                  </p:stCondLst>
                                  <p:childTnLst>
                                    <p:set>
                                      <p:cBhvr>
                                        <p:cTn dur="1" fill="hold">
                                          <p:stCondLst>
                                            <p:cond delay="0"/>
                                          </p:stCondLst>
                                        </p:cTn>
                                        <p:tgtEl>
                                          <p:spTgt spid="1575"/>
                                        </p:tgtEl>
                                        <p:attrNameLst>
                                          <p:attrName>style.visibility</p:attrName>
                                        </p:attrNameLst>
                                      </p:cBhvr>
                                      <p:to>
                                        <p:strVal val="visible"/>
                                      </p:to>
                                    </p:set>
                                    <p:anim calcmode="lin" valueType="num">
                                      <p:cBhvr additive="base">
                                        <p:cTn dur="500"/>
                                        <p:tgtEl>
                                          <p:spTgt spid="15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800"/>
                                  </p:stCondLst>
                                  <p:childTnLst>
                                    <p:set>
                                      <p:cBhvr>
                                        <p:cTn dur="1" fill="hold">
                                          <p:stCondLst>
                                            <p:cond delay="0"/>
                                          </p:stCondLst>
                                        </p:cTn>
                                        <p:tgtEl>
                                          <p:spTgt spid="1577"/>
                                        </p:tgtEl>
                                        <p:attrNameLst>
                                          <p:attrName>style.visibility</p:attrName>
                                        </p:attrNameLst>
                                      </p:cBhvr>
                                      <p:to>
                                        <p:strVal val="visible"/>
                                      </p:to>
                                    </p:set>
                                    <p:anim calcmode="lin" valueType="num">
                                      <p:cBhvr additive="base">
                                        <p:cTn dur="500"/>
                                        <p:tgtEl>
                                          <p:spTgt spid="15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900"/>
                                  </p:stCondLst>
                                  <p:childTnLst>
                                    <p:set>
                                      <p:cBhvr>
                                        <p:cTn dur="1" fill="hold">
                                          <p:stCondLst>
                                            <p:cond delay="0"/>
                                          </p:stCondLst>
                                        </p:cTn>
                                        <p:tgtEl>
                                          <p:spTgt spid="1574"/>
                                        </p:tgtEl>
                                        <p:attrNameLst>
                                          <p:attrName>style.visibility</p:attrName>
                                        </p:attrNameLst>
                                      </p:cBhvr>
                                      <p:to>
                                        <p:strVal val="visible"/>
                                      </p:to>
                                    </p:set>
                                    <p:anim calcmode="lin" valueType="num">
                                      <p:cBhvr additive="base">
                                        <p:cTn dur="500"/>
                                        <p:tgtEl>
                                          <p:spTgt spid="157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1573"/>
                                        </p:tgtEl>
                                        <p:attrNameLst>
                                          <p:attrName>style.visibility</p:attrName>
                                        </p:attrNameLst>
                                      </p:cBhvr>
                                      <p:to>
                                        <p:strVal val="visible"/>
                                      </p:to>
                                    </p:set>
                                    <p:anim calcmode="lin" valueType="num">
                                      <p:cBhvr additive="base">
                                        <p:cTn dur="500"/>
                                        <p:tgtEl>
                                          <p:spTgt spid="15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100"/>
                                  </p:stCondLst>
                                  <p:childTnLst>
                                    <p:set>
                                      <p:cBhvr>
                                        <p:cTn dur="1" fill="hold">
                                          <p:stCondLst>
                                            <p:cond delay="0"/>
                                          </p:stCondLst>
                                        </p:cTn>
                                        <p:tgtEl>
                                          <p:spTgt spid="1572"/>
                                        </p:tgtEl>
                                        <p:attrNameLst>
                                          <p:attrName>style.visibility</p:attrName>
                                        </p:attrNameLst>
                                      </p:cBhvr>
                                      <p:to>
                                        <p:strVal val="visible"/>
                                      </p:to>
                                    </p:set>
                                    <p:anim calcmode="lin" valueType="num">
                                      <p:cBhvr additive="base">
                                        <p:cTn dur="500"/>
                                        <p:tgtEl>
                                          <p:spTgt spid="157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82"/>
                                        </p:tgtEl>
                                        <p:attrNameLst>
                                          <p:attrName>style.visibility</p:attrName>
                                        </p:attrNameLst>
                                      </p:cBhvr>
                                      <p:to>
                                        <p:strVal val="visible"/>
                                      </p:to>
                                    </p:set>
                                    <p:animEffect filter="fade" transition="in">
                                      <p:cBhvr>
                                        <p:cTn dur="500"/>
                                        <p:tgtEl>
                                          <p:spTgt spid="1582"/>
                                        </p:tgtEl>
                                      </p:cBhvr>
                                    </p:animEffect>
                                  </p:childTnLst>
                                </p:cTn>
                              </p:par>
                            </p:childTnLst>
                          </p:cTn>
                        </p:par>
                        <p:par>
                          <p:cTn fill="hold">
                            <p:stCondLst>
                              <p:cond delay="1500"/>
                            </p:stCondLst>
                            <p:childTnLst>
                              <p:par>
                                <p:cTn fill="hold" nodeType="afterEffect" presetClass="entr" presetID="2" presetSubtype="1">
                                  <p:stCondLst>
                                    <p:cond delay="0"/>
                                  </p:stCondLst>
                                  <p:childTnLst>
                                    <p:set>
                                      <p:cBhvr>
                                        <p:cTn dur="1" fill="hold">
                                          <p:stCondLst>
                                            <p:cond delay="0"/>
                                          </p:stCondLst>
                                        </p:cTn>
                                        <p:tgtEl>
                                          <p:spTgt spid="1578"/>
                                        </p:tgtEl>
                                        <p:attrNameLst>
                                          <p:attrName>style.visibility</p:attrName>
                                        </p:attrNameLst>
                                      </p:cBhvr>
                                      <p:to>
                                        <p:strVal val="visible"/>
                                      </p:to>
                                    </p:set>
                                    <p:anim calcmode="lin" valueType="num">
                                      <p:cBhvr additive="base">
                                        <p:cTn dur="500"/>
                                        <p:tgtEl>
                                          <p:spTgt spid="1578"/>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83"/>
                                        </p:tgtEl>
                                        <p:attrNameLst>
                                          <p:attrName>style.visibility</p:attrName>
                                        </p:attrNameLst>
                                      </p:cBhvr>
                                      <p:to>
                                        <p:strVal val="visible"/>
                                      </p:to>
                                    </p:set>
                                    <p:animEffect filter="fade" transition="in">
                                      <p:cBhvr>
                                        <p:cTn dur="500"/>
                                        <p:tgtEl>
                                          <p:spTgt spid="1583"/>
                                        </p:tgtEl>
                                      </p:cBhvr>
                                    </p:animEffect>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1579"/>
                                        </p:tgtEl>
                                        <p:attrNameLst>
                                          <p:attrName>style.visibility</p:attrName>
                                        </p:attrNameLst>
                                      </p:cBhvr>
                                      <p:to>
                                        <p:strVal val="visible"/>
                                      </p:to>
                                    </p:set>
                                    <p:anim calcmode="lin" valueType="num">
                                      <p:cBhvr additive="base">
                                        <p:cTn dur="500"/>
                                        <p:tgtEl>
                                          <p:spTgt spid="1579"/>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84"/>
                                        </p:tgtEl>
                                        <p:attrNameLst>
                                          <p:attrName>style.visibility</p:attrName>
                                        </p:attrNameLst>
                                      </p:cBhvr>
                                      <p:to>
                                        <p:strVal val="visible"/>
                                      </p:to>
                                    </p:set>
                                    <p:animEffect filter="fade" transition="in">
                                      <p:cBhvr>
                                        <p:cTn dur="500"/>
                                        <p:tgtEl>
                                          <p:spTgt spid="1584"/>
                                        </p:tgtEl>
                                      </p:cBhvr>
                                    </p:animEffect>
                                  </p:childTnLst>
                                </p:cTn>
                              </p:par>
                            </p:childTnLst>
                          </p:cTn>
                        </p:par>
                        <p:par>
                          <p:cTn fill="hold">
                            <p:stCondLst>
                              <p:cond delay="3500"/>
                            </p:stCondLst>
                            <p:childTnLst>
                              <p:par>
                                <p:cTn fill="hold" nodeType="afterEffect" presetClass="entr" presetID="2" presetSubtype="4">
                                  <p:stCondLst>
                                    <p:cond delay="0"/>
                                  </p:stCondLst>
                                  <p:childTnLst>
                                    <p:set>
                                      <p:cBhvr>
                                        <p:cTn dur="1" fill="hold">
                                          <p:stCondLst>
                                            <p:cond delay="0"/>
                                          </p:stCondLst>
                                        </p:cTn>
                                        <p:tgtEl>
                                          <p:spTgt spid="1580"/>
                                        </p:tgtEl>
                                        <p:attrNameLst>
                                          <p:attrName>style.visibility</p:attrName>
                                        </p:attrNameLst>
                                      </p:cBhvr>
                                      <p:to>
                                        <p:strVal val="visible"/>
                                      </p:to>
                                    </p:set>
                                    <p:anim calcmode="lin" valueType="num">
                                      <p:cBhvr additive="base">
                                        <p:cTn dur="500"/>
                                        <p:tgtEl>
                                          <p:spTgt spid="1580"/>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585"/>
                                        </p:tgtEl>
                                        <p:attrNameLst>
                                          <p:attrName>style.visibility</p:attrName>
                                        </p:attrNameLst>
                                      </p:cBhvr>
                                      <p:to>
                                        <p:strVal val="visible"/>
                                      </p:to>
                                    </p:set>
                                    <p:animEffect filter="fade" transition="in">
                                      <p:cBhvr>
                                        <p:cTn dur="500"/>
                                        <p:tgtEl>
                                          <p:spTgt spid="1585"/>
                                        </p:tgtEl>
                                      </p:cBhvr>
                                    </p:animEffect>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1581"/>
                                        </p:tgtEl>
                                        <p:attrNameLst>
                                          <p:attrName>style.visibility</p:attrName>
                                        </p:attrNameLst>
                                      </p:cBhvr>
                                      <p:to>
                                        <p:strVal val="visible"/>
                                      </p:to>
                                    </p:set>
                                    <p:anim calcmode="lin" valueType="num">
                                      <p:cBhvr additive="base">
                                        <p:cTn dur="500"/>
                                        <p:tgtEl>
                                          <p:spTgt spid="1581"/>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1">
                                  <p:stCondLst>
                                    <p:cond delay="250"/>
                                  </p:stCondLst>
                                  <p:childTnLst>
                                    <p:set>
                                      <p:cBhvr>
                                        <p:cTn dur="1" fill="hold">
                                          <p:stCondLst>
                                            <p:cond delay="0"/>
                                          </p:stCondLst>
                                        </p:cTn>
                                        <p:tgtEl>
                                          <p:spTgt spid="1586">
                                            <p:txEl>
                                              <p:pRg end="0" st="0"/>
                                            </p:txEl>
                                          </p:spTgt>
                                        </p:tgtEl>
                                        <p:attrNameLst>
                                          <p:attrName>style.visibility</p:attrName>
                                        </p:attrNameLst>
                                      </p:cBhvr>
                                      <p:to>
                                        <p:strVal val="visible"/>
                                      </p:to>
                                    </p:set>
                                    <p:anim calcmode="lin" valueType="num">
                                      <p:cBhvr additive="base">
                                        <p:cTn dur="500"/>
                                        <p:tgtEl>
                                          <p:spTgt spid="158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500"/>
                            </p:stCondLst>
                            <p:childTnLst>
                              <p:par>
                                <p:cTn fill="hold" nodeType="afterEffect" presetClass="entr" presetID="2" presetSubtype="1">
                                  <p:stCondLst>
                                    <p:cond delay="250"/>
                                  </p:stCondLst>
                                  <p:childTnLst>
                                    <p:set>
                                      <p:cBhvr>
                                        <p:cTn dur="1" fill="hold">
                                          <p:stCondLst>
                                            <p:cond delay="0"/>
                                          </p:stCondLst>
                                        </p:cTn>
                                        <p:tgtEl>
                                          <p:spTgt spid="1586">
                                            <p:txEl>
                                              <p:pRg end="1" st="1"/>
                                            </p:txEl>
                                          </p:spTgt>
                                        </p:tgtEl>
                                        <p:attrNameLst>
                                          <p:attrName>style.visibility</p:attrName>
                                        </p:attrNameLst>
                                      </p:cBhvr>
                                      <p:to>
                                        <p:strVal val="visible"/>
                                      </p:to>
                                    </p:set>
                                    <p:anim calcmode="lin" valueType="num">
                                      <p:cBhvr additive="base">
                                        <p:cTn dur="500"/>
                                        <p:tgtEl>
                                          <p:spTgt spid="158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1">
                                  <p:stCondLst>
                                    <p:cond delay="250"/>
                                  </p:stCondLst>
                                  <p:childTnLst>
                                    <p:set>
                                      <p:cBhvr>
                                        <p:cTn dur="1" fill="hold">
                                          <p:stCondLst>
                                            <p:cond delay="0"/>
                                          </p:stCondLst>
                                        </p:cTn>
                                        <p:tgtEl>
                                          <p:spTgt spid="1586">
                                            <p:txEl>
                                              <p:pRg end="2" st="2"/>
                                            </p:txEl>
                                          </p:spTgt>
                                        </p:tgtEl>
                                        <p:attrNameLst>
                                          <p:attrName>style.visibility</p:attrName>
                                        </p:attrNameLst>
                                      </p:cBhvr>
                                      <p:to>
                                        <p:strVal val="visible"/>
                                      </p:to>
                                    </p:set>
                                    <p:anim calcmode="lin" valueType="num">
                                      <p:cBhvr additive="base">
                                        <p:cTn dur="500"/>
                                        <p:tgtEl>
                                          <p:spTgt spid="158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500"/>
                            </p:stCondLst>
                            <p:childTnLst>
                              <p:par>
                                <p:cTn fill="hold" nodeType="afterEffect" presetClass="entr" presetID="2" presetSubtype="1">
                                  <p:stCondLst>
                                    <p:cond delay="250"/>
                                  </p:stCondLst>
                                  <p:childTnLst>
                                    <p:set>
                                      <p:cBhvr>
                                        <p:cTn dur="1" fill="hold">
                                          <p:stCondLst>
                                            <p:cond delay="0"/>
                                          </p:stCondLst>
                                        </p:cTn>
                                        <p:tgtEl>
                                          <p:spTgt spid="1586">
                                            <p:txEl>
                                              <p:pRg end="3" st="3"/>
                                            </p:txEl>
                                          </p:spTgt>
                                        </p:tgtEl>
                                        <p:attrNameLst>
                                          <p:attrName>style.visibility</p:attrName>
                                        </p:attrNameLst>
                                      </p:cBhvr>
                                      <p:to>
                                        <p:strVal val="visible"/>
                                      </p:to>
                                    </p:set>
                                    <p:anim calcmode="lin" valueType="num">
                                      <p:cBhvr additive="base">
                                        <p:cTn dur="500"/>
                                        <p:tgtEl>
                                          <p:spTgt spid="1586">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2" presetSubtype="1">
                                  <p:stCondLst>
                                    <p:cond delay="250"/>
                                  </p:stCondLst>
                                  <p:childTnLst>
                                    <p:set>
                                      <p:cBhvr>
                                        <p:cTn dur="1" fill="hold">
                                          <p:stCondLst>
                                            <p:cond delay="0"/>
                                          </p:stCondLst>
                                        </p:cTn>
                                        <p:tgtEl>
                                          <p:spTgt spid="1586">
                                            <p:txEl>
                                              <p:pRg end="4" st="4"/>
                                            </p:txEl>
                                          </p:spTgt>
                                        </p:tgtEl>
                                        <p:attrNameLst>
                                          <p:attrName>style.visibility</p:attrName>
                                        </p:attrNameLst>
                                      </p:cBhvr>
                                      <p:to>
                                        <p:strVal val="visible"/>
                                      </p:to>
                                    </p:set>
                                    <p:anim calcmode="lin" valueType="num">
                                      <p:cBhvr additive="base">
                                        <p:cTn dur="500"/>
                                        <p:tgtEl>
                                          <p:spTgt spid="1586">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2" presetSubtype="1">
                                  <p:stCondLst>
                                    <p:cond delay="250"/>
                                  </p:stCondLst>
                                  <p:childTnLst>
                                    <p:set>
                                      <p:cBhvr>
                                        <p:cTn dur="1" fill="hold">
                                          <p:stCondLst>
                                            <p:cond delay="0"/>
                                          </p:stCondLst>
                                        </p:cTn>
                                        <p:tgtEl>
                                          <p:spTgt spid="1586">
                                            <p:txEl>
                                              <p:pRg end="5" st="5"/>
                                            </p:txEl>
                                          </p:spTgt>
                                        </p:tgtEl>
                                        <p:attrNameLst>
                                          <p:attrName>style.visibility</p:attrName>
                                        </p:attrNameLst>
                                      </p:cBhvr>
                                      <p:to>
                                        <p:strVal val="visible"/>
                                      </p:to>
                                    </p:set>
                                    <p:anim calcmode="lin" valueType="num">
                                      <p:cBhvr additive="base">
                                        <p:cTn dur="500"/>
                                        <p:tgtEl>
                                          <p:spTgt spid="1586">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1">
                                  <p:stCondLst>
                                    <p:cond delay="250"/>
                                  </p:stCondLst>
                                  <p:childTnLst>
                                    <p:set>
                                      <p:cBhvr>
                                        <p:cTn dur="1" fill="hold">
                                          <p:stCondLst>
                                            <p:cond delay="0"/>
                                          </p:stCondLst>
                                        </p:cTn>
                                        <p:tgtEl>
                                          <p:spTgt spid="1586">
                                            <p:txEl>
                                              <p:pRg end="6" st="6"/>
                                            </p:txEl>
                                          </p:spTgt>
                                        </p:tgtEl>
                                        <p:attrNameLst>
                                          <p:attrName>style.visibility</p:attrName>
                                        </p:attrNameLst>
                                      </p:cBhvr>
                                      <p:to>
                                        <p:strVal val="visible"/>
                                      </p:to>
                                    </p:set>
                                    <p:anim calcmode="lin" valueType="num">
                                      <p:cBhvr additive="base">
                                        <p:cTn dur="500"/>
                                        <p:tgtEl>
                                          <p:spTgt spid="1586">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500"/>
                            </p:stCondLst>
                            <p:childTnLst>
                              <p:par>
                                <p:cTn fill="hold" nodeType="afterEffect" presetClass="entr" presetID="2" presetSubtype="1">
                                  <p:stCondLst>
                                    <p:cond delay="250"/>
                                  </p:stCondLst>
                                  <p:childTnLst>
                                    <p:set>
                                      <p:cBhvr>
                                        <p:cTn dur="1" fill="hold">
                                          <p:stCondLst>
                                            <p:cond delay="0"/>
                                          </p:stCondLst>
                                        </p:cTn>
                                        <p:tgtEl>
                                          <p:spTgt spid="1586">
                                            <p:txEl>
                                              <p:pRg end="7" st="7"/>
                                            </p:txEl>
                                          </p:spTgt>
                                        </p:tgtEl>
                                        <p:attrNameLst>
                                          <p:attrName>style.visibility</p:attrName>
                                        </p:attrNameLst>
                                      </p:cBhvr>
                                      <p:to>
                                        <p:strVal val="visible"/>
                                      </p:to>
                                    </p:set>
                                    <p:anim calcmode="lin" valueType="num">
                                      <p:cBhvr additive="base">
                                        <p:cTn dur="500"/>
                                        <p:tgtEl>
                                          <p:spTgt spid="1586">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1">
                                  <p:stCondLst>
                                    <p:cond delay="250"/>
                                  </p:stCondLst>
                                  <p:childTnLst>
                                    <p:set>
                                      <p:cBhvr>
                                        <p:cTn dur="1" fill="hold">
                                          <p:stCondLst>
                                            <p:cond delay="0"/>
                                          </p:stCondLst>
                                        </p:cTn>
                                        <p:tgtEl>
                                          <p:spTgt spid="1586">
                                            <p:txEl>
                                              <p:pRg end="8" st="8"/>
                                            </p:txEl>
                                          </p:spTgt>
                                        </p:tgtEl>
                                        <p:attrNameLst>
                                          <p:attrName>style.visibility</p:attrName>
                                        </p:attrNameLst>
                                      </p:cBhvr>
                                      <p:to>
                                        <p:strVal val="visible"/>
                                      </p:to>
                                    </p:set>
                                    <p:anim calcmode="lin" valueType="num">
                                      <p:cBhvr additive="base">
                                        <p:cTn dur="500"/>
                                        <p:tgtEl>
                                          <p:spTgt spid="1586">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350"/>
                                  </p:stCondLst>
                                  <p:childTnLst>
                                    <p:set>
                                      <p:cBhvr>
                                        <p:cTn dur="1" fill="hold">
                                          <p:stCondLst>
                                            <p:cond delay="0"/>
                                          </p:stCondLst>
                                        </p:cTn>
                                        <p:tgtEl>
                                          <p:spTgt spid="1587">
                                            <p:txEl>
                                              <p:pRg end="0" st="0"/>
                                            </p:txEl>
                                          </p:spTgt>
                                        </p:tgtEl>
                                        <p:attrNameLst>
                                          <p:attrName>style.visibility</p:attrName>
                                        </p:attrNameLst>
                                      </p:cBhvr>
                                      <p:to>
                                        <p:strVal val="visible"/>
                                      </p:to>
                                    </p:set>
                                    <p:anim calcmode="lin" valueType="num">
                                      <p:cBhvr additive="base">
                                        <p:cTn dur="500"/>
                                        <p:tgtEl>
                                          <p:spTgt spid="158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350"/>
                                  </p:stCondLst>
                                  <p:childTnLst>
                                    <p:set>
                                      <p:cBhvr>
                                        <p:cTn dur="1" fill="hold">
                                          <p:stCondLst>
                                            <p:cond delay="0"/>
                                          </p:stCondLst>
                                        </p:cTn>
                                        <p:tgtEl>
                                          <p:spTgt spid="1587">
                                            <p:txEl>
                                              <p:pRg end="1" st="1"/>
                                            </p:txEl>
                                          </p:spTgt>
                                        </p:tgtEl>
                                        <p:attrNameLst>
                                          <p:attrName>style.visibility</p:attrName>
                                        </p:attrNameLst>
                                      </p:cBhvr>
                                      <p:to>
                                        <p:strVal val="visible"/>
                                      </p:to>
                                    </p:set>
                                    <p:anim calcmode="lin" valueType="num">
                                      <p:cBhvr additive="base">
                                        <p:cTn dur="500"/>
                                        <p:tgtEl>
                                          <p:spTgt spid="158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350"/>
                                  </p:stCondLst>
                                  <p:childTnLst>
                                    <p:set>
                                      <p:cBhvr>
                                        <p:cTn dur="1" fill="hold">
                                          <p:stCondLst>
                                            <p:cond delay="0"/>
                                          </p:stCondLst>
                                        </p:cTn>
                                        <p:tgtEl>
                                          <p:spTgt spid="1587">
                                            <p:txEl>
                                              <p:pRg end="2" st="2"/>
                                            </p:txEl>
                                          </p:spTgt>
                                        </p:tgtEl>
                                        <p:attrNameLst>
                                          <p:attrName>style.visibility</p:attrName>
                                        </p:attrNameLst>
                                      </p:cBhvr>
                                      <p:to>
                                        <p:strVal val="visible"/>
                                      </p:to>
                                    </p:set>
                                    <p:anim calcmode="lin" valueType="num">
                                      <p:cBhvr additive="base">
                                        <p:cTn dur="500"/>
                                        <p:tgtEl>
                                          <p:spTgt spid="158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350"/>
                                  </p:stCondLst>
                                  <p:childTnLst>
                                    <p:set>
                                      <p:cBhvr>
                                        <p:cTn dur="1" fill="hold">
                                          <p:stCondLst>
                                            <p:cond delay="0"/>
                                          </p:stCondLst>
                                        </p:cTn>
                                        <p:tgtEl>
                                          <p:spTgt spid="1587">
                                            <p:txEl>
                                              <p:pRg end="3" st="3"/>
                                            </p:txEl>
                                          </p:spTgt>
                                        </p:tgtEl>
                                        <p:attrNameLst>
                                          <p:attrName>style.visibility</p:attrName>
                                        </p:attrNameLst>
                                      </p:cBhvr>
                                      <p:to>
                                        <p:strVal val="visible"/>
                                      </p:to>
                                    </p:set>
                                    <p:anim calcmode="lin" valueType="num">
                                      <p:cBhvr additive="base">
                                        <p:cTn dur="500"/>
                                        <p:tgtEl>
                                          <p:spTgt spid="158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350"/>
                                  </p:stCondLst>
                                  <p:childTnLst>
                                    <p:set>
                                      <p:cBhvr>
                                        <p:cTn dur="1" fill="hold">
                                          <p:stCondLst>
                                            <p:cond delay="0"/>
                                          </p:stCondLst>
                                        </p:cTn>
                                        <p:tgtEl>
                                          <p:spTgt spid="1587">
                                            <p:txEl>
                                              <p:pRg end="4" st="4"/>
                                            </p:txEl>
                                          </p:spTgt>
                                        </p:tgtEl>
                                        <p:attrNameLst>
                                          <p:attrName>style.visibility</p:attrName>
                                        </p:attrNameLst>
                                      </p:cBhvr>
                                      <p:to>
                                        <p:strVal val="visible"/>
                                      </p:to>
                                    </p:set>
                                    <p:anim calcmode="lin" valueType="num">
                                      <p:cBhvr additive="base">
                                        <p:cTn dur="500"/>
                                        <p:tgtEl>
                                          <p:spTgt spid="158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350"/>
                                  </p:stCondLst>
                                  <p:childTnLst>
                                    <p:set>
                                      <p:cBhvr>
                                        <p:cTn dur="1" fill="hold">
                                          <p:stCondLst>
                                            <p:cond delay="0"/>
                                          </p:stCondLst>
                                        </p:cTn>
                                        <p:tgtEl>
                                          <p:spTgt spid="1587">
                                            <p:txEl>
                                              <p:pRg end="5" st="5"/>
                                            </p:txEl>
                                          </p:spTgt>
                                        </p:tgtEl>
                                        <p:attrNameLst>
                                          <p:attrName>style.visibility</p:attrName>
                                        </p:attrNameLst>
                                      </p:cBhvr>
                                      <p:to>
                                        <p:strVal val="visible"/>
                                      </p:to>
                                    </p:set>
                                    <p:anim calcmode="lin" valueType="num">
                                      <p:cBhvr additive="base">
                                        <p:cTn dur="500"/>
                                        <p:tgtEl>
                                          <p:spTgt spid="158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350"/>
                                  </p:stCondLst>
                                  <p:childTnLst>
                                    <p:set>
                                      <p:cBhvr>
                                        <p:cTn dur="1" fill="hold">
                                          <p:stCondLst>
                                            <p:cond delay="0"/>
                                          </p:stCondLst>
                                        </p:cTn>
                                        <p:tgtEl>
                                          <p:spTgt spid="1587">
                                            <p:txEl>
                                              <p:pRg end="6" st="6"/>
                                            </p:txEl>
                                          </p:spTgt>
                                        </p:tgtEl>
                                        <p:attrNameLst>
                                          <p:attrName>style.visibility</p:attrName>
                                        </p:attrNameLst>
                                      </p:cBhvr>
                                      <p:to>
                                        <p:strVal val="visible"/>
                                      </p:to>
                                    </p:set>
                                    <p:anim calcmode="lin" valueType="num">
                                      <p:cBhvr additive="base">
                                        <p:cTn dur="500"/>
                                        <p:tgtEl>
                                          <p:spTgt spid="158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350"/>
                                  </p:stCondLst>
                                  <p:childTnLst>
                                    <p:set>
                                      <p:cBhvr>
                                        <p:cTn dur="1" fill="hold">
                                          <p:stCondLst>
                                            <p:cond delay="0"/>
                                          </p:stCondLst>
                                        </p:cTn>
                                        <p:tgtEl>
                                          <p:spTgt spid="1587">
                                            <p:txEl>
                                              <p:pRg end="7" st="7"/>
                                            </p:txEl>
                                          </p:spTgt>
                                        </p:tgtEl>
                                        <p:attrNameLst>
                                          <p:attrName>style.visibility</p:attrName>
                                        </p:attrNameLst>
                                      </p:cBhvr>
                                      <p:to>
                                        <p:strVal val="visible"/>
                                      </p:to>
                                    </p:set>
                                    <p:anim calcmode="lin" valueType="num">
                                      <p:cBhvr additive="base">
                                        <p:cTn dur="500"/>
                                        <p:tgtEl>
                                          <p:spTgt spid="158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350"/>
                                  </p:stCondLst>
                                  <p:childTnLst>
                                    <p:set>
                                      <p:cBhvr>
                                        <p:cTn dur="1" fill="hold">
                                          <p:stCondLst>
                                            <p:cond delay="0"/>
                                          </p:stCondLst>
                                        </p:cTn>
                                        <p:tgtEl>
                                          <p:spTgt spid="1587">
                                            <p:txEl>
                                              <p:pRg end="8" st="8"/>
                                            </p:txEl>
                                          </p:spTgt>
                                        </p:tgtEl>
                                        <p:attrNameLst>
                                          <p:attrName>style.visibility</p:attrName>
                                        </p:attrNameLst>
                                      </p:cBhvr>
                                      <p:to>
                                        <p:strVal val="visible"/>
                                      </p:to>
                                    </p:set>
                                    <p:anim calcmode="lin" valueType="num">
                                      <p:cBhvr additive="base">
                                        <p:cTn dur="500"/>
                                        <p:tgtEl>
                                          <p:spTgt spid="1587">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500"/>
                            </p:stCondLst>
                            <p:childTnLst>
                              <p:par>
                                <p:cTn fill="hold" nodeType="afterEffect" presetClass="entr" presetID="2" presetSubtype="2">
                                  <p:stCondLst>
                                    <p:cond delay="250"/>
                                  </p:stCondLst>
                                  <p:childTnLst>
                                    <p:set>
                                      <p:cBhvr>
                                        <p:cTn dur="1" fill="hold">
                                          <p:stCondLst>
                                            <p:cond delay="0"/>
                                          </p:stCondLst>
                                        </p:cTn>
                                        <p:tgtEl>
                                          <p:spTgt spid="1588">
                                            <p:txEl>
                                              <p:pRg end="0" st="0"/>
                                            </p:txEl>
                                          </p:spTgt>
                                        </p:tgtEl>
                                        <p:attrNameLst>
                                          <p:attrName>style.visibility</p:attrName>
                                        </p:attrNameLst>
                                      </p:cBhvr>
                                      <p:to>
                                        <p:strVal val="visible"/>
                                      </p:to>
                                    </p:set>
                                    <p:anim calcmode="lin" valueType="num">
                                      <p:cBhvr additive="base">
                                        <p:cTn dur="500"/>
                                        <p:tgtEl>
                                          <p:spTgt spid="158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250"/>
                                  </p:stCondLst>
                                  <p:childTnLst>
                                    <p:set>
                                      <p:cBhvr>
                                        <p:cTn dur="1" fill="hold">
                                          <p:stCondLst>
                                            <p:cond delay="0"/>
                                          </p:stCondLst>
                                        </p:cTn>
                                        <p:tgtEl>
                                          <p:spTgt spid="1588">
                                            <p:txEl>
                                              <p:pRg end="1" st="1"/>
                                            </p:txEl>
                                          </p:spTgt>
                                        </p:tgtEl>
                                        <p:attrNameLst>
                                          <p:attrName>style.visibility</p:attrName>
                                        </p:attrNameLst>
                                      </p:cBhvr>
                                      <p:to>
                                        <p:strVal val="visible"/>
                                      </p:to>
                                    </p:set>
                                    <p:anim calcmode="lin" valueType="num">
                                      <p:cBhvr additive="base">
                                        <p:cTn dur="500"/>
                                        <p:tgtEl>
                                          <p:spTgt spid="158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250"/>
                                  </p:stCondLst>
                                  <p:childTnLst>
                                    <p:set>
                                      <p:cBhvr>
                                        <p:cTn dur="1" fill="hold">
                                          <p:stCondLst>
                                            <p:cond delay="0"/>
                                          </p:stCondLst>
                                        </p:cTn>
                                        <p:tgtEl>
                                          <p:spTgt spid="1588">
                                            <p:txEl>
                                              <p:pRg end="2" st="2"/>
                                            </p:txEl>
                                          </p:spTgt>
                                        </p:tgtEl>
                                        <p:attrNameLst>
                                          <p:attrName>style.visibility</p:attrName>
                                        </p:attrNameLst>
                                      </p:cBhvr>
                                      <p:to>
                                        <p:strVal val="visible"/>
                                      </p:to>
                                    </p:set>
                                    <p:anim calcmode="lin" valueType="num">
                                      <p:cBhvr additive="base">
                                        <p:cTn dur="500"/>
                                        <p:tgtEl>
                                          <p:spTgt spid="158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2">
                                  <p:stCondLst>
                                    <p:cond delay="250"/>
                                  </p:stCondLst>
                                  <p:childTnLst>
                                    <p:set>
                                      <p:cBhvr>
                                        <p:cTn dur="1" fill="hold">
                                          <p:stCondLst>
                                            <p:cond delay="0"/>
                                          </p:stCondLst>
                                        </p:cTn>
                                        <p:tgtEl>
                                          <p:spTgt spid="1588">
                                            <p:txEl>
                                              <p:pRg end="3" st="3"/>
                                            </p:txEl>
                                          </p:spTgt>
                                        </p:tgtEl>
                                        <p:attrNameLst>
                                          <p:attrName>style.visibility</p:attrName>
                                        </p:attrNameLst>
                                      </p:cBhvr>
                                      <p:to>
                                        <p:strVal val="visible"/>
                                      </p:to>
                                    </p:set>
                                    <p:anim calcmode="lin" valueType="num">
                                      <p:cBhvr additive="base">
                                        <p:cTn dur="500"/>
                                        <p:tgtEl>
                                          <p:spTgt spid="158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500"/>
                            </p:stCondLst>
                            <p:childTnLst>
                              <p:par>
                                <p:cTn fill="hold" nodeType="afterEffect" presetClass="entr" presetID="2" presetSubtype="2">
                                  <p:stCondLst>
                                    <p:cond delay="250"/>
                                  </p:stCondLst>
                                  <p:childTnLst>
                                    <p:set>
                                      <p:cBhvr>
                                        <p:cTn dur="1" fill="hold">
                                          <p:stCondLst>
                                            <p:cond delay="0"/>
                                          </p:stCondLst>
                                        </p:cTn>
                                        <p:tgtEl>
                                          <p:spTgt spid="1588">
                                            <p:txEl>
                                              <p:pRg end="4" st="4"/>
                                            </p:txEl>
                                          </p:spTgt>
                                        </p:tgtEl>
                                        <p:attrNameLst>
                                          <p:attrName>style.visibility</p:attrName>
                                        </p:attrNameLst>
                                      </p:cBhvr>
                                      <p:to>
                                        <p:strVal val="visible"/>
                                      </p:to>
                                    </p:set>
                                    <p:anim calcmode="lin" valueType="num">
                                      <p:cBhvr additive="base">
                                        <p:cTn dur="500"/>
                                        <p:tgtEl>
                                          <p:spTgt spid="158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0"/>
                            </p:stCondLst>
                            <p:childTnLst>
                              <p:par>
                                <p:cTn fill="hold" nodeType="afterEffect" presetClass="entr" presetID="2" presetSubtype="2">
                                  <p:stCondLst>
                                    <p:cond delay="250"/>
                                  </p:stCondLst>
                                  <p:childTnLst>
                                    <p:set>
                                      <p:cBhvr>
                                        <p:cTn dur="1" fill="hold">
                                          <p:stCondLst>
                                            <p:cond delay="0"/>
                                          </p:stCondLst>
                                        </p:cTn>
                                        <p:tgtEl>
                                          <p:spTgt spid="1588">
                                            <p:txEl>
                                              <p:pRg end="5" st="5"/>
                                            </p:txEl>
                                          </p:spTgt>
                                        </p:tgtEl>
                                        <p:attrNameLst>
                                          <p:attrName>style.visibility</p:attrName>
                                        </p:attrNameLst>
                                      </p:cBhvr>
                                      <p:to>
                                        <p:strVal val="visible"/>
                                      </p:to>
                                    </p:set>
                                    <p:anim calcmode="lin" valueType="num">
                                      <p:cBhvr additive="base">
                                        <p:cTn dur="500"/>
                                        <p:tgtEl>
                                          <p:spTgt spid="158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0"/>
                            </p:stCondLst>
                            <p:childTnLst>
                              <p:par>
                                <p:cTn fill="hold" nodeType="afterEffect" presetClass="entr" presetID="2" presetSubtype="2">
                                  <p:stCondLst>
                                    <p:cond delay="250"/>
                                  </p:stCondLst>
                                  <p:childTnLst>
                                    <p:set>
                                      <p:cBhvr>
                                        <p:cTn dur="1" fill="hold">
                                          <p:stCondLst>
                                            <p:cond delay="0"/>
                                          </p:stCondLst>
                                        </p:cTn>
                                        <p:tgtEl>
                                          <p:spTgt spid="1588">
                                            <p:txEl>
                                              <p:pRg end="6" st="6"/>
                                            </p:txEl>
                                          </p:spTgt>
                                        </p:tgtEl>
                                        <p:attrNameLst>
                                          <p:attrName>style.visibility</p:attrName>
                                        </p:attrNameLst>
                                      </p:cBhvr>
                                      <p:to>
                                        <p:strVal val="visible"/>
                                      </p:to>
                                    </p:set>
                                    <p:anim calcmode="lin" valueType="num">
                                      <p:cBhvr additive="base">
                                        <p:cTn dur="500"/>
                                        <p:tgtEl>
                                          <p:spTgt spid="158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2">
                                  <p:stCondLst>
                                    <p:cond delay="250"/>
                                  </p:stCondLst>
                                  <p:childTnLst>
                                    <p:set>
                                      <p:cBhvr>
                                        <p:cTn dur="1" fill="hold">
                                          <p:stCondLst>
                                            <p:cond delay="0"/>
                                          </p:stCondLst>
                                        </p:cTn>
                                        <p:tgtEl>
                                          <p:spTgt spid="1588">
                                            <p:txEl>
                                              <p:pRg end="7" st="7"/>
                                            </p:txEl>
                                          </p:spTgt>
                                        </p:tgtEl>
                                        <p:attrNameLst>
                                          <p:attrName>style.visibility</p:attrName>
                                        </p:attrNameLst>
                                      </p:cBhvr>
                                      <p:to>
                                        <p:strVal val="visible"/>
                                      </p:to>
                                    </p:set>
                                    <p:anim calcmode="lin" valueType="num">
                                      <p:cBhvr additive="base">
                                        <p:cTn dur="500"/>
                                        <p:tgtEl>
                                          <p:spTgt spid="158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2">
                                  <p:stCondLst>
                                    <p:cond delay="250"/>
                                  </p:stCondLst>
                                  <p:childTnLst>
                                    <p:set>
                                      <p:cBhvr>
                                        <p:cTn dur="1" fill="hold">
                                          <p:stCondLst>
                                            <p:cond delay="0"/>
                                          </p:stCondLst>
                                        </p:cTn>
                                        <p:tgtEl>
                                          <p:spTgt spid="1588">
                                            <p:txEl>
                                              <p:pRg end="8" st="8"/>
                                            </p:txEl>
                                          </p:spTgt>
                                        </p:tgtEl>
                                        <p:attrNameLst>
                                          <p:attrName>style.visibility</p:attrName>
                                        </p:attrNameLst>
                                      </p:cBhvr>
                                      <p:to>
                                        <p:strVal val="visible"/>
                                      </p:to>
                                    </p:set>
                                    <p:anim calcmode="lin" valueType="num">
                                      <p:cBhvr additive="base">
                                        <p:cTn dur="500"/>
                                        <p:tgtEl>
                                          <p:spTgt spid="158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589">
                                            <p:txEl>
                                              <p:pRg end="0" st="0"/>
                                            </p:txEl>
                                          </p:spTgt>
                                        </p:tgtEl>
                                        <p:attrNameLst>
                                          <p:attrName>style.visibility</p:attrName>
                                        </p:attrNameLst>
                                      </p:cBhvr>
                                      <p:to>
                                        <p:strVal val="visible"/>
                                      </p:to>
                                    </p:set>
                                    <p:anim calcmode="lin" valueType="num">
                                      <p:cBhvr additive="base">
                                        <p:cTn dur="500"/>
                                        <p:tgtEl>
                                          <p:spTgt spid="158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589">
                                            <p:txEl>
                                              <p:pRg end="1" st="1"/>
                                            </p:txEl>
                                          </p:spTgt>
                                        </p:tgtEl>
                                        <p:attrNameLst>
                                          <p:attrName>style.visibility</p:attrName>
                                        </p:attrNameLst>
                                      </p:cBhvr>
                                      <p:to>
                                        <p:strVal val="visible"/>
                                      </p:to>
                                    </p:set>
                                    <p:anim calcmode="lin" valueType="num">
                                      <p:cBhvr additive="base">
                                        <p:cTn dur="500"/>
                                        <p:tgtEl>
                                          <p:spTgt spid="158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589">
                                            <p:txEl>
                                              <p:pRg end="2" st="2"/>
                                            </p:txEl>
                                          </p:spTgt>
                                        </p:tgtEl>
                                        <p:attrNameLst>
                                          <p:attrName>style.visibility</p:attrName>
                                        </p:attrNameLst>
                                      </p:cBhvr>
                                      <p:to>
                                        <p:strVal val="visible"/>
                                      </p:to>
                                    </p:set>
                                    <p:anim calcmode="lin" valueType="num">
                                      <p:cBhvr additive="base">
                                        <p:cTn dur="500"/>
                                        <p:tgtEl>
                                          <p:spTgt spid="158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589">
                                            <p:txEl>
                                              <p:pRg end="3" st="3"/>
                                            </p:txEl>
                                          </p:spTgt>
                                        </p:tgtEl>
                                        <p:attrNameLst>
                                          <p:attrName>style.visibility</p:attrName>
                                        </p:attrNameLst>
                                      </p:cBhvr>
                                      <p:to>
                                        <p:strVal val="visible"/>
                                      </p:to>
                                    </p:set>
                                    <p:anim calcmode="lin" valueType="num">
                                      <p:cBhvr additive="base">
                                        <p:cTn dur="500"/>
                                        <p:tgtEl>
                                          <p:spTgt spid="158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589">
                                            <p:txEl>
                                              <p:pRg end="4" st="4"/>
                                            </p:txEl>
                                          </p:spTgt>
                                        </p:tgtEl>
                                        <p:attrNameLst>
                                          <p:attrName>style.visibility</p:attrName>
                                        </p:attrNameLst>
                                      </p:cBhvr>
                                      <p:to>
                                        <p:strVal val="visible"/>
                                      </p:to>
                                    </p:set>
                                    <p:anim calcmode="lin" valueType="num">
                                      <p:cBhvr additive="base">
                                        <p:cTn dur="500"/>
                                        <p:tgtEl>
                                          <p:spTgt spid="158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589">
                                            <p:txEl>
                                              <p:pRg end="5" st="5"/>
                                            </p:txEl>
                                          </p:spTgt>
                                        </p:tgtEl>
                                        <p:attrNameLst>
                                          <p:attrName>style.visibility</p:attrName>
                                        </p:attrNameLst>
                                      </p:cBhvr>
                                      <p:to>
                                        <p:strVal val="visible"/>
                                      </p:to>
                                    </p:set>
                                    <p:anim calcmode="lin" valueType="num">
                                      <p:cBhvr additive="base">
                                        <p:cTn dur="500"/>
                                        <p:tgtEl>
                                          <p:spTgt spid="158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589">
                                            <p:txEl>
                                              <p:pRg end="6" st="6"/>
                                            </p:txEl>
                                          </p:spTgt>
                                        </p:tgtEl>
                                        <p:attrNameLst>
                                          <p:attrName>style.visibility</p:attrName>
                                        </p:attrNameLst>
                                      </p:cBhvr>
                                      <p:to>
                                        <p:strVal val="visible"/>
                                      </p:to>
                                    </p:set>
                                    <p:anim calcmode="lin" valueType="num">
                                      <p:cBhvr additive="base">
                                        <p:cTn dur="500"/>
                                        <p:tgtEl>
                                          <p:spTgt spid="158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589">
                                            <p:txEl>
                                              <p:pRg end="7" st="7"/>
                                            </p:txEl>
                                          </p:spTgt>
                                        </p:tgtEl>
                                        <p:attrNameLst>
                                          <p:attrName>style.visibility</p:attrName>
                                        </p:attrNameLst>
                                      </p:cBhvr>
                                      <p:to>
                                        <p:strVal val="visible"/>
                                      </p:to>
                                    </p:set>
                                    <p:anim calcmode="lin" valueType="num">
                                      <p:cBhvr additive="base">
                                        <p:cTn dur="500"/>
                                        <p:tgtEl>
                                          <p:spTgt spid="158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350"/>
                                  </p:stCondLst>
                                  <p:childTnLst>
                                    <p:set>
                                      <p:cBhvr>
                                        <p:cTn dur="1" fill="hold">
                                          <p:stCondLst>
                                            <p:cond delay="0"/>
                                          </p:stCondLst>
                                        </p:cTn>
                                        <p:tgtEl>
                                          <p:spTgt spid="1589">
                                            <p:txEl>
                                              <p:pRg end="8" st="8"/>
                                            </p:txEl>
                                          </p:spTgt>
                                        </p:tgtEl>
                                        <p:attrNameLst>
                                          <p:attrName>style.visibility</p:attrName>
                                        </p:attrNameLst>
                                      </p:cBhvr>
                                      <p:to>
                                        <p:strVal val="visible"/>
                                      </p:to>
                                    </p:set>
                                    <p:anim calcmode="lin" valueType="num">
                                      <p:cBhvr additive="base">
                                        <p:cTn dur="500"/>
                                        <p:tgtEl>
                                          <p:spTgt spid="1589">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4">
                                  <p:stCondLst>
                                    <p:cond delay="250"/>
                                  </p:stCondLst>
                                  <p:childTnLst>
                                    <p:set>
                                      <p:cBhvr>
                                        <p:cTn dur="1" fill="hold">
                                          <p:stCondLst>
                                            <p:cond delay="0"/>
                                          </p:stCondLst>
                                        </p:cTn>
                                        <p:tgtEl>
                                          <p:spTgt spid="1590">
                                            <p:txEl>
                                              <p:pRg end="0" st="0"/>
                                            </p:txEl>
                                          </p:spTgt>
                                        </p:tgtEl>
                                        <p:attrNameLst>
                                          <p:attrName>style.visibility</p:attrName>
                                        </p:attrNameLst>
                                      </p:cBhvr>
                                      <p:to>
                                        <p:strVal val="visible"/>
                                      </p:to>
                                    </p:set>
                                    <p:anim calcmode="lin" valueType="num">
                                      <p:cBhvr additive="base">
                                        <p:cTn dur="500"/>
                                        <p:tgtEl>
                                          <p:spTgt spid="159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500"/>
                            </p:stCondLst>
                            <p:childTnLst>
                              <p:par>
                                <p:cTn fill="hold" nodeType="afterEffect" presetClass="entr" presetID="2" presetSubtype="4">
                                  <p:stCondLst>
                                    <p:cond delay="250"/>
                                  </p:stCondLst>
                                  <p:childTnLst>
                                    <p:set>
                                      <p:cBhvr>
                                        <p:cTn dur="1" fill="hold">
                                          <p:stCondLst>
                                            <p:cond delay="0"/>
                                          </p:stCondLst>
                                        </p:cTn>
                                        <p:tgtEl>
                                          <p:spTgt spid="1590">
                                            <p:txEl>
                                              <p:pRg end="1" st="1"/>
                                            </p:txEl>
                                          </p:spTgt>
                                        </p:tgtEl>
                                        <p:attrNameLst>
                                          <p:attrName>style.visibility</p:attrName>
                                        </p:attrNameLst>
                                      </p:cBhvr>
                                      <p:to>
                                        <p:strVal val="visible"/>
                                      </p:to>
                                    </p:set>
                                    <p:anim calcmode="lin" valueType="num">
                                      <p:cBhvr additive="base">
                                        <p:cTn dur="500"/>
                                        <p:tgtEl>
                                          <p:spTgt spid="159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0"/>
                            </p:stCondLst>
                            <p:childTnLst>
                              <p:par>
                                <p:cTn fill="hold" nodeType="afterEffect" presetClass="entr" presetID="2" presetSubtype="4">
                                  <p:stCondLst>
                                    <p:cond delay="250"/>
                                  </p:stCondLst>
                                  <p:childTnLst>
                                    <p:set>
                                      <p:cBhvr>
                                        <p:cTn dur="1" fill="hold">
                                          <p:stCondLst>
                                            <p:cond delay="0"/>
                                          </p:stCondLst>
                                        </p:cTn>
                                        <p:tgtEl>
                                          <p:spTgt spid="1590">
                                            <p:txEl>
                                              <p:pRg end="2" st="2"/>
                                            </p:txEl>
                                          </p:spTgt>
                                        </p:tgtEl>
                                        <p:attrNameLst>
                                          <p:attrName>style.visibility</p:attrName>
                                        </p:attrNameLst>
                                      </p:cBhvr>
                                      <p:to>
                                        <p:strVal val="visible"/>
                                      </p:to>
                                    </p:set>
                                    <p:anim calcmode="lin" valueType="num">
                                      <p:cBhvr additive="base">
                                        <p:cTn dur="500"/>
                                        <p:tgtEl>
                                          <p:spTgt spid="159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500"/>
                            </p:stCondLst>
                            <p:childTnLst>
                              <p:par>
                                <p:cTn fill="hold" nodeType="afterEffect" presetClass="entr" presetID="2" presetSubtype="4">
                                  <p:stCondLst>
                                    <p:cond delay="250"/>
                                  </p:stCondLst>
                                  <p:childTnLst>
                                    <p:set>
                                      <p:cBhvr>
                                        <p:cTn dur="1" fill="hold">
                                          <p:stCondLst>
                                            <p:cond delay="0"/>
                                          </p:stCondLst>
                                        </p:cTn>
                                        <p:tgtEl>
                                          <p:spTgt spid="1590">
                                            <p:txEl>
                                              <p:pRg end="3" st="3"/>
                                            </p:txEl>
                                          </p:spTgt>
                                        </p:tgtEl>
                                        <p:attrNameLst>
                                          <p:attrName>style.visibility</p:attrName>
                                        </p:attrNameLst>
                                      </p:cBhvr>
                                      <p:to>
                                        <p:strVal val="visible"/>
                                      </p:to>
                                    </p:set>
                                    <p:anim calcmode="lin" valueType="num">
                                      <p:cBhvr additive="base">
                                        <p:cTn dur="500"/>
                                        <p:tgtEl>
                                          <p:spTgt spid="1590">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000"/>
                            </p:stCondLst>
                            <p:childTnLst>
                              <p:par>
                                <p:cTn fill="hold" nodeType="afterEffect" presetClass="entr" presetID="2" presetSubtype="4">
                                  <p:stCondLst>
                                    <p:cond delay="250"/>
                                  </p:stCondLst>
                                  <p:childTnLst>
                                    <p:set>
                                      <p:cBhvr>
                                        <p:cTn dur="1" fill="hold">
                                          <p:stCondLst>
                                            <p:cond delay="0"/>
                                          </p:stCondLst>
                                        </p:cTn>
                                        <p:tgtEl>
                                          <p:spTgt spid="1590">
                                            <p:txEl>
                                              <p:pRg end="4" st="4"/>
                                            </p:txEl>
                                          </p:spTgt>
                                        </p:tgtEl>
                                        <p:attrNameLst>
                                          <p:attrName>style.visibility</p:attrName>
                                        </p:attrNameLst>
                                      </p:cBhvr>
                                      <p:to>
                                        <p:strVal val="visible"/>
                                      </p:to>
                                    </p:set>
                                    <p:anim calcmode="lin" valueType="num">
                                      <p:cBhvr additive="base">
                                        <p:cTn dur="500"/>
                                        <p:tgtEl>
                                          <p:spTgt spid="1590">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500"/>
                            </p:stCondLst>
                            <p:childTnLst>
                              <p:par>
                                <p:cTn fill="hold" nodeType="afterEffect" presetClass="entr" presetID="2" presetSubtype="4">
                                  <p:stCondLst>
                                    <p:cond delay="250"/>
                                  </p:stCondLst>
                                  <p:childTnLst>
                                    <p:set>
                                      <p:cBhvr>
                                        <p:cTn dur="1" fill="hold">
                                          <p:stCondLst>
                                            <p:cond delay="0"/>
                                          </p:stCondLst>
                                        </p:cTn>
                                        <p:tgtEl>
                                          <p:spTgt spid="1590">
                                            <p:txEl>
                                              <p:pRg end="5" st="5"/>
                                            </p:txEl>
                                          </p:spTgt>
                                        </p:tgtEl>
                                        <p:attrNameLst>
                                          <p:attrName>style.visibility</p:attrName>
                                        </p:attrNameLst>
                                      </p:cBhvr>
                                      <p:to>
                                        <p:strVal val="visible"/>
                                      </p:to>
                                    </p:set>
                                    <p:anim calcmode="lin" valueType="num">
                                      <p:cBhvr additive="base">
                                        <p:cTn dur="500"/>
                                        <p:tgtEl>
                                          <p:spTgt spid="1590">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000"/>
                            </p:stCondLst>
                            <p:childTnLst>
                              <p:par>
                                <p:cTn fill="hold" nodeType="afterEffect" presetClass="entr" presetID="2" presetSubtype="4">
                                  <p:stCondLst>
                                    <p:cond delay="250"/>
                                  </p:stCondLst>
                                  <p:childTnLst>
                                    <p:set>
                                      <p:cBhvr>
                                        <p:cTn dur="1" fill="hold">
                                          <p:stCondLst>
                                            <p:cond delay="0"/>
                                          </p:stCondLst>
                                        </p:cTn>
                                        <p:tgtEl>
                                          <p:spTgt spid="1590">
                                            <p:txEl>
                                              <p:pRg end="6" st="6"/>
                                            </p:txEl>
                                          </p:spTgt>
                                        </p:tgtEl>
                                        <p:attrNameLst>
                                          <p:attrName>style.visibility</p:attrName>
                                        </p:attrNameLst>
                                      </p:cBhvr>
                                      <p:to>
                                        <p:strVal val="visible"/>
                                      </p:to>
                                    </p:set>
                                    <p:anim calcmode="lin" valueType="num">
                                      <p:cBhvr additive="base">
                                        <p:cTn dur="500"/>
                                        <p:tgtEl>
                                          <p:spTgt spid="1590">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500"/>
                            </p:stCondLst>
                            <p:childTnLst>
                              <p:par>
                                <p:cTn fill="hold" nodeType="afterEffect" presetClass="entr" presetID="2" presetSubtype="4">
                                  <p:stCondLst>
                                    <p:cond delay="250"/>
                                  </p:stCondLst>
                                  <p:childTnLst>
                                    <p:set>
                                      <p:cBhvr>
                                        <p:cTn dur="1" fill="hold">
                                          <p:stCondLst>
                                            <p:cond delay="0"/>
                                          </p:stCondLst>
                                        </p:cTn>
                                        <p:tgtEl>
                                          <p:spTgt spid="1590">
                                            <p:txEl>
                                              <p:pRg end="7" st="7"/>
                                            </p:txEl>
                                          </p:spTgt>
                                        </p:tgtEl>
                                        <p:attrNameLst>
                                          <p:attrName>style.visibility</p:attrName>
                                        </p:attrNameLst>
                                      </p:cBhvr>
                                      <p:to>
                                        <p:strVal val="visible"/>
                                      </p:to>
                                    </p:set>
                                    <p:anim calcmode="lin" valueType="num">
                                      <p:cBhvr additive="base">
                                        <p:cTn dur="500"/>
                                        <p:tgtEl>
                                          <p:spTgt spid="1590">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000"/>
                            </p:stCondLst>
                            <p:childTnLst>
                              <p:par>
                                <p:cTn fill="hold" nodeType="afterEffect" presetClass="entr" presetID="2" presetSubtype="4">
                                  <p:stCondLst>
                                    <p:cond delay="250"/>
                                  </p:stCondLst>
                                  <p:childTnLst>
                                    <p:set>
                                      <p:cBhvr>
                                        <p:cTn dur="1" fill="hold">
                                          <p:stCondLst>
                                            <p:cond delay="0"/>
                                          </p:stCondLst>
                                        </p:cTn>
                                        <p:tgtEl>
                                          <p:spTgt spid="1590">
                                            <p:txEl>
                                              <p:pRg end="8" st="8"/>
                                            </p:txEl>
                                          </p:spTgt>
                                        </p:tgtEl>
                                        <p:attrNameLst>
                                          <p:attrName>style.visibility</p:attrName>
                                        </p:attrNameLst>
                                      </p:cBhvr>
                                      <p:to>
                                        <p:strVal val="visible"/>
                                      </p:to>
                                    </p:set>
                                    <p:anim calcmode="lin" valueType="num">
                                      <p:cBhvr additive="base">
                                        <p:cTn dur="500"/>
                                        <p:tgtEl>
                                          <p:spTgt spid="159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350"/>
                                  </p:stCondLst>
                                  <p:childTnLst>
                                    <p:set>
                                      <p:cBhvr>
                                        <p:cTn dur="1" fill="hold">
                                          <p:stCondLst>
                                            <p:cond delay="0"/>
                                          </p:stCondLst>
                                        </p:cTn>
                                        <p:tgtEl>
                                          <p:spTgt spid="1591">
                                            <p:txEl>
                                              <p:pRg end="0" st="0"/>
                                            </p:txEl>
                                          </p:spTgt>
                                        </p:tgtEl>
                                        <p:attrNameLst>
                                          <p:attrName>style.visibility</p:attrName>
                                        </p:attrNameLst>
                                      </p:cBhvr>
                                      <p:to>
                                        <p:strVal val="visible"/>
                                      </p:to>
                                    </p:set>
                                    <p:anim calcmode="lin" valueType="num">
                                      <p:cBhvr additive="base">
                                        <p:cTn dur="500"/>
                                        <p:tgtEl>
                                          <p:spTgt spid="159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350"/>
                                  </p:stCondLst>
                                  <p:childTnLst>
                                    <p:set>
                                      <p:cBhvr>
                                        <p:cTn dur="1" fill="hold">
                                          <p:stCondLst>
                                            <p:cond delay="0"/>
                                          </p:stCondLst>
                                        </p:cTn>
                                        <p:tgtEl>
                                          <p:spTgt spid="1591">
                                            <p:txEl>
                                              <p:pRg end="1" st="1"/>
                                            </p:txEl>
                                          </p:spTgt>
                                        </p:tgtEl>
                                        <p:attrNameLst>
                                          <p:attrName>style.visibility</p:attrName>
                                        </p:attrNameLst>
                                      </p:cBhvr>
                                      <p:to>
                                        <p:strVal val="visible"/>
                                      </p:to>
                                    </p:set>
                                    <p:anim calcmode="lin" valueType="num">
                                      <p:cBhvr additive="base">
                                        <p:cTn dur="500"/>
                                        <p:tgtEl>
                                          <p:spTgt spid="159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350"/>
                                  </p:stCondLst>
                                  <p:childTnLst>
                                    <p:set>
                                      <p:cBhvr>
                                        <p:cTn dur="1" fill="hold">
                                          <p:stCondLst>
                                            <p:cond delay="0"/>
                                          </p:stCondLst>
                                        </p:cTn>
                                        <p:tgtEl>
                                          <p:spTgt spid="1591">
                                            <p:txEl>
                                              <p:pRg end="2" st="2"/>
                                            </p:txEl>
                                          </p:spTgt>
                                        </p:tgtEl>
                                        <p:attrNameLst>
                                          <p:attrName>style.visibility</p:attrName>
                                        </p:attrNameLst>
                                      </p:cBhvr>
                                      <p:to>
                                        <p:strVal val="visible"/>
                                      </p:to>
                                    </p:set>
                                    <p:anim calcmode="lin" valueType="num">
                                      <p:cBhvr additive="base">
                                        <p:cTn dur="500"/>
                                        <p:tgtEl>
                                          <p:spTgt spid="1591">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350"/>
                                  </p:stCondLst>
                                  <p:childTnLst>
                                    <p:set>
                                      <p:cBhvr>
                                        <p:cTn dur="1" fill="hold">
                                          <p:stCondLst>
                                            <p:cond delay="0"/>
                                          </p:stCondLst>
                                        </p:cTn>
                                        <p:tgtEl>
                                          <p:spTgt spid="1591">
                                            <p:txEl>
                                              <p:pRg end="3" st="3"/>
                                            </p:txEl>
                                          </p:spTgt>
                                        </p:tgtEl>
                                        <p:attrNameLst>
                                          <p:attrName>style.visibility</p:attrName>
                                        </p:attrNameLst>
                                      </p:cBhvr>
                                      <p:to>
                                        <p:strVal val="visible"/>
                                      </p:to>
                                    </p:set>
                                    <p:anim calcmode="lin" valueType="num">
                                      <p:cBhvr additive="base">
                                        <p:cTn dur="500"/>
                                        <p:tgtEl>
                                          <p:spTgt spid="1591">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350"/>
                                  </p:stCondLst>
                                  <p:childTnLst>
                                    <p:set>
                                      <p:cBhvr>
                                        <p:cTn dur="1" fill="hold">
                                          <p:stCondLst>
                                            <p:cond delay="0"/>
                                          </p:stCondLst>
                                        </p:cTn>
                                        <p:tgtEl>
                                          <p:spTgt spid="1591">
                                            <p:txEl>
                                              <p:pRg end="4" st="4"/>
                                            </p:txEl>
                                          </p:spTgt>
                                        </p:tgtEl>
                                        <p:attrNameLst>
                                          <p:attrName>style.visibility</p:attrName>
                                        </p:attrNameLst>
                                      </p:cBhvr>
                                      <p:to>
                                        <p:strVal val="visible"/>
                                      </p:to>
                                    </p:set>
                                    <p:anim calcmode="lin" valueType="num">
                                      <p:cBhvr additive="base">
                                        <p:cTn dur="500"/>
                                        <p:tgtEl>
                                          <p:spTgt spid="1591">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350"/>
                                  </p:stCondLst>
                                  <p:childTnLst>
                                    <p:set>
                                      <p:cBhvr>
                                        <p:cTn dur="1" fill="hold">
                                          <p:stCondLst>
                                            <p:cond delay="0"/>
                                          </p:stCondLst>
                                        </p:cTn>
                                        <p:tgtEl>
                                          <p:spTgt spid="1591">
                                            <p:txEl>
                                              <p:pRg end="5" st="5"/>
                                            </p:txEl>
                                          </p:spTgt>
                                        </p:tgtEl>
                                        <p:attrNameLst>
                                          <p:attrName>style.visibility</p:attrName>
                                        </p:attrNameLst>
                                      </p:cBhvr>
                                      <p:to>
                                        <p:strVal val="visible"/>
                                      </p:to>
                                    </p:set>
                                    <p:anim calcmode="lin" valueType="num">
                                      <p:cBhvr additive="base">
                                        <p:cTn dur="500"/>
                                        <p:tgtEl>
                                          <p:spTgt spid="1591">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350"/>
                                  </p:stCondLst>
                                  <p:childTnLst>
                                    <p:set>
                                      <p:cBhvr>
                                        <p:cTn dur="1" fill="hold">
                                          <p:stCondLst>
                                            <p:cond delay="0"/>
                                          </p:stCondLst>
                                        </p:cTn>
                                        <p:tgtEl>
                                          <p:spTgt spid="1591">
                                            <p:txEl>
                                              <p:pRg end="6" st="6"/>
                                            </p:txEl>
                                          </p:spTgt>
                                        </p:tgtEl>
                                        <p:attrNameLst>
                                          <p:attrName>style.visibility</p:attrName>
                                        </p:attrNameLst>
                                      </p:cBhvr>
                                      <p:to>
                                        <p:strVal val="visible"/>
                                      </p:to>
                                    </p:set>
                                    <p:anim calcmode="lin" valueType="num">
                                      <p:cBhvr additive="base">
                                        <p:cTn dur="500"/>
                                        <p:tgtEl>
                                          <p:spTgt spid="1591">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350"/>
                                  </p:stCondLst>
                                  <p:childTnLst>
                                    <p:set>
                                      <p:cBhvr>
                                        <p:cTn dur="1" fill="hold">
                                          <p:stCondLst>
                                            <p:cond delay="0"/>
                                          </p:stCondLst>
                                        </p:cTn>
                                        <p:tgtEl>
                                          <p:spTgt spid="1591">
                                            <p:txEl>
                                              <p:pRg end="7" st="7"/>
                                            </p:txEl>
                                          </p:spTgt>
                                        </p:tgtEl>
                                        <p:attrNameLst>
                                          <p:attrName>style.visibility</p:attrName>
                                        </p:attrNameLst>
                                      </p:cBhvr>
                                      <p:to>
                                        <p:strVal val="visible"/>
                                      </p:to>
                                    </p:set>
                                    <p:anim calcmode="lin" valueType="num">
                                      <p:cBhvr additive="base">
                                        <p:cTn dur="500"/>
                                        <p:tgtEl>
                                          <p:spTgt spid="1591">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350"/>
                                  </p:stCondLst>
                                  <p:childTnLst>
                                    <p:set>
                                      <p:cBhvr>
                                        <p:cTn dur="1" fill="hold">
                                          <p:stCondLst>
                                            <p:cond delay="0"/>
                                          </p:stCondLst>
                                        </p:cTn>
                                        <p:tgtEl>
                                          <p:spTgt spid="1591">
                                            <p:txEl>
                                              <p:pRg end="8" st="8"/>
                                            </p:txEl>
                                          </p:spTgt>
                                        </p:tgtEl>
                                        <p:attrNameLst>
                                          <p:attrName>style.visibility</p:attrName>
                                        </p:attrNameLst>
                                      </p:cBhvr>
                                      <p:to>
                                        <p:strVal val="visible"/>
                                      </p:to>
                                    </p:set>
                                    <p:anim calcmode="lin" valueType="num">
                                      <p:cBhvr additive="base">
                                        <p:cTn dur="500"/>
                                        <p:tgtEl>
                                          <p:spTgt spid="1591">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8500"/>
                            </p:stCondLst>
                            <p:childTnLst>
                              <p:par>
                                <p:cTn fill="hold" nodeType="afterEffect" presetClass="entr" presetID="2" presetSubtype="8">
                                  <p:stCondLst>
                                    <p:cond delay="250"/>
                                  </p:stCondLst>
                                  <p:childTnLst>
                                    <p:set>
                                      <p:cBhvr>
                                        <p:cTn dur="1" fill="hold">
                                          <p:stCondLst>
                                            <p:cond delay="0"/>
                                          </p:stCondLst>
                                        </p:cTn>
                                        <p:tgtEl>
                                          <p:spTgt spid="1592">
                                            <p:txEl>
                                              <p:pRg end="0" st="0"/>
                                            </p:txEl>
                                          </p:spTgt>
                                        </p:tgtEl>
                                        <p:attrNameLst>
                                          <p:attrName>style.visibility</p:attrName>
                                        </p:attrNameLst>
                                      </p:cBhvr>
                                      <p:to>
                                        <p:strVal val="visible"/>
                                      </p:to>
                                    </p:set>
                                    <p:anim calcmode="lin" valueType="num">
                                      <p:cBhvr additive="base">
                                        <p:cTn dur="500"/>
                                        <p:tgtEl>
                                          <p:spTgt spid="159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0"/>
                            </p:stCondLst>
                            <p:childTnLst>
                              <p:par>
                                <p:cTn fill="hold" nodeType="afterEffect" presetClass="entr" presetID="2" presetSubtype="8">
                                  <p:stCondLst>
                                    <p:cond delay="250"/>
                                  </p:stCondLst>
                                  <p:childTnLst>
                                    <p:set>
                                      <p:cBhvr>
                                        <p:cTn dur="1" fill="hold">
                                          <p:stCondLst>
                                            <p:cond delay="0"/>
                                          </p:stCondLst>
                                        </p:cTn>
                                        <p:tgtEl>
                                          <p:spTgt spid="1592">
                                            <p:txEl>
                                              <p:pRg end="1" st="1"/>
                                            </p:txEl>
                                          </p:spTgt>
                                        </p:tgtEl>
                                        <p:attrNameLst>
                                          <p:attrName>style.visibility</p:attrName>
                                        </p:attrNameLst>
                                      </p:cBhvr>
                                      <p:to>
                                        <p:strVal val="visible"/>
                                      </p:to>
                                    </p:set>
                                    <p:anim calcmode="lin" valueType="num">
                                      <p:cBhvr additive="base">
                                        <p:cTn dur="500"/>
                                        <p:tgtEl>
                                          <p:spTgt spid="159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8">
                                  <p:stCondLst>
                                    <p:cond delay="250"/>
                                  </p:stCondLst>
                                  <p:childTnLst>
                                    <p:set>
                                      <p:cBhvr>
                                        <p:cTn dur="1" fill="hold">
                                          <p:stCondLst>
                                            <p:cond delay="0"/>
                                          </p:stCondLst>
                                        </p:cTn>
                                        <p:tgtEl>
                                          <p:spTgt spid="1592">
                                            <p:txEl>
                                              <p:pRg end="2" st="2"/>
                                            </p:txEl>
                                          </p:spTgt>
                                        </p:tgtEl>
                                        <p:attrNameLst>
                                          <p:attrName>style.visibility</p:attrName>
                                        </p:attrNameLst>
                                      </p:cBhvr>
                                      <p:to>
                                        <p:strVal val="visible"/>
                                      </p:to>
                                    </p:set>
                                    <p:anim calcmode="lin" valueType="num">
                                      <p:cBhvr additive="base">
                                        <p:cTn dur="500"/>
                                        <p:tgtEl>
                                          <p:spTgt spid="159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0"/>
                            </p:stCondLst>
                            <p:childTnLst>
                              <p:par>
                                <p:cTn fill="hold" nodeType="afterEffect" presetClass="entr" presetID="2" presetSubtype="8">
                                  <p:stCondLst>
                                    <p:cond delay="250"/>
                                  </p:stCondLst>
                                  <p:childTnLst>
                                    <p:set>
                                      <p:cBhvr>
                                        <p:cTn dur="1" fill="hold">
                                          <p:stCondLst>
                                            <p:cond delay="0"/>
                                          </p:stCondLst>
                                        </p:cTn>
                                        <p:tgtEl>
                                          <p:spTgt spid="1592">
                                            <p:txEl>
                                              <p:pRg end="3" st="3"/>
                                            </p:txEl>
                                          </p:spTgt>
                                        </p:tgtEl>
                                        <p:attrNameLst>
                                          <p:attrName>style.visibility</p:attrName>
                                        </p:attrNameLst>
                                      </p:cBhvr>
                                      <p:to>
                                        <p:strVal val="visible"/>
                                      </p:to>
                                    </p:set>
                                    <p:anim calcmode="lin" valueType="num">
                                      <p:cBhvr additive="base">
                                        <p:cTn dur="500"/>
                                        <p:tgtEl>
                                          <p:spTgt spid="159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500"/>
                            </p:stCondLst>
                            <p:childTnLst>
                              <p:par>
                                <p:cTn fill="hold" nodeType="afterEffect" presetClass="entr" presetID="2" presetSubtype="8">
                                  <p:stCondLst>
                                    <p:cond delay="250"/>
                                  </p:stCondLst>
                                  <p:childTnLst>
                                    <p:set>
                                      <p:cBhvr>
                                        <p:cTn dur="1" fill="hold">
                                          <p:stCondLst>
                                            <p:cond delay="0"/>
                                          </p:stCondLst>
                                        </p:cTn>
                                        <p:tgtEl>
                                          <p:spTgt spid="1592">
                                            <p:txEl>
                                              <p:pRg end="4" st="4"/>
                                            </p:txEl>
                                          </p:spTgt>
                                        </p:tgtEl>
                                        <p:attrNameLst>
                                          <p:attrName>style.visibility</p:attrName>
                                        </p:attrNameLst>
                                      </p:cBhvr>
                                      <p:to>
                                        <p:strVal val="visible"/>
                                      </p:to>
                                    </p:set>
                                    <p:anim calcmode="lin" valueType="num">
                                      <p:cBhvr additive="base">
                                        <p:cTn dur="500"/>
                                        <p:tgtEl>
                                          <p:spTgt spid="159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8">
                                  <p:stCondLst>
                                    <p:cond delay="250"/>
                                  </p:stCondLst>
                                  <p:childTnLst>
                                    <p:set>
                                      <p:cBhvr>
                                        <p:cTn dur="1" fill="hold">
                                          <p:stCondLst>
                                            <p:cond delay="0"/>
                                          </p:stCondLst>
                                        </p:cTn>
                                        <p:tgtEl>
                                          <p:spTgt spid="1592">
                                            <p:txEl>
                                              <p:pRg end="5" st="5"/>
                                            </p:txEl>
                                          </p:spTgt>
                                        </p:tgtEl>
                                        <p:attrNameLst>
                                          <p:attrName>style.visibility</p:attrName>
                                        </p:attrNameLst>
                                      </p:cBhvr>
                                      <p:to>
                                        <p:strVal val="visible"/>
                                      </p:to>
                                    </p:set>
                                    <p:anim calcmode="lin" valueType="num">
                                      <p:cBhvr additive="base">
                                        <p:cTn dur="500"/>
                                        <p:tgtEl>
                                          <p:spTgt spid="159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500"/>
                            </p:stCondLst>
                            <p:childTnLst>
                              <p:par>
                                <p:cTn fill="hold" nodeType="afterEffect" presetClass="entr" presetID="2" presetSubtype="8">
                                  <p:stCondLst>
                                    <p:cond delay="250"/>
                                  </p:stCondLst>
                                  <p:childTnLst>
                                    <p:set>
                                      <p:cBhvr>
                                        <p:cTn dur="1" fill="hold">
                                          <p:stCondLst>
                                            <p:cond delay="0"/>
                                          </p:stCondLst>
                                        </p:cTn>
                                        <p:tgtEl>
                                          <p:spTgt spid="1592">
                                            <p:txEl>
                                              <p:pRg end="6" st="6"/>
                                            </p:txEl>
                                          </p:spTgt>
                                        </p:tgtEl>
                                        <p:attrNameLst>
                                          <p:attrName>style.visibility</p:attrName>
                                        </p:attrNameLst>
                                      </p:cBhvr>
                                      <p:to>
                                        <p:strVal val="visible"/>
                                      </p:to>
                                    </p:set>
                                    <p:anim calcmode="lin" valueType="num">
                                      <p:cBhvr additive="base">
                                        <p:cTn dur="500"/>
                                        <p:tgtEl>
                                          <p:spTgt spid="159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0"/>
                            </p:stCondLst>
                            <p:childTnLst>
                              <p:par>
                                <p:cTn fill="hold" nodeType="afterEffect" presetClass="entr" presetID="2" presetSubtype="8">
                                  <p:stCondLst>
                                    <p:cond delay="250"/>
                                  </p:stCondLst>
                                  <p:childTnLst>
                                    <p:set>
                                      <p:cBhvr>
                                        <p:cTn dur="1" fill="hold">
                                          <p:stCondLst>
                                            <p:cond delay="0"/>
                                          </p:stCondLst>
                                        </p:cTn>
                                        <p:tgtEl>
                                          <p:spTgt spid="1592">
                                            <p:txEl>
                                              <p:pRg end="7" st="7"/>
                                            </p:txEl>
                                          </p:spTgt>
                                        </p:tgtEl>
                                        <p:attrNameLst>
                                          <p:attrName>style.visibility</p:attrName>
                                        </p:attrNameLst>
                                      </p:cBhvr>
                                      <p:to>
                                        <p:strVal val="visible"/>
                                      </p:to>
                                    </p:set>
                                    <p:anim calcmode="lin" valueType="num">
                                      <p:cBhvr additive="base">
                                        <p:cTn dur="500"/>
                                        <p:tgtEl>
                                          <p:spTgt spid="159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2" presetSubtype="8">
                                  <p:stCondLst>
                                    <p:cond delay="250"/>
                                  </p:stCondLst>
                                  <p:childTnLst>
                                    <p:set>
                                      <p:cBhvr>
                                        <p:cTn dur="1" fill="hold">
                                          <p:stCondLst>
                                            <p:cond delay="0"/>
                                          </p:stCondLst>
                                        </p:cTn>
                                        <p:tgtEl>
                                          <p:spTgt spid="1592">
                                            <p:txEl>
                                              <p:pRg end="8" st="8"/>
                                            </p:txEl>
                                          </p:spTgt>
                                        </p:tgtEl>
                                        <p:attrNameLst>
                                          <p:attrName>style.visibility</p:attrName>
                                        </p:attrNameLst>
                                      </p:cBhvr>
                                      <p:to>
                                        <p:strVal val="visible"/>
                                      </p:to>
                                    </p:set>
                                    <p:anim calcmode="lin" valueType="num">
                                      <p:cBhvr additive="base">
                                        <p:cTn dur="500"/>
                                        <p:tgtEl>
                                          <p:spTgt spid="159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50"/>
                                  </p:stCondLst>
                                  <p:childTnLst>
                                    <p:set>
                                      <p:cBhvr>
                                        <p:cTn dur="1" fill="hold">
                                          <p:stCondLst>
                                            <p:cond delay="0"/>
                                          </p:stCondLst>
                                        </p:cTn>
                                        <p:tgtEl>
                                          <p:spTgt spid="1593">
                                            <p:txEl>
                                              <p:pRg end="0" st="0"/>
                                            </p:txEl>
                                          </p:spTgt>
                                        </p:tgtEl>
                                        <p:attrNameLst>
                                          <p:attrName>style.visibility</p:attrName>
                                        </p:attrNameLst>
                                      </p:cBhvr>
                                      <p:to>
                                        <p:strVal val="visible"/>
                                      </p:to>
                                    </p:set>
                                    <p:anim calcmode="lin" valueType="num">
                                      <p:cBhvr additive="base">
                                        <p:cTn dur="500"/>
                                        <p:tgtEl>
                                          <p:spTgt spid="159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50"/>
                                  </p:stCondLst>
                                  <p:childTnLst>
                                    <p:set>
                                      <p:cBhvr>
                                        <p:cTn dur="1" fill="hold">
                                          <p:stCondLst>
                                            <p:cond delay="0"/>
                                          </p:stCondLst>
                                        </p:cTn>
                                        <p:tgtEl>
                                          <p:spTgt spid="1593">
                                            <p:txEl>
                                              <p:pRg end="1" st="1"/>
                                            </p:txEl>
                                          </p:spTgt>
                                        </p:tgtEl>
                                        <p:attrNameLst>
                                          <p:attrName>style.visibility</p:attrName>
                                        </p:attrNameLst>
                                      </p:cBhvr>
                                      <p:to>
                                        <p:strVal val="visible"/>
                                      </p:to>
                                    </p:set>
                                    <p:anim calcmode="lin" valueType="num">
                                      <p:cBhvr additive="base">
                                        <p:cTn dur="500"/>
                                        <p:tgtEl>
                                          <p:spTgt spid="159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50"/>
                                  </p:stCondLst>
                                  <p:childTnLst>
                                    <p:set>
                                      <p:cBhvr>
                                        <p:cTn dur="1" fill="hold">
                                          <p:stCondLst>
                                            <p:cond delay="0"/>
                                          </p:stCondLst>
                                        </p:cTn>
                                        <p:tgtEl>
                                          <p:spTgt spid="1593">
                                            <p:txEl>
                                              <p:pRg end="2" st="2"/>
                                            </p:txEl>
                                          </p:spTgt>
                                        </p:tgtEl>
                                        <p:attrNameLst>
                                          <p:attrName>style.visibility</p:attrName>
                                        </p:attrNameLst>
                                      </p:cBhvr>
                                      <p:to>
                                        <p:strVal val="visible"/>
                                      </p:to>
                                    </p:set>
                                    <p:anim calcmode="lin" valueType="num">
                                      <p:cBhvr additive="base">
                                        <p:cTn dur="500"/>
                                        <p:tgtEl>
                                          <p:spTgt spid="159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50"/>
                                  </p:stCondLst>
                                  <p:childTnLst>
                                    <p:set>
                                      <p:cBhvr>
                                        <p:cTn dur="1" fill="hold">
                                          <p:stCondLst>
                                            <p:cond delay="0"/>
                                          </p:stCondLst>
                                        </p:cTn>
                                        <p:tgtEl>
                                          <p:spTgt spid="1593">
                                            <p:txEl>
                                              <p:pRg end="3" st="3"/>
                                            </p:txEl>
                                          </p:spTgt>
                                        </p:tgtEl>
                                        <p:attrNameLst>
                                          <p:attrName>style.visibility</p:attrName>
                                        </p:attrNameLst>
                                      </p:cBhvr>
                                      <p:to>
                                        <p:strVal val="visible"/>
                                      </p:to>
                                    </p:set>
                                    <p:anim calcmode="lin" valueType="num">
                                      <p:cBhvr additive="base">
                                        <p:cTn dur="500"/>
                                        <p:tgtEl>
                                          <p:spTgt spid="159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50"/>
                                  </p:stCondLst>
                                  <p:childTnLst>
                                    <p:set>
                                      <p:cBhvr>
                                        <p:cTn dur="1" fill="hold">
                                          <p:stCondLst>
                                            <p:cond delay="0"/>
                                          </p:stCondLst>
                                        </p:cTn>
                                        <p:tgtEl>
                                          <p:spTgt spid="1593">
                                            <p:txEl>
                                              <p:pRg end="4" st="4"/>
                                            </p:txEl>
                                          </p:spTgt>
                                        </p:tgtEl>
                                        <p:attrNameLst>
                                          <p:attrName>style.visibility</p:attrName>
                                        </p:attrNameLst>
                                      </p:cBhvr>
                                      <p:to>
                                        <p:strVal val="visible"/>
                                      </p:to>
                                    </p:set>
                                    <p:anim calcmode="lin" valueType="num">
                                      <p:cBhvr additive="base">
                                        <p:cTn dur="500"/>
                                        <p:tgtEl>
                                          <p:spTgt spid="159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50"/>
                                  </p:stCondLst>
                                  <p:childTnLst>
                                    <p:set>
                                      <p:cBhvr>
                                        <p:cTn dur="1" fill="hold">
                                          <p:stCondLst>
                                            <p:cond delay="0"/>
                                          </p:stCondLst>
                                        </p:cTn>
                                        <p:tgtEl>
                                          <p:spTgt spid="1593">
                                            <p:txEl>
                                              <p:pRg end="5" st="5"/>
                                            </p:txEl>
                                          </p:spTgt>
                                        </p:tgtEl>
                                        <p:attrNameLst>
                                          <p:attrName>style.visibility</p:attrName>
                                        </p:attrNameLst>
                                      </p:cBhvr>
                                      <p:to>
                                        <p:strVal val="visible"/>
                                      </p:to>
                                    </p:set>
                                    <p:anim calcmode="lin" valueType="num">
                                      <p:cBhvr additive="base">
                                        <p:cTn dur="500"/>
                                        <p:tgtEl>
                                          <p:spTgt spid="159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50"/>
                                  </p:stCondLst>
                                  <p:childTnLst>
                                    <p:set>
                                      <p:cBhvr>
                                        <p:cTn dur="1" fill="hold">
                                          <p:stCondLst>
                                            <p:cond delay="0"/>
                                          </p:stCondLst>
                                        </p:cTn>
                                        <p:tgtEl>
                                          <p:spTgt spid="1593">
                                            <p:txEl>
                                              <p:pRg end="6" st="6"/>
                                            </p:txEl>
                                          </p:spTgt>
                                        </p:tgtEl>
                                        <p:attrNameLst>
                                          <p:attrName>style.visibility</p:attrName>
                                        </p:attrNameLst>
                                      </p:cBhvr>
                                      <p:to>
                                        <p:strVal val="visible"/>
                                      </p:to>
                                    </p:set>
                                    <p:anim calcmode="lin" valueType="num">
                                      <p:cBhvr additive="base">
                                        <p:cTn dur="500"/>
                                        <p:tgtEl>
                                          <p:spTgt spid="159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50"/>
                                  </p:stCondLst>
                                  <p:childTnLst>
                                    <p:set>
                                      <p:cBhvr>
                                        <p:cTn dur="1" fill="hold">
                                          <p:stCondLst>
                                            <p:cond delay="0"/>
                                          </p:stCondLst>
                                        </p:cTn>
                                        <p:tgtEl>
                                          <p:spTgt spid="1593">
                                            <p:txEl>
                                              <p:pRg end="7" st="7"/>
                                            </p:txEl>
                                          </p:spTgt>
                                        </p:tgtEl>
                                        <p:attrNameLst>
                                          <p:attrName>style.visibility</p:attrName>
                                        </p:attrNameLst>
                                      </p:cBhvr>
                                      <p:to>
                                        <p:strVal val="visible"/>
                                      </p:to>
                                    </p:set>
                                    <p:anim calcmode="lin" valueType="num">
                                      <p:cBhvr additive="base">
                                        <p:cTn dur="500"/>
                                        <p:tgtEl>
                                          <p:spTgt spid="159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350"/>
                                  </p:stCondLst>
                                  <p:childTnLst>
                                    <p:set>
                                      <p:cBhvr>
                                        <p:cTn dur="1" fill="hold">
                                          <p:stCondLst>
                                            <p:cond delay="0"/>
                                          </p:stCondLst>
                                        </p:cTn>
                                        <p:tgtEl>
                                          <p:spTgt spid="1593">
                                            <p:txEl>
                                              <p:pRg end="8" st="8"/>
                                            </p:txEl>
                                          </p:spTgt>
                                        </p:tgtEl>
                                        <p:attrNameLst>
                                          <p:attrName>style.visibility</p:attrName>
                                        </p:attrNameLst>
                                      </p:cBhvr>
                                      <p:to>
                                        <p:strVal val="visible"/>
                                      </p:to>
                                    </p:set>
                                    <p:anim calcmode="lin" valueType="num">
                                      <p:cBhvr additive="base">
                                        <p:cTn dur="500"/>
                                        <p:tgtEl>
                                          <p:spTgt spid="159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 Points 1">
  <p:cSld name="6 Points 1">
    <p:spTree>
      <p:nvGrpSpPr>
        <p:cNvPr id="1594" name="Shape 1594"/>
        <p:cNvGrpSpPr/>
        <p:nvPr/>
      </p:nvGrpSpPr>
      <p:grpSpPr>
        <a:xfrm>
          <a:off x="0" y="0"/>
          <a:ext cx="0" cy="0"/>
          <a:chOff x="0" y="0"/>
          <a:chExt cx="0" cy="0"/>
        </a:xfrm>
      </p:grpSpPr>
      <p:sp>
        <p:nvSpPr>
          <p:cNvPr id="1595" name="Google Shape;1595;p80"/>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6" name="Google Shape;1596;p80"/>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7" name="Google Shape;1597;p80"/>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98" name="Google Shape;1598;p80"/>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9" name="Google Shape;1599;p80"/>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00" name="Google Shape;1600;p80"/>
          <p:cNvSpPr/>
          <p:nvPr/>
        </p:nvSpPr>
        <p:spPr>
          <a:xfrm>
            <a:off x="8924620" y="4038600"/>
            <a:ext cx="137886" cy="6248400"/>
          </a:xfrm>
          <a:prstGeom prst="rect">
            <a:avLst/>
          </a:pr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01" name="Google Shape;1601;p80"/>
          <p:cNvSpPr/>
          <p:nvPr/>
        </p:nvSpPr>
        <p:spPr>
          <a:xfrm>
            <a:off x="9223905" y="3285719"/>
            <a:ext cx="137886" cy="7001281"/>
          </a:xfrm>
          <a:prstGeom prst="rect">
            <a:avLst/>
          </a:prstGeom>
          <a:solidFill>
            <a:srgbClr val="8C21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02" name="Google Shape;1602;p80"/>
          <p:cNvSpPr/>
          <p:nvPr/>
        </p:nvSpPr>
        <p:spPr>
          <a:xfrm>
            <a:off x="9523189" y="4989169"/>
            <a:ext cx="137889" cy="5297832"/>
          </a:xfrm>
          <a:prstGeom prst="rect">
            <a:avLst/>
          </a:prstGeom>
          <a:solidFill>
            <a:srgbClr val="CD7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03" name="Google Shape;1603;p80"/>
          <p:cNvSpPr/>
          <p:nvPr/>
        </p:nvSpPr>
        <p:spPr>
          <a:xfrm>
            <a:off x="8625334" y="7342910"/>
            <a:ext cx="137888" cy="2944090"/>
          </a:xfrm>
          <a:prstGeom prst="rect">
            <a:avLst/>
          </a:prstGeom>
          <a:solidFill>
            <a:srgbClr val="6592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04" name="Google Shape;1604;p80"/>
          <p:cNvSpPr/>
          <p:nvPr/>
        </p:nvSpPr>
        <p:spPr>
          <a:xfrm>
            <a:off x="8326050" y="5686379"/>
            <a:ext cx="136227" cy="4600622"/>
          </a:xfrm>
          <a:prstGeom prst="rect">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05" name="Google Shape;1605;p80"/>
          <p:cNvSpPr/>
          <p:nvPr/>
        </p:nvSpPr>
        <p:spPr>
          <a:xfrm>
            <a:off x="9822476" y="6692619"/>
            <a:ext cx="137886" cy="3594381"/>
          </a:xfrm>
          <a:prstGeom prst="rect">
            <a:avLst/>
          </a:prstGeom>
          <a:solidFill>
            <a:srgbClr val="3194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06" name="Google Shape;1606;p80"/>
          <p:cNvSpPr/>
          <p:nvPr/>
        </p:nvSpPr>
        <p:spPr>
          <a:xfrm rot="-5400000">
            <a:off x="5841639" y="1306532"/>
            <a:ext cx="136802" cy="750207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07" name="Google Shape;1607;p80"/>
          <p:cNvSpPr/>
          <p:nvPr/>
        </p:nvSpPr>
        <p:spPr>
          <a:xfrm>
            <a:off x="1121100" y="4475678"/>
            <a:ext cx="1163782" cy="116378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08" name="Google Shape;1608;p80"/>
          <p:cNvSpPr/>
          <p:nvPr/>
        </p:nvSpPr>
        <p:spPr>
          <a:xfrm>
            <a:off x="3694948" y="2772229"/>
            <a:ext cx="1163782" cy="116378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09" name="Google Shape;1609;p80"/>
          <p:cNvSpPr/>
          <p:nvPr/>
        </p:nvSpPr>
        <p:spPr>
          <a:xfrm>
            <a:off x="2656659" y="6179128"/>
            <a:ext cx="1163782" cy="1163782"/>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10" name="Google Shape;1610;p80"/>
          <p:cNvSpPr/>
          <p:nvPr/>
        </p:nvSpPr>
        <p:spPr>
          <a:xfrm>
            <a:off x="15846539" y="5172888"/>
            <a:ext cx="1163782" cy="116378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11" name="Google Shape;1611;p80"/>
          <p:cNvSpPr/>
          <p:nvPr/>
        </p:nvSpPr>
        <p:spPr>
          <a:xfrm>
            <a:off x="13434873" y="3525108"/>
            <a:ext cx="1163782" cy="116378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12" name="Google Shape;1612;p80"/>
          <p:cNvSpPr/>
          <p:nvPr/>
        </p:nvSpPr>
        <p:spPr>
          <a:xfrm>
            <a:off x="14016766" y="6820669"/>
            <a:ext cx="1163782" cy="116378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13" name="Google Shape;1613;p80"/>
          <p:cNvSpPr/>
          <p:nvPr/>
        </p:nvSpPr>
        <p:spPr>
          <a:xfrm rot="-5400000">
            <a:off x="6759255" y="3628311"/>
            <a:ext cx="136801" cy="626541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14" name="Google Shape;1614;p80"/>
          <p:cNvSpPr/>
          <p:nvPr/>
        </p:nvSpPr>
        <p:spPr>
          <a:xfrm rot="-5400000">
            <a:off x="6957844" y="1018572"/>
            <a:ext cx="136800" cy="467109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15" name="Google Shape;1615;p80"/>
          <p:cNvSpPr/>
          <p:nvPr/>
        </p:nvSpPr>
        <p:spPr>
          <a:xfrm rot="-5400000">
            <a:off x="11175710" y="1787510"/>
            <a:ext cx="136800" cy="463898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16" name="Google Shape;1616;p80"/>
          <p:cNvSpPr/>
          <p:nvPr/>
        </p:nvSpPr>
        <p:spPr>
          <a:xfrm rot="-5400000">
            <a:off x="12127376" y="1885054"/>
            <a:ext cx="136800" cy="77394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17" name="Google Shape;1617;p80"/>
          <p:cNvSpPr/>
          <p:nvPr/>
        </p:nvSpPr>
        <p:spPr>
          <a:xfrm rot="-5400000">
            <a:off x="11349918" y="4609576"/>
            <a:ext cx="136800" cy="5585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18" name="Google Shape;1618;p80"/>
          <p:cNvSpPr/>
          <p:nvPr/>
        </p:nvSpPr>
        <p:spPr>
          <a:xfrm rot="-5400000">
            <a:off x="9224992" y="3285719"/>
            <a:ext cx="136800" cy="136800"/>
          </a:xfrm>
          <a:prstGeom prst="rtTriangle">
            <a:avLst/>
          </a:prstGeom>
          <a:solidFill>
            <a:srgbClr val="5D16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19" name="Google Shape;1619;p80"/>
          <p:cNvSpPr/>
          <p:nvPr/>
        </p:nvSpPr>
        <p:spPr>
          <a:xfrm rot="-5400000">
            <a:off x="9524279" y="4989172"/>
            <a:ext cx="136800" cy="136800"/>
          </a:xfrm>
          <a:prstGeom prst="rtTriangle">
            <a:avLst/>
          </a:prstGeom>
          <a:solidFill>
            <a:srgbClr val="8954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20" name="Google Shape;1620;p80"/>
          <p:cNvSpPr/>
          <p:nvPr/>
        </p:nvSpPr>
        <p:spPr>
          <a:xfrm rot="-5400000">
            <a:off x="9823564" y="6692618"/>
            <a:ext cx="136800" cy="136800"/>
          </a:xfrm>
          <a:prstGeom prst="rtTriangle">
            <a:avLst/>
          </a:prstGeom>
          <a:solidFill>
            <a:srgbClr val="2063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21" name="Google Shape;1621;p80"/>
          <p:cNvSpPr/>
          <p:nvPr/>
        </p:nvSpPr>
        <p:spPr>
          <a:xfrm flipH="1" rot="5400000">
            <a:off x="8325477" y="5686380"/>
            <a:ext cx="136800" cy="136800"/>
          </a:xfrm>
          <a:prstGeom prst="rtTriangle">
            <a:avLst/>
          </a:prstGeom>
          <a:solidFill>
            <a:srgbClr val="0056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22" name="Google Shape;1622;p80"/>
          <p:cNvSpPr/>
          <p:nvPr/>
        </p:nvSpPr>
        <p:spPr>
          <a:xfrm flipH="1" rot="5400000">
            <a:off x="8924620" y="4038599"/>
            <a:ext cx="136800" cy="136800"/>
          </a:xfrm>
          <a:prstGeom prst="rtTriangle">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23" name="Google Shape;1623;p80"/>
          <p:cNvSpPr/>
          <p:nvPr/>
        </p:nvSpPr>
        <p:spPr>
          <a:xfrm flipH="1" rot="5400000">
            <a:off x="8626554" y="7334159"/>
            <a:ext cx="136800" cy="136800"/>
          </a:xfrm>
          <a:prstGeom prst="rtTriangle">
            <a:avLst/>
          </a:prstGeom>
          <a:solidFill>
            <a:srgbClr val="4361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24" name="Google Shape;1624;p80"/>
          <p:cNvSpPr/>
          <p:nvPr>
            <p:ph idx="2" type="pic"/>
          </p:nvPr>
        </p:nvSpPr>
        <p:spPr>
          <a:xfrm>
            <a:off x="3999721" y="3077002"/>
            <a:ext cx="554236" cy="554236"/>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625" name="Google Shape;1625;p80"/>
          <p:cNvSpPr/>
          <p:nvPr>
            <p:ph idx="3" type="pic"/>
          </p:nvPr>
        </p:nvSpPr>
        <p:spPr>
          <a:xfrm>
            <a:off x="13739647" y="3829881"/>
            <a:ext cx="554236" cy="554236"/>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626" name="Google Shape;1626;p80"/>
          <p:cNvSpPr/>
          <p:nvPr>
            <p:ph idx="4" type="pic"/>
          </p:nvPr>
        </p:nvSpPr>
        <p:spPr>
          <a:xfrm>
            <a:off x="1425873" y="4780451"/>
            <a:ext cx="554236" cy="554236"/>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627" name="Google Shape;1627;p80"/>
          <p:cNvSpPr/>
          <p:nvPr>
            <p:ph idx="5" type="pic"/>
          </p:nvPr>
        </p:nvSpPr>
        <p:spPr>
          <a:xfrm>
            <a:off x="2961432" y="6483901"/>
            <a:ext cx="554236" cy="554236"/>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628" name="Google Shape;1628;p80"/>
          <p:cNvSpPr/>
          <p:nvPr>
            <p:ph idx="6" type="pic"/>
          </p:nvPr>
        </p:nvSpPr>
        <p:spPr>
          <a:xfrm>
            <a:off x="16151313" y="5477661"/>
            <a:ext cx="554236" cy="554236"/>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629" name="Google Shape;1629;p80"/>
          <p:cNvSpPr/>
          <p:nvPr>
            <p:ph idx="7" type="pic"/>
          </p:nvPr>
        </p:nvSpPr>
        <p:spPr>
          <a:xfrm>
            <a:off x="14321538" y="7125441"/>
            <a:ext cx="554236" cy="554236"/>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630" name="Google Shape;1630;p80"/>
          <p:cNvSpPr txBox="1"/>
          <p:nvPr>
            <p:ph idx="8" type="body"/>
          </p:nvPr>
        </p:nvSpPr>
        <p:spPr>
          <a:xfrm>
            <a:off x="4858730" y="2647019"/>
            <a:ext cx="4202689"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4"/>
              </a:buClr>
              <a:buSzPts val="3200"/>
              <a:buNone/>
              <a:defRPr i="0" sz="32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1" name="Google Shape;1631;p80"/>
          <p:cNvSpPr txBox="1"/>
          <p:nvPr>
            <p:ph idx="9" type="body"/>
          </p:nvPr>
        </p:nvSpPr>
        <p:spPr>
          <a:xfrm>
            <a:off x="4856423" y="3460670"/>
            <a:ext cx="3770131" cy="1015007"/>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2" name="Google Shape;1632;p80"/>
          <p:cNvSpPr txBox="1"/>
          <p:nvPr>
            <p:ph idx="13" type="body"/>
          </p:nvPr>
        </p:nvSpPr>
        <p:spPr>
          <a:xfrm>
            <a:off x="2294338" y="4352219"/>
            <a:ext cx="5602753"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5"/>
              </a:buClr>
              <a:buSzPts val="3200"/>
              <a:buNone/>
              <a:defRPr i="0" sz="32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3" name="Google Shape;1633;p80"/>
          <p:cNvSpPr txBox="1"/>
          <p:nvPr>
            <p:ph idx="14" type="body"/>
          </p:nvPr>
        </p:nvSpPr>
        <p:spPr>
          <a:xfrm>
            <a:off x="2292031" y="5165871"/>
            <a:ext cx="5618914" cy="91627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4" name="Google Shape;1634;p80"/>
          <p:cNvSpPr txBox="1"/>
          <p:nvPr>
            <p:ph idx="15" type="body"/>
          </p:nvPr>
        </p:nvSpPr>
        <p:spPr>
          <a:xfrm>
            <a:off x="3822748" y="6055668"/>
            <a:ext cx="4202689"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6"/>
              </a:buClr>
              <a:buSzPts val="3200"/>
              <a:buNone/>
              <a:defRPr i="0" sz="3200">
                <a:solidFill>
                  <a:schemeClr val="accent6"/>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5" name="Google Shape;1635;p80"/>
          <p:cNvSpPr txBox="1"/>
          <p:nvPr>
            <p:ph idx="16" type="body"/>
          </p:nvPr>
        </p:nvSpPr>
        <p:spPr>
          <a:xfrm>
            <a:off x="3820441" y="6869319"/>
            <a:ext cx="4173632" cy="1015007"/>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6" name="Google Shape;1636;p80"/>
          <p:cNvSpPr txBox="1"/>
          <p:nvPr>
            <p:ph idx="17" type="body"/>
          </p:nvPr>
        </p:nvSpPr>
        <p:spPr>
          <a:xfrm>
            <a:off x="9832866" y="3407702"/>
            <a:ext cx="3602008" cy="720080"/>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accent2"/>
              </a:buClr>
              <a:buSzPts val="3200"/>
              <a:buNone/>
              <a:defRPr i="0" sz="32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7" name="Google Shape;1637;p80"/>
          <p:cNvSpPr txBox="1"/>
          <p:nvPr>
            <p:ph idx="18" type="body"/>
          </p:nvPr>
        </p:nvSpPr>
        <p:spPr>
          <a:xfrm>
            <a:off x="9822476" y="4175400"/>
            <a:ext cx="3612398" cy="916274"/>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8" name="Google Shape;1638;p80"/>
          <p:cNvSpPr txBox="1"/>
          <p:nvPr>
            <p:ph idx="19" type="body"/>
          </p:nvPr>
        </p:nvSpPr>
        <p:spPr>
          <a:xfrm>
            <a:off x="10252364" y="5008647"/>
            <a:ext cx="5555810" cy="720080"/>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accent1"/>
              </a:buClr>
              <a:buSzPts val="3200"/>
              <a:buNone/>
              <a:defRPr i="0" sz="32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9" name="Google Shape;1639;p80"/>
          <p:cNvSpPr txBox="1"/>
          <p:nvPr>
            <p:ph idx="20" type="body"/>
          </p:nvPr>
        </p:nvSpPr>
        <p:spPr>
          <a:xfrm>
            <a:off x="10236338" y="5776345"/>
            <a:ext cx="5571836" cy="916274"/>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40" name="Google Shape;1640;p80"/>
          <p:cNvSpPr txBox="1"/>
          <p:nvPr>
            <p:ph idx="21" type="body"/>
          </p:nvPr>
        </p:nvSpPr>
        <p:spPr>
          <a:xfrm>
            <a:off x="10249294" y="6703262"/>
            <a:ext cx="3739229" cy="720080"/>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accent3"/>
              </a:buClr>
              <a:buSzPts val="3200"/>
              <a:buNone/>
              <a:defRPr i="0" sz="32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41" name="Google Shape;1641;p80"/>
          <p:cNvSpPr txBox="1"/>
          <p:nvPr>
            <p:ph idx="22" type="body"/>
          </p:nvPr>
        </p:nvSpPr>
        <p:spPr>
          <a:xfrm>
            <a:off x="10238508" y="7470960"/>
            <a:ext cx="3750015" cy="916274"/>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599"/>
                                        </p:tgtEl>
                                        <p:attrNameLst>
                                          <p:attrName>style.visibility</p:attrName>
                                        </p:attrNameLst>
                                      </p:cBhvr>
                                      <p:to>
                                        <p:strVal val="visible"/>
                                      </p:to>
                                    </p:set>
                                    <p:anim calcmode="lin" valueType="num">
                                      <p:cBhvr additive="base">
                                        <p:cTn dur="500"/>
                                        <p:tgtEl>
                                          <p:spTgt spid="159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98">
                                            <p:txEl>
                                              <p:pRg end="0" st="0"/>
                                            </p:txEl>
                                          </p:spTgt>
                                        </p:tgtEl>
                                        <p:attrNameLst>
                                          <p:attrName>style.visibility</p:attrName>
                                        </p:attrNameLst>
                                      </p:cBhvr>
                                      <p:to>
                                        <p:strVal val="visible"/>
                                      </p:to>
                                    </p:set>
                                    <p:animEffect filter="fade" transition="in">
                                      <p:cBhvr>
                                        <p:cTn dur="500"/>
                                        <p:tgtEl>
                                          <p:spTgt spid="159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8">
                                            <p:txEl>
                                              <p:pRg end="1" st="1"/>
                                            </p:txEl>
                                          </p:spTgt>
                                        </p:tgtEl>
                                        <p:attrNameLst>
                                          <p:attrName>style.visibility</p:attrName>
                                        </p:attrNameLst>
                                      </p:cBhvr>
                                      <p:to>
                                        <p:strVal val="visible"/>
                                      </p:to>
                                    </p:set>
                                    <p:animEffect filter="fade" transition="in">
                                      <p:cBhvr>
                                        <p:cTn dur="500"/>
                                        <p:tgtEl>
                                          <p:spTgt spid="159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8">
                                            <p:txEl>
                                              <p:pRg end="2" st="2"/>
                                            </p:txEl>
                                          </p:spTgt>
                                        </p:tgtEl>
                                        <p:attrNameLst>
                                          <p:attrName>style.visibility</p:attrName>
                                        </p:attrNameLst>
                                      </p:cBhvr>
                                      <p:to>
                                        <p:strVal val="visible"/>
                                      </p:to>
                                    </p:set>
                                    <p:animEffect filter="fade" transition="in">
                                      <p:cBhvr>
                                        <p:cTn dur="500"/>
                                        <p:tgtEl>
                                          <p:spTgt spid="159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8">
                                            <p:txEl>
                                              <p:pRg end="3" st="3"/>
                                            </p:txEl>
                                          </p:spTgt>
                                        </p:tgtEl>
                                        <p:attrNameLst>
                                          <p:attrName>style.visibility</p:attrName>
                                        </p:attrNameLst>
                                      </p:cBhvr>
                                      <p:to>
                                        <p:strVal val="visible"/>
                                      </p:to>
                                    </p:set>
                                    <p:animEffect filter="fade" transition="in">
                                      <p:cBhvr>
                                        <p:cTn dur="500"/>
                                        <p:tgtEl>
                                          <p:spTgt spid="159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8">
                                            <p:txEl>
                                              <p:pRg end="4" st="4"/>
                                            </p:txEl>
                                          </p:spTgt>
                                        </p:tgtEl>
                                        <p:attrNameLst>
                                          <p:attrName>style.visibility</p:attrName>
                                        </p:attrNameLst>
                                      </p:cBhvr>
                                      <p:to>
                                        <p:strVal val="visible"/>
                                      </p:to>
                                    </p:set>
                                    <p:animEffect filter="fade" transition="in">
                                      <p:cBhvr>
                                        <p:cTn dur="500"/>
                                        <p:tgtEl>
                                          <p:spTgt spid="159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8">
                                            <p:txEl>
                                              <p:pRg end="5" st="5"/>
                                            </p:txEl>
                                          </p:spTgt>
                                        </p:tgtEl>
                                        <p:attrNameLst>
                                          <p:attrName>style.visibility</p:attrName>
                                        </p:attrNameLst>
                                      </p:cBhvr>
                                      <p:to>
                                        <p:strVal val="visible"/>
                                      </p:to>
                                    </p:set>
                                    <p:animEffect filter="fade" transition="in">
                                      <p:cBhvr>
                                        <p:cTn dur="500"/>
                                        <p:tgtEl>
                                          <p:spTgt spid="159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8">
                                            <p:txEl>
                                              <p:pRg end="6" st="6"/>
                                            </p:txEl>
                                          </p:spTgt>
                                        </p:tgtEl>
                                        <p:attrNameLst>
                                          <p:attrName>style.visibility</p:attrName>
                                        </p:attrNameLst>
                                      </p:cBhvr>
                                      <p:to>
                                        <p:strVal val="visible"/>
                                      </p:to>
                                    </p:set>
                                    <p:animEffect filter="fade" transition="in">
                                      <p:cBhvr>
                                        <p:cTn dur="500"/>
                                        <p:tgtEl>
                                          <p:spTgt spid="159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8">
                                            <p:txEl>
                                              <p:pRg end="7" st="7"/>
                                            </p:txEl>
                                          </p:spTgt>
                                        </p:tgtEl>
                                        <p:attrNameLst>
                                          <p:attrName>style.visibility</p:attrName>
                                        </p:attrNameLst>
                                      </p:cBhvr>
                                      <p:to>
                                        <p:strVal val="visible"/>
                                      </p:to>
                                    </p:set>
                                    <p:animEffect filter="fade" transition="in">
                                      <p:cBhvr>
                                        <p:cTn dur="500"/>
                                        <p:tgtEl>
                                          <p:spTgt spid="159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8">
                                            <p:txEl>
                                              <p:pRg end="8" st="8"/>
                                            </p:txEl>
                                          </p:spTgt>
                                        </p:tgtEl>
                                        <p:attrNameLst>
                                          <p:attrName>style.visibility</p:attrName>
                                        </p:attrNameLst>
                                      </p:cBhvr>
                                      <p:to>
                                        <p:strVal val="visible"/>
                                      </p:to>
                                    </p:set>
                                    <p:animEffect filter="fade" transition="in">
                                      <p:cBhvr>
                                        <p:cTn dur="500"/>
                                        <p:tgtEl>
                                          <p:spTgt spid="1598">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04"/>
                                        </p:tgtEl>
                                        <p:attrNameLst>
                                          <p:attrName>style.visibility</p:attrName>
                                        </p:attrNameLst>
                                      </p:cBhvr>
                                      <p:to>
                                        <p:strVal val="visible"/>
                                      </p:to>
                                    </p:set>
                                    <p:animEffect filter="fade" transition="in">
                                      <p:cBhvr>
                                        <p:cTn dur="500"/>
                                        <p:tgtEl>
                                          <p:spTgt spid="160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21"/>
                                        </p:tgtEl>
                                        <p:attrNameLst>
                                          <p:attrName>style.visibility</p:attrName>
                                        </p:attrNameLst>
                                      </p:cBhvr>
                                      <p:to>
                                        <p:strVal val="visible"/>
                                      </p:to>
                                    </p:set>
                                    <p:animEffect filter="fade" transition="in">
                                      <p:cBhvr>
                                        <p:cTn dur="500"/>
                                        <p:tgtEl>
                                          <p:spTgt spid="1621"/>
                                        </p:tgtEl>
                                      </p:cBhvr>
                                    </p:animEffect>
                                  </p:childTnLst>
                                </p:cTn>
                              </p:par>
                              <p:par>
                                <p:cTn fill="hold" nodeType="withEffect" presetClass="entr" presetID="10" presetSubtype="0">
                                  <p:stCondLst>
                                    <p:cond delay="0"/>
                                  </p:stCondLst>
                                  <p:childTnLst>
                                    <p:set>
                                      <p:cBhvr>
                                        <p:cTn dur="1" fill="hold">
                                          <p:stCondLst>
                                            <p:cond delay="0"/>
                                          </p:stCondLst>
                                        </p:cTn>
                                        <p:tgtEl>
                                          <p:spTgt spid="1616"/>
                                        </p:tgtEl>
                                        <p:attrNameLst>
                                          <p:attrName>style.visibility</p:attrName>
                                        </p:attrNameLst>
                                      </p:cBhvr>
                                      <p:to>
                                        <p:strVal val="visible"/>
                                      </p:to>
                                    </p:set>
                                    <p:animEffect filter="fade" transition="in">
                                      <p:cBhvr>
                                        <p:cTn dur="500"/>
                                        <p:tgtEl>
                                          <p:spTgt spid="1616"/>
                                        </p:tgtEl>
                                      </p:cBhvr>
                                    </p:animEffect>
                                  </p:childTnLst>
                                </p:cTn>
                              </p:par>
                              <p:par>
                                <p:cTn fill="hold" nodeType="withEffect" presetClass="entr" presetID="23" presetSubtype="16">
                                  <p:stCondLst>
                                    <p:cond delay="0"/>
                                  </p:stCondLst>
                                  <p:childTnLst>
                                    <p:set>
                                      <p:cBhvr>
                                        <p:cTn dur="1" fill="hold">
                                          <p:stCondLst>
                                            <p:cond delay="0"/>
                                          </p:stCondLst>
                                        </p:cTn>
                                        <p:tgtEl>
                                          <p:spTgt spid="1610"/>
                                        </p:tgtEl>
                                        <p:attrNameLst>
                                          <p:attrName>style.visibility</p:attrName>
                                        </p:attrNameLst>
                                      </p:cBhvr>
                                      <p:to>
                                        <p:strVal val="visible"/>
                                      </p:to>
                                    </p:set>
                                    <p:anim calcmode="lin" valueType="num">
                                      <p:cBhvr additive="base">
                                        <p:cTn dur="500"/>
                                        <p:tgtEl>
                                          <p:spTgt spid="1610"/>
                                        </p:tgtEl>
                                        <p:attrNameLst>
                                          <p:attrName>ppt_w</p:attrName>
                                        </p:attrNameLst>
                                      </p:cBhvr>
                                      <p:tavLst>
                                        <p:tav fmla="" tm="0">
                                          <p:val>
                                            <p:strVal val="0"/>
                                          </p:val>
                                        </p:tav>
                                        <p:tav fmla="" tm="100000">
                                          <p:val>
                                            <p:strVal val="#ppt_w"/>
                                          </p:val>
                                        </p:tav>
                                      </p:tavLst>
                                    </p:anim>
                                    <p:anim calcmode="lin" valueType="num">
                                      <p:cBhvr additive="base">
                                        <p:cTn dur="500"/>
                                        <p:tgtEl>
                                          <p:spTgt spid="161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628"/>
                                        </p:tgtEl>
                                        <p:attrNameLst>
                                          <p:attrName>style.visibility</p:attrName>
                                        </p:attrNameLst>
                                      </p:cBhvr>
                                      <p:to>
                                        <p:strVal val="visible"/>
                                      </p:to>
                                    </p:set>
                                    <p:anim calcmode="lin" valueType="num">
                                      <p:cBhvr additive="base">
                                        <p:cTn dur="500"/>
                                        <p:tgtEl>
                                          <p:spTgt spid="1628"/>
                                        </p:tgtEl>
                                        <p:attrNameLst>
                                          <p:attrName>ppt_w</p:attrName>
                                        </p:attrNameLst>
                                      </p:cBhvr>
                                      <p:tavLst>
                                        <p:tav fmla="" tm="0">
                                          <p:val>
                                            <p:strVal val="0"/>
                                          </p:val>
                                        </p:tav>
                                        <p:tav fmla="" tm="100000">
                                          <p:val>
                                            <p:strVal val="#ppt_w"/>
                                          </p:val>
                                        </p:tav>
                                      </p:tavLst>
                                    </p:anim>
                                    <p:anim calcmode="lin" valueType="num">
                                      <p:cBhvr additive="base">
                                        <p:cTn dur="500"/>
                                        <p:tgtEl>
                                          <p:spTgt spid="1628"/>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 presetSubtype="8">
                                  <p:stCondLst>
                                    <p:cond delay="250"/>
                                  </p:stCondLst>
                                  <p:childTnLst>
                                    <p:set>
                                      <p:cBhvr>
                                        <p:cTn dur="1" fill="hold">
                                          <p:stCondLst>
                                            <p:cond delay="0"/>
                                          </p:stCondLst>
                                        </p:cTn>
                                        <p:tgtEl>
                                          <p:spTgt spid="1638">
                                            <p:txEl>
                                              <p:pRg end="0" st="0"/>
                                            </p:txEl>
                                          </p:spTgt>
                                        </p:tgtEl>
                                        <p:attrNameLst>
                                          <p:attrName>style.visibility</p:attrName>
                                        </p:attrNameLst>
                                      </p:cBhvr>
                                      <p:to>
                                        <p:strVal val="visible"/>
                                      </p:to>
                                    </p:set>
                                    <p:anim calcmode="lin" valueType="num">
                                      <p:cBhvr additive="base">
                                        <p:cTn dur="500"/>
                                        <p:tgtEl>
                                          <p:spTgt spid="163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250"/>
                                  </p:stCondLst>
                                  <p:childTnLst>
                                    <p:set>
                                      <p:cBhvr>
                                        <p:cTn dur="1" fill="hold">
                                          <p:stCondLst>
                                            <p:cond delay="0"/>
                                          </p:stCondLst>
                                        </p:cTn>
                                        <p:tgtEl>
                                          <p:spTgt spid="1638">
                                            <p:txEl>
                                              <p:pRg end="1" st="1"/>
                                            </p:txEl>
                                          </p:spTgt>
                                        </p:tgtEl>
                                        <p:attrNameLst>
                                          <p:attrName>style.visibility</p:attrName>
                                        </p:attrNameLst>
                                      </p:cBhvr>
                                      <p:to>
                                        <p:strVal val="visible"/>
                                      </p:to>
                                    </p:set>
                                    <p:anim calcmode="lin" valueType="num">
                                      <p:cBhvr additive="base">
                                        <p:cTn dur="500"/>
                                        <p:tgtEl>
                                          <p:spTgt spid="163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250"/>
                                  </p:stCondLst>
                                  <p:childTnLst>
                                    <p:set>
                                      <p:cBhvr>
                                        <p:cTn dur="1" fill="hold">
                                          <p:stCondLst>
                                            <p:cond delay="0"/>
                                          </p:stCondLst>
                                        </p:cTn>
                                        <p:tgtEl>
                                          <p:spTgt spid="1638">
                                            <p:txEl>
                                              <p:pRg end="2" st="2"/>
                                            </p:txEl>
                                          </p:spTgt>
                                        </p:tgtEl>
                                        <p:attrNameLst>
                                          <p:attrName>style.visibility</p:attrName>
                                        </p:attrNameLst>
                                      </p:cBhvr>
                                      <p:to>
                                        <p:strVal val="visible"/>
                                      </p:to>
                                    </p:set>
                                    <p:anim calcmode="lin" valueType="num">
                                      <p:cBhvr additive="base">
                                        <p:cTn dur="500"/>
                                        <p:tgtEl>
                                          <p:spTgt spid="163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250"/>
                                  </p:stCondLst>
                                  <p:childTnLst>
                                    <p:set>
                                      <p:cBhvr>
                                        <p:cTn dur="1" fill="hold">
                                          <p:stCondLst>
                                            <p:cond delay="0"/>
                                          </p:stCondLst>
                                        </p:cTn>
                                        <p:tgtEl>
                                          <p:spTgt spid="1638">
                                            <p:txEl>
                                              <p:pRg end="3" st="3"/>
                                            </p:txEl>
                                          </p:spTgt>
                                        </p:tgtEl>
                                        <p:attrNameLst>
                                          <p:attrName>style.visibility</p:attrName>
                                        </p:attrNameLst>
                                      </p:cBhvr>
                                      <p:to>
                                        <p:strVal val="visible"/>
                                      </p:to>
                                    </p:set>
                                    <p:anim calcmode="lin" valueType="num">
                                      <p:cBhvr additive="base">
                                        <p:cTn dur="500"/>
                                        <p:tgtEl>
                                          <p:spTgt spid="163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250"/>
                                  </p:stCondLst>
                                  <p:childTnLst>
                                    <p:set>
                                      <p:cBhvr>
                                        <p:cTn dur="1" fill="hold">
                                          <p:stCondLst>
                                            <p:cond delay="0"/>
                                          </p:stCondLst>
                                        </p:cTn>
                                        <p:tgtEl>
                                          <p:spTgt spid="1638">
                                            <p:txEl>
                                              <p:pRg end="4" st="4"/>
                                            </p:txEl>
                                          </p:spTgt>
                                        </p:tgtEl>
                                        <p:attrNameLst>
                                          <p:attrName>style.visibility</p:attrName>
                                        </p:attrNameLst>
                                      </p:cBhvr>
                                      <p:to>
                                        <p:strVal val="visible"/>
                                      </p:to>
                                    </p:set>
                                    <p:anim calcmode="lin" valueType="num">
                                      <p:cBhvr additive="base">
                                        <p:cTn dur="500"/>
                                        <p:tgtEl>
                                          <p:spTgt spid="163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250"/>
                                  </p:stCondLst>
                                  <p:childTnLst>
                                    <p:set>
                                      <p:cBhvr>
                                        <p:cTn dur="1" fill="hold">
                                          <p:stCondLst>
                                            <p:cond delay="0"/>
                                          </p:stCondLst>
                                        </p:cTn>
                                        <p:tgtEl>
                                          <p:spTgt spid="1638">
                                            <p:txEl>
                                              <p:pRg end="5" st="5"/>
                                            </p:txEl>
                                          </p:spTgt>
                                        </p:tgtEl>
                                        <p:attrNameLst>
                                          <p:attrName>style.visibility</p:attrName>
                                        </p:attrNameLst>
                                      </p:cBhvr>
                                      <p:to>
                                        <p:strVal val="visible"/>
                                      </p:to>
                                    </p:set>
                                    <p:anim calcmode="lin" valueType="num">
                                      <p:cBhvr additive="base">
                                        <p:cTn dur="500"/>
                                        <p:tgtEl>
                                          <p:spTgt spid="163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250"/>
                                  </p:stCondLst>
                                  <p:childTnLst>
                                    <p:set>
                                      <p:cBhvr>
                                        <p:cTn dur="1" fill="hold">
                                          <p:stCondLst>
                                            <p:cond delay="0"/>
                                          </p:stCondLst>
                                        </p:cTn>
                                        <p:tgtEl>
                                          <p:spTgt spid="1638">
                                            <p:txEl>
                                              <p:pRg end="6" st="6"/>
                                            </p:txEl>
                                          </p:spTgt>
                                        </p:tgtEl>
                                        <p:attrNameLst>
                                          <p:attrName>style.visibility</p:attrName>
                                        </p:attrNameLst>
                                      </p:cBhvr>
                                      <p:to>
                                        <p:strVal val="visible"/>
                                      </p:to>
                                    </p:set>
                                    <p:anim calcmode="lin" valueType="num">
                                      <p:cBhvr additive="base">
                                        <p:cTn dur="500"/>
                                        <p:tgtEl>
                                          <p:spTgt spid="163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8">
                                  <p:stCondLst>
                                    <p:cond delay="250"/>
                                  </p:stCondLst>
                                  <p:childTnLst>
                                    <p:set>
                                      <p:cBhvr>
                                        <p:cTn dur="1" fill="hold">
                                          <p:stCondLst>
                                            <p:cond delay="0"/>
                                          </p:stCondLst>
                                        </p:cTn>
                                        <p:tgtEl>
                                          <p:spTgt spid="1638">
                                            <p:txEl>
                                              <p:pRg end="7" st="7"/>
                                            </p:txEl>
                                          </p:spTgt>
                                        </p:tgtEl>
                                        <p:attrNameLst>
                                          <p:attrName>style.visibility</p:attrName>
                                        </p:attrNameLst>
                                      </p:cBhvr>
                                      <p:to>
                                        <p:strVal val="visible"/>
                                      </p:to>
                                    </p:set>
                                    <p:anim calcmode="lin" valueType="num">
                                      <p:cBhvr additive="base">
                                        <p:cTn dur="500"/>
                                        <p:tgtEl>
                                          <p:spTgt spid="163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8">
                                  <p:stCondLst>
                                    <p:cond delay="250"/>
                                  </p:stCondLst>
                                  <p:childTnLst>
                                    <p:set>
                                      <p:cBhvr>
                                        <p:cTn dur="1" fill="hold">
                                          <p:stCondLst>
                                            <p:cond delay="0"/>
                                          </p:stCondLst>
                                        </p:cTn>
                                        <p:tgtEl>
                                          <p:spTgt spid="1638">
                                            <p:txEl>
                                              <p:pRg end="8" st="8"/>
                                            </p:txEl>
                                          </p:spTgt>
                                        </p:tgtEl>
                                        <p:attrNameLst>
                                          <p:attrName>style.visibility</p:attrName>
                                        </p:attrNameLst>
                                      </p:cBhvr>
                                      <p:to>
                                        <p:strVal val="visible"/>
                                      </p:to>
                                    </p:set>
                                    <p:anim calcmode="lin" valueType="num">
                                      <p:cBhvr additive="base">
                                        <p:cTn dur="500"/>
                                        <p:tgtEl>
                                          <p:spTgt spid="163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9">
                                            <p:txEl>
                                              <p:pRg end="0" st="0"/>
                                            </p:txEl>
                                          </p:spTgt>
                                        </p:tgtEl>
                                        <p:attrNameLst>
                                          <p:attrName>style.visibility</p:attrName>
                                        </p:attrNameLst>
                                      </p:cBhvr>
                                      <p:to>
                                        <p:strVal val="visible"/>
                                      </p:to>
                                    </p:set>
                                    <p:anim calcmode="lin" valueType="num">
                                      <p:cBhvr additive="base">
                                        <p:cTn dur="500"/>
                                        <p:tgtEl>
                                          <p:spTgt spid="163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9">
                                            <p:txEl>
                                              <p:pRg end="1" st="1"/>
                                            </p:txEl>
                                          </p:spTgt>
                                        </p:tgtEl>
                                        <p:attrNameLst>
                                          <p:attrName>style.visibility</p:attrName>
                                        </p:attrNameLst>
                                      </p:cBhvr>
                                      <p:to>
                                        <p:strVal val="visible"/>
                                      </p:to>
                                    </p:set>
                                    <p:anim calcmode="lin" valueType="num">
                                      <p:cBhvr additive="base">
                                        <p:cTn dur="500"/>
                                        <p:tgtEl>
                                          <p:spTgt spid="163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9">
                                            <p:txEl>
                                              <p:pRg end="2" st="2"/>
                                            </p:txEl>
                                          </p:spTgt>
                                        </p:tgtEl>
                                        <p:attrNameLst>
                                          <p:attrName>style.visibility</p:attrName>
                                        </p:attrNameLst>
                                      </p:cBhvr>
                                      <p:to>
                                        <p:strVal val="visible"/>
                                      </p:to>
                                    </p:set>
                                    <p:anim calcmode="lin" valueType="num">
                                      <p:cBhvr additive="base">
                                        <p:cTn dur="500"/>
                                        <p:tgtEl>
                                          <p:spTgt spid="163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9">
                                            <p:txEl>
                                              <p:pRg end="3" st="3"/>
                                            </p:txEl>
                                          </p:spTgt>
                                        </p:tgtEl>
                                        <p:attrNameLst>
                                          <p:attrName>style.visibility</p:attrName>
                                        </p:attrNameLst>
                                      </p:cBhvr>
                                      <p:to>
                                        <p:strVal val="visible"/>
                                      </p:to>
                                    </p:set>
                                    <p:anim calcmode="lin" valueType="num">
                                      <p:cBhvr additive="base">
                                        <p:cTn dur="500"/>
                                        <p:tgtEl>
                                          <p:spTgt spid="163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9">
                                            <p:txEl>
                                              <p:pRg end="4" st="4"/>
                                            </p:txEl>
                                          </p:spTgt>
                                        </p:tgtEl>
                                        <p:attrNameLst>
                                          <p:attrName>style.visibility</p:attrName>
                                        </p:attrNameLst>
                                      </p:cBhvr>
                                      <p:to>
                                        <p:strVal val="visible"/>
                                      </p:to>
                                    </p:set>
                                    <p:anim calcmode="lin" valueType="num">
                                      <p:cBhvr additive="base">
                                        <p:cTn dur="500"/>
                                        <p:tgtEl>
                                          <p:spTgt spid="163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9">
                                            <p:txEl>
                                              <p:pRg end="5" st="5"/>
                                            </p:txEl>
                                          </p:spTgt>
                                        </p:tgtEl>
                                        <p:attrNameLst>
                                          <p:attrName>style.visibility</p:attrName>
                                        </p:attrNameLst>
                                      </p:cBhvr>
                                      <p:to>
                                        <p:strVal val="visible"/>
                                      </p:to>
                                    </p:set>
                                    <p:anim calcmode="lin" valueType="num">
                                      <p:cBhvr additive="base">
                                        <p:cTn dur="500"/>
                                        <p:tgtEl>
                                          <p:spTgt spid="163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9">
                                            <p:txEl>
                                              <p:pRg end="6" st="6"/>
                                            </p:txEl>
                                          </p:spTgt>
                                        </p:tgtEl>
                                        <p:attrNameLst>
                                          <p:attrName>style.visibility</p:attrName>
                                        </p:attrNameLst>
                                      </p:cBhvr>
                                      <p:to>
                                        <p:strVal val="visible"/>
                                      </p:to>
                                    </p:set>
                                    <p:anim calcmode="lin" valueType="num">
                                      <p:cBhvr additive="base">
                                        <p:cTn dur="500"/>
                                        <p:tgtEl>
                                          <p:spTgt spid="163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9">
                                            <p:txEl>
                                              <p:pRg end="7" st="7"/>
                                            </p:txEl>
                                          </p:spTgt>
                                        </p:tgtEl>
                                        <p:attrNameLst>
                                          <p:attrName>style.visibility</p:attrName>
                                        </p:attrNameLst>
                                      </p:cBhvr>
                                      <p:to>
                                        <p:strVal val="visible"/>
                                      </p:to>
                                    </p:set>
                                    <p:anim calcmode="lin" valueType="num">
                                      <p:cBhvr additive="base">
                                        <p:cTn dur="500"/>
                                        <p:tgtEl>
                                          <p:spTgt spid="163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9">
                                            <p:txEl>
                                              <p:pRg end="8" st="8"/>
                                            </p:txEl>
                                          </p:spTgt>
                                        </p:tgtEl>
                                        <p:attrNameLst>
                                          <p:attrName>style.visibility</p:attrName>
                                        </p:attrNameLst>
                                      </p:cBhvr>
                                      <p:to>
                                        <p:strVal val="visible"/>
                                      </p:to>
                                    </p:set>
                                    <p:anim calcmode="lin" valueType="num">
                                      <p:cBhvr additive="base">
                                        <p:cTn dur="500"/>
                                        <p:tgtEl>
                                          <p:spTgt spid="1639">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10" presetSubtype="0">
                                  <p:stCondLst>
                                    <p:cond delay="250"/>
                                  </p:stCondLst>
                                  <p:childTnLst>
                                    <p:set>
                                      <p:cBhvr>
                                        <p:cTn dur="1" fill="hold">
                                          <p:stCondLst>
                                            <p:cond delay="0"/>
                                          </p:stCondLst>
                                        </p:cTn>
                                        <p:tgtEl>
                                          <p:spTgt spid="1601"/>
                                        </p:tgtEl>
                                        <p:attrNameLst>
                                          <p:attrName>style.visibility</p:attrName>
                                        </p:attrNameLst>
                                      </p:cBhvr>
                                      <p:to>
                                        <p:strVal val="visible"/>
                                      </p:to>
                                    </p:set>
                                    <p:animEffect filter="fade" transition="in">
                                      <p:cBhvr>
                                        <p:cTn dur="500"/>
                                        <p:tgtEl>
                                          <p:spTgt spid="1601"/>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614"/>
                                        </p:tgtEl>
                                        <p:attrNameLst>
                                          <p:attrName>style.visibility</p:attrName>
                                        </p:attrNameLst>
                                      </p:cBhvr>
                                      <p:to>
                                        <p:strVal val="visible"/>
                                      </p:to>
                                    </p:set>
                                    <p:animEffect filter="fade" transition="in">
                                      <p:cBhvr>
                                        <p:cTn dur="500"/>
                                        <p:tgtEl>
                                          <p:spTgt spid="1614"/>
                                        </p:tgtEl>
                                      </p:cBhvr>
                                    </p:animEffect>
                                  </p:childTnLst>
                                </p:cTn>
                              </p:par>
                              <p:par>
                                <p:cTn fill="hold" nodeType="withEffect" presetClass="entr" presetID="10" presetSubtype="0">
                                  <p:stCondLst>
                                    <p:cond delay="0"/>
                                  </p:stCondLst>
                                  <p:childTnLst>
                                    <p:set>
                                      <p:cBhvr>
                                        <p:cTn dur="1" fill="hold">
                                          <p:stCondLst>
                                            <p:cond delay="0"/>
                                          </p:stCondLst>
                                        </p:cTn>
                                        <p:tgtEl>
                                          <p:spTgt spid="1618"/>
                                        </p:tgtEl>
                                        <p:attrNameLst>
                                          <p:attrName>style.visibility</p:attrName>
                                        </p:attrNameLst>
                                      </p:cBhvr>
                                      <p:to>
                                        <p:strVal val="visible"/>
                                      </p:to>
                                    </p:set>
                                    <p:animEffect filter="fade" transition="in">
                                      <p:cBhvr>
                                        <p:cTn dur="500"/>
                                        <p:tgtEl>
                                          <p:spTgt spid="1618"/>
                                        </p:tgtEl>
                                      </p:cBhvr>
                                    </p:animEffect>
                                  </p:childTnLst>
                                </p:cTn>
                              </p:par>
                              <p:par>
                                <p:cTn fill="hold" nodeType="withEffect" presetClass="entr" presetID="23" presetSubtype="16">
                                  <p:stCondLst>
                                    <p:cond delay="0"/>
                                  </p:stCondLst>
                                  <p:childTnLst>
                                    <p:set>
                                      <p:cBhvr>
                                        <p:cTn dur="1" fill="hold">
                                          <p:stCondLst>
                                            <p:cond delay="0"/>
                                          </p:stCondLst>
                                        </p:cTn>
                                        <p:tgtEl>
                                          <p:spTgt spid="1624"/>
                                        </p:tgtEl>
                                        <p:attrNameLst>
                                          <p:attrName>style.visibility</p:attrName>
                                        </p:attrNameLst>
                                      </p:cBhvr>
                                      <p:to>
                                        <p:strVal val="visible"/>
                                      </p:to>
                                    </p:set>
                                    <p:anim calcmode="lin" valueType="num">
                                      <p:cBhvr additive="base">
                                        <p:cTn dur="500"/>
                                        <p:tgtEl>
                                          <p:spTgt spid="1624"/>
                                        </p:tgtEl>
                                        <p:attrNameLst>
                                          <p:attrName>ppt_w</p:attrName>
                                        </p:attrNameLst>
                                      </p:cBhvr>
                                      <p:tavLst>
                                        <p:tav fmla="" tm="0">
                                          <p:val>
                                            <p:strVal val="0"/>
                                          </p:val>
                                        </p:tav>
                                        <p:tav fmla="" tm="100000">
                                          <p:val>
                                            <p:strVal val="#ppt_w"/>
                                          </p:val>
                                        </p:tav>
                                      </p:tavLst>
                                    </p:anim>
                                    <p:anim calcmode="lin" valueType="num">
                                      <p:cBhvr additive="base">
                                        <p:cTn dur="500"/>
                                        <p:tgtEl>
                                          <p:spTgt spid="162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608"/>
                                        </p:tgtEl>
                                        <p:attrNameLst>
                                          <p:attrName>style.visibility</p:attrName>
                                        </p:attrNameLst>
                                      </p:cBhvr>
                                      <p:to>
                                        <p:strVal val="visible"/>
                                      </p:to>
                                    </p:set>
                                    <p:anim calcmode="lin" valueType="num">
                                      <p:cBhvr additive="base">
                                        <p:cTn dur="500"/>
                                        <p:tgtEl>
                                          <p:spTgt spid="1608"/>
                                        </p:tgtEl>
                                        <p:attrNameLst>
                                          <p:attrName>ppt_w</p:attrName>
                                        </p:attrNameLst>
                                      </p:cBhvr>
                                      <p:tavLst>
                                        <p:tav fmla="" tm="0">
                                          <p:val>
                                            <p:strVal val="0"/>
                                          </p:val>
                                        </p:tav>
                                        <p:tav fmla="" tm="100000">
                                          <p:val>
                                            <p:strVal val="#ppt_w"/>
                                          </p:val>
                                        </p:tav>
                                      </p:tavLst>
                                    </p:anim>
                                    <p:anim calcmode="lin" valueType="num">
                                      <p:cBhvr additive="base">
                                        <p:cTn dur="500"/>
                                        <p:tgtEl>
                                          <p:spTgt spid="1608"/>
                                        </p:tgtEl>
                                        <p:attrNameLst>
                                          <p:attrName>ppt_h</p:attrName>
                                        </p:attrNameLst>
                                      </p:cBhvr>
                                      <p:tavLst>
                                        <p:tav fmla="" tm="0">
                                          <p:val>
                                            <p:strVal val="0"/>
                                          </p:val>
                                        </p:tav>
                                        <p:tav fmla="" tm="100000">
                                          <p:val>
                                            <p:strVal val="#ppt_h"/>
                                          </p:val>
                                        </p:tav>
                                      </p:tavLst>
                                    </p:anim>
                                  </p:childTnLst>
                                </p:cTn>
                              </p:par>
                            </p:childTnLst>
                          </p:cTn>
                        </p:par>
                        <p:par>
                          <p:cTn fill="hold">
                            <p:stCondLst>
                              <p:cond delay="7000"/>
                            </p:stCondLst>
                            <p:childTnLst>
                              <p:par>
                                <p:cTn fill="hold" nodeType="afterEffect" presetClass="entr" presetID="2" presetSubtype="2">
                                  <p:stCondLst>
                                    <p:cond delay="250"/>
                                  </p:stCondLst>
                                  <p:childTnLst>
                                    <p:set>
                                      <p:cBhvr>
                                        <p:cTn dur="1" fill="hold">
                                          <p:stCondLst>
                                            <p:cond delay="0"/>
                                          </p:stCondLst>
                                        </p:cTn>
                                        <p:tgtEl>
                                          <p:spTgt spid="1630">
                                            <p:txEl>
                                              <p:pRg end="0" st="0"/>
                                            </p:txEl>
                                          </p:spTgt>
                                        </p:tgtEl>
                                        <p:attrNameLst>
                                          <p:attrName>style.visibility</p:attrName>
                                        </p:attrNameLst>
                                      </p:cBhvr>
                                      <p:to>
                                        <p:strVal val="visible"/>
                                      </p:to>
                                    </p:set>
                                    <p:anim calcmode="lin" valueType="num">
                                      <p:cBhvr additive="base">
                                        <p:cTn dur="500"/>
                                        <p:tgtEl>
                                          <p:spTgt spid="163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250"/>
                                  </p:stCondLst>
                                  <p:childTnLst>
                                    <p:set>
                                      <p:cBhvr>
                                        <p:cTn dur="1" fill="hold">
                                          <p:stCondLst>
                                            <p:cond delay="0"/>
                                          </p:stCondLst>
                                        </p:cTn>
                                        <p:tgtEl>
                                          <p:spTgt spid="1630">
                                            <p:txEl>
                                              <p:pRg end="1" st="1"/>
                                            </p:txEl>
                                          </p:spTgt>
                                        </p:tgtEl>
                                        <p:attrNameLst>
                                          <p:attrName>style.visibility</p:attrName>
                                        </p:attrNameLst>
                                      </p:cBhvr>
                                      <p:to>
                                        <p:strVal val="visible"/>
                                      </p:to>
                                    </p:set>
                                    <p:anim calcmode="lin" valueType="num">
                                      <p:cBhvr additive="base">
                                        <p:cTn dur="500"/>
                                        <p:tgtEl>
                                          <p:spTgt spid="163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250"/>
                                  </p:stCondLst>
                                  <p:childTnLst>
                                    <p:set>
                                      <p:cBhvr>
                                        <p:cTn dur="1" fill="hold">
                                          <p:stCondLst>
                                            <p:cond delay="0"/>
                                          </p:stCondLst>
                                        </p:cTn>
                                        <p:tgtEl>
                                          <p:spTgt spid="1630">
                                            <p:txEl>
                                              <p:pRg end="2" st="2"/>
                                            </p:txEl>
                                          </p:spTgt>
                                        </p:tgtEl>
                                        <p:attrNameLst>
                                          <p:attrName>style.visibility</p:attrName>
                                        </p:attrNameLst>
                                      </p:cBhvr>
                                      <p:to>
                                        <p:strVal val="visible"/>
                                      </p:to>
                                    </p:set>
                                    <p:anim calcmode="lin" valueType="num">
                                      <p:cBhvr additive="base">
                                        <p:cTn dur="500"/>
                                        <p:tgtEl>
                                          <p:spTgt spid="163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250"/>
                                  </p:stCondLst>
                                  <p:childTnLst>
                                    <p:set>
                                      <p:cBhvr>
                                        <p:cTn dur="1" fill="hold">
                                          <p:stCondLst>
                                            <p:cond delay="0"/>
                                          </p:stCondLst>
                                        </p:cTn>
                                        <p:tgtEl>
                                          <p:spTgt spid="1630">
                                            <p:txEl>
                                              <p:pRg end="3" st="3"/>
                                            </p:txEl>
                                          </p:spTgt>
                                        </p:tgtEl>
                                        <p:attrNameLst>
                                          <p:attrName>style.visibility</p:attrName>
                                        </p:attrNameLst>
                                      </p:cBhvr>
                                      <p:to>
                                        <p:strVal val="visible"/>
                                      </p:to>
                                    </p:set>
                                    <p:anim calcmode="lin" valueType="num">
                                      <p:cBhvr additive="base">
                                        <p:cTn dur="500"/>
                                        <p:tgtEl>
                                          <p:spTgt spid="163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250"/>
                                  </p:stCondLst>
                                  <p:childTnLst>
                                    <p:set>
                                      <p:cBhvr>
                                        <p:cTn dur="1" fill="hold">
                                          <p:stCondLst>
                                            <p:cond delay="0"/>
                                          </p:stCondLst>
                                        </p:cTn>
                                        <p:tgtEl>
                                          <p:spTgt spid="1630">
                                            <p:txEl>
                                              <p:pRg end="4" st="4"/>
                                            </p:txEl>
                                          </p:spTgt>
                                        </p:tgtEl>
                                        <p:attrNameLst>
                                          <p:attrName>style.visibility</p:attrName>
                                        </p:attrNameLst>
                                      </p:cBhvr>
                                      <p:to>
                                        <p:strVal val="visible"/>
                                      </p:to>
                                    </p:set>
                                    <p:anim calcmode="lin" valueType="num">
                                      <p:cBhvr additive="base">
                                        <p:cTn dur="500"/>
                                        <p:tgtEl>
                                          <p:spTgt spid="163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2">
                                  <p:stCondLst>
                                    <p:cond delay="250"/>
                                  </p:stCondLst>
                                  <p:childTnLst>
                                    <p:set>
                                      <p:cBhvr>
                                        <p:cTn dur="1" fill="hold">
                                          <p:stCondLst>
                                            <p:cond delay="0"/>
                                          </p:stCondLst>
                                        </p:cTn>
                                        <p:tgtEl>
                                          <p:spTgt spid="1630">
                                            <p:txEl>
                                              <p:pRg end="5" st="5"/>
                                            </p:txEl>
                                          </p:spTgt>
                                        </p:tgtEl>
                                        <p:attrNameLst>
                                          <p:attrName>style.visibility</p:attrName>
                                        </p:attrNameLst>
                                      </p:cBhvr>
                                      <p:to>
                                        <p:strVal val="visible"/>
                                      </p:to>
                                    </p:set>
                                    <p:anim calcmode="lin" valueType="num">
                                      <p:cBhvr additive="base">
                                        <p:cTn dur="500"/>
                                        <p:tgtEl>
                                          <p:spTgt spid="163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250"/>
                                  </p:stCondLst>
                                  <p:childTnLst>
                                    <p:set>
                                      <p:cBhvr>
                                        <p:cTn dur="1" fill="hold">
                                          <p:stCondLst>
                                            <p:cond delay="0"/>
                                          </p:stCondLst>
                                        </p:cTn>
                                        <p:tgtEl>
                                          <p:spTgt spid="1630">
                                            <p:txEl>
                                              <p:pRg end="6" st="6"/>
                                            </p:txEl>
                                          </p:spTgt>
                                        </p:tgtEl>
                                        <p:attrNameLst>
                                          <p:attrName>style.visibility</p:attrName>
                                        </p:attrNameLst>
                                      </p:cBhvr>
                                      <p:to>
                                        <p:strVal val="visible"/>
                                      </p:to>
                                    </p:set>
                                    <p:anim calcmode="lin" valueType="num">
                                      <p:cBhvr additive="base">
                                        <p:cTn dur="500"/>
                                        <p:tgtEl>
                                          <p:spTgt spid="163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250"/>
                                  </p:stCondLst>
                                  <p:childTnLst>
                                    <p:set>
                                      <p:cBhvr>
                                        <p:cTn dur="1" fill="hold">
                                          <p:stCondLst>
                                            <p:cond delay="0"/>
                                          </p:stCondLst>
                                        </p:cTn>
                                        <p:tgtEl>
                                          <p:spTgt spid="1630">
                                            <p:txEl>
                                              <p:pRg end="7" st="7"/>
                                            </p:txEl>
                                          </p:spTgt>
                                        </p:tgtEl>
                                        <p:attrNameLst>
                                          <p:attrName>style.visibility</p:attrName>
                                        </p:attrNameLst>
                                      </p:cBhvr>
                                      <p:to>
                                        <p:strVal val="visible"/>
                                      </p:to>
                                    </p:set>
                                    <p:anim calcmode="lin" valueType="num">
                                      <p:cBhvr additive="base">
                                        <p:cTn dur="500"/>
                                        <p:tgtEl>
                                          <p:spTgt spid="163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2">
                                  <p:stCondLst>
                                    <p:cond delay="250"/>
                                  </p:stCondLst>
                                  <p:childTnLst>
                                    <p:set>
                                      <p:cBhvr>
                                        <p:cTn dur="1" fill="hold">
                                          <p:stCondLst>
                                            <p:cond delay="0"/>
                                          </p:stCondLst>
                                        </p:cTn>
                                        <p:tgtEl>
                                          <p:spTgt spid="1630">
                                            <p:txEl>
                                              <p:pRg end="8" st="8"/>
                                            </p:txEl>
                                          </p:spTgt>
                                        </p:tgtEl>
                                        <p:attrNameLst>
                                          <p:attrName>style.visibility</p:attrName>
                                        </p:attrNameLst>
                                      </p:cBhvr>
                                      <p:to>
                                        <p:strVal val="visible"/>
                                      </p:to>
                                    </p:set>
                                    <p:anim calcmode="lin" valueType="num">
                                      <p:cBhvr additive="base">
                                        <p:cTn dur="500"/>
                                        <p:tgtEl>
                                          <p:spTgt spid="163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1">
                                            <p:txEl>
                                              <p:pRg end="0" st="0"/>
                                            </p:txEl>
                                          </p:spTgt>
                                        </p:tgtEl>
                                        <p:attrNameLst>
                                          <p:attrName>style.visibility</p:attrName>
                                        </p:attrNameLst>
                                      </p:cBhvr>
                                      <p:to>
                                        <p:strVal val="visible"/>
                                      </p:to>
                                    </p:set>
                                    <p:anim calcmode="lin" valueType="num">
                                      <p:cBhvr additive="base">
                                        <p:cTn dur="500"/>
                                        <p:tgtEl>
                                          <p:spTgt spid="163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1">
                                            <p:txEl>
                                              <p:pRg end="1" st="1"/>
                                            </p:txEl>
                                          </p:spTgt>
                                        </p:tgtEl>
                                        <p:attrNameLst>
                                          <p:attrName>style.visibility</p:attrName>
                                        </p:attrNameLst>
                                      </p:cBhvr>
                                      <p:to>
                                        <p:strVal val="visible"/>
                                      </p:to>
                                    </p:set>
                                    <p:anim calcmode="lin" valueType="num">
                                      <p:cBhvr additive="base">
                                        <p:cTn dur="500"/>
                                        <p:tgtEl>
                                          <p:spTgt spid="163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1">
                                            <p:txEl>
                                              <p:pRg end="2" st="2"/>
                                            </p:txEl>
                                          </p:spTgt>
                                        </p:tgtEl>
                                        <p:attrNameLst>
                                          <p:attrName>style.visibility</p:attrName>
                                        </p:attrNameLst>
                                      </p:cBhvr>
                                      <p:to>
                                        <p:strVal val="visible"/>
                                      </p:to>
                                    </p:set>
                                    <p:anim calcmode="lin" valueType="num">
                                      <p:cBhvr additive="base">
                                        <p:cTn dur="500"/>
                                        <p:tgtEl>
                                          <p:spTgt spid="163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1">
                                            <p:txEl>
                                              <p:pRg end="3" st="3"/>
                                            </p:txEl>
                                          </p:spTgt>
                                        </p:tgtEl>
                                        <p:attrNameLst>
                                          <p:attrName>style.visibility</p:attrName>
                                        </p:attrNameLst>
                                      </p:cBhvr>
                                      <p:to>
                                        <p:strVal val="visible"/>
                                      </p:to>
                                    </p:set>
                                    <p:anim calcmode="lin" valueType="num">
                                      <p:cBhvr additive="base">
                                        <p:cTn dur="500"/>
                                        <p:tgtEl>
                                          <p:spTgt spid="163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1">
                                            <p:txEl>
                                              <p:pRg end="4" st="4"/>
                                            </p:txEl>
                                          </p:spTgt>
                                        </p:tgtEl>
                                        <p:attrNameLst>
                                          <p:attrName>style.visibility</p:attrName>
                                        </p:attrNameLst>
                                      </p:cBhvr>
                                      <p:to>
                                        <p:strVal val="visible"/>
                                      </p:to>
                                    </p:set>
                                    <p:anim calcmode="lin" valueType="num">
                                      <p:cBhvr additive="base">
                                        <p:cTn dur="500"/>
                                        <p:tgtEl>
                                          <p:spTgt spid="163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1">
                                            <p:txEl>
                                              <p:pRg end="5" st="5"/>
                                            </p:txEl>
                                          </p:spTgt>
                                        </p:tgtEl>
                                        <p:attrNameLst>
                                          <p:attrName>style.visibility</p:attrName>
                                        </p:attrNameLst>
                                      </p:cBhvr>
                                      <p:to>
                                        <p:strVal val="visible"/>
                                      </p:to>
                                    </p:set>
                                    <p:anim calcmode="lin" valueType="num">
                                      <p:cBhvr additive="base">
                                        <p:cTn dur="500"/>
                                        <p:tgtEl>
                                          <p:spTgt spid="163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1">
                                            <p:txEl>
                                              <p:pRg end="6" st="6"/>
                                            </p:txEl>
                                          </p:spTgt>
                                        </p:tgtEl>
                                        <p:attrNameLst>
                                          <p:attrName>style.visibility</p:attrName>
                                        </p:attrNameLst>
                                      </p:cBhvr>
                                      <p:to>
                                        <p:strVal val="visible"/>
                                      </p:to>
                                    </p:set>
                                    <p:anim calcmode="lin" valueType="num">
                                      <p:cBhvr additive="base">
                                        <p:cTn dur="500"/>
                                        <p:tgtEl>
                                          <p:spTgt spid="163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1">
                                            <p:txEl>
                                              <p:pRg end="7" st="7"/>
                                            </p:txEl>
                                          </p:spTgt>
                                        </p:tgtEl>
                                        <p:attrNameLst>
                                          <p:attrName>style.visibility</p:attrName>
                                        </p:attrNameLst>
                                      </p:cBhvr>
                                      <p:to>
                                        <p:strVal val="visible"/>
                                      </p:to>
                                    </p:set>
                                    <p:anim calcmode="lin" valueType="num">
                                      <p:cBhvr additive="base">
                                        <p:cTn dur="500"/>
                                        <p:tgtEl>
                                          <p:spTgt spid="163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1">
                                            <p:txEl>
                                              <p:pRg end="8" st="8"/>
                                            </p:txEl>
                                          </p:spTgt>
                                        </p:tgtEl>
                                        <p:attrNameLst>
                                          <p:attrName>style.visibility</p:attrName>
                                        </p:attrNameLst>
                                      </p:cBhvr>
                                      <p:to>
                                        <p:strVal val="visible"/>
                                      </p:to>
                                    </p:set>
                                    <p:anim calcmode="lin" valueType="num">
                                      <p:cBhvr additive="base">
                                        <p:cTn dur="500"/>
                                        <p:tgtEl>
                                          <p:spTgt spid="1631">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500"/>
                            </p:stCondLst>
                            <p:childTnLst>
                              <p:par>
                                <p:cTn fill="hold" nodeType="afterEffect" presetClass="entr" presetID="10" presetSubtype="0">
                                  <p:stCondLst>
                                    <p:cond delay="250"/>
                                  </p:stCondLst>
                                  <p:childTnLst>
                                    <p:set>
                                      <p:cBhvr>
                                        <p:cTn dur="1" fill="hold">
                                          <p:stCondLst>
                                            <p:cond delay="0"/>
                                          </p:stCondLst>
                                        </p:cTn>
                                        <p:tgtEl>
                                          <p:spTgt spid="1603"/>
                                        </p:tgtEl>
                                        <p:attrNameLst>
                                          <p:attrName>style.visibility</p:attrName>
                                        </p:attrNameLst>
                                      </p:cBhvr>
                                      <p:to>
                                        <p:strVal val="visible"/>
                                      </p:to>
                                    </p:set>
                                    <p:animEffect filter="fade" transition="in">
                                      <p:cBhvr>
                                        <p:cTn dur="500"/>
                                        <p:tgtEl>
                                          <p:spTgt spid="1603"/>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617"/>
                                        </p:tgtEl>
                                        <p:attrNameLst>
                                          <p:attrName>style.visibility</p:attrName>
                                        </p:attrNameLst>
                                      </p:cBhvr>
                                      <p:to>
                                        <p:strVal val="visible"/>
                                      </p:to>
                                    </p:set>
                                    <p:animEffect filter="fade" transition="in">
                                      <p:cBhvr>
                                        <p:cTn dur="500"/>
                                        <p:tgtEl>
                                          <p:spTgt spid="1617"/>
                                        </p:tgtEl>
                                      </p:cBhvr>
                                    </p:animEffect>
                                  </p:childTnLst>
                                </p:cTn>
                              </p:par>
                              <p:par>
                                <p:cTn fill="hold" nodeType="withEffect" presetClass="entr" presetID="10" presetSubtype="0">
                                  <p:stCondLst>
                                    <p:cond delay="0"/>
                                  </p:stCondLst>
                                  <p:childTnLst>
                                    <p:set>
                                      <p:cBhvr>
                                        <p:cTn dur="1" fill="hold">
                                          <p:stCondLst>
                                            <p:cond delay="0"/>
                                          </p:stCondLst>
                                        </p:cTn>
                                        <p:tgtEl>
                                          <p:spTgt spid="1623"/>
                                        </p:tgtEl>
                                        <p:attrNameLst>
                                          <p:attrName>style.visibility</p:attrName>
                                        </p:attrNameLst>
                                      </p:cBhvr>
                                      <p:to>
                                        <p:strVal val="visible"/>
                                      </p:to>
                                    </p:set>
                                    <p:animEffect filter="fade" transition="in">
                                      <p:cBhvr>
                                        <p:cTn dur="500"/>
                                        <p:tgtEl>
                                          <p:spTgt spid="1623"/>
                                        </p:tgtEl>
                                      </p:cBhvr>
                                    </p:animEffect>
                                  </p:childTnLst>
                                </p:cTn>
                              </p:par>
                              <p:par>
                                <p:cTn fill="hold" nodeType="withEffect" presetClass="entr" presetID="23" presetSubtype="16">
                                  <p:stCondLst>
                                    <p:cond delay="0"/>
                                  </p:stCondLst>
                                  <p:childTnLst>
                                    <p:set>
                                      <p:cBhvr>
                                        <p:cTn dur="1" fill="hold">
                                          <p:stCondLst>
                                            <p:cond delay="0"/>
                                          </p:stCondLst>
                                        </p:cTn>
                                        <p:tgtEl>
                                          <p:spTgt spid="1612"/>
                                        </p:tgtEl>
                                        <p:attrNameLst>
                                          <p:attrName>style.visibility</p:attrName>
                                        </p:attrNameLst>
                                      </p:cBhvr>
                                      <p:to>
                                        <p:strVal val="visible"/>
                                      </p:to>
                                    </p:set>
                                    <p:anim calcmode="lin" valueType="num">
                                      <p:cBhvr additive="base">
                                        <p:cTn dur="500"/>
                                        <p:tgtEl>
                                          <p:spTgt spid="1612"/>
                                        </p:tgtEl>
                                        <p:attrNameLst>
                                          <p:attrName>ppt_w</p:attrName>
                                        </p:attrNameLst>
                                      </p:cBhvr>
                                      <p:tavLst>
                                        <p:tav fmla="" tm="0">
                                          <p:val>
                                            <p:strVal val="0"/>
                                          </p:val>
                                        </p:tav>
                                        <p:tav fmla="" tm="100000">
                                          <p:val>
                                            <p:strVal val="#ppt_w"/>
                                          </p:val>
                                        </p:tav>
                                      </p:tavLst>
                                    </p:anim>
                                    <p:anim calcmode="lin" valueType="num">
                                      <p:cBhvr additive="base">
                                        <p:cTn dur="500"/>
                                        <p:tgtEl>
                                          <p:spTgt spid="161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629"/>
                                        </p:tgtEl>
                                        <p:attrNameLst>
                                          <p:attrName>style.visibility</p:attrName>
                                        </p:attrNameLst>
                                      </p:cBhvr>
                                      <p:to>
                                        <p:strVal val="visible"/>
                                      </p:to>
                                    </p:set>
                                    <p:anim calcmode="lin" valueType="num">
                                      <p:cBhvr additive="base">
                                        <p:cTn dur="500"/>
                                        <p:tgtEl>
                                          <p:spTgt spid="1629"/>
                                        </p:tgtEl>
                                        <p:attrNameLst>
                                          <p:attrName>ppt_w</p:attrName>
                                        </p:attrNameLst>
                                      </p:cBhvr>
                                      <p:tavLst>
                                        <p:tav fmla="" tm="0">
                                          <p:val>
                                            <p:strVal val="0"/>
                                          </p:val>
                                        </p:tav>
                                        <p:tav fmla="" tm="100000">
                                          <p:val>
                                            <p:strVal val="#ppt_w"/>
                                          </p:val>
                                        </p:tav>
                                      </p:tavLst>
                                    </p:anim>
                                    <p:anim calcmode="lin" valueType="num">
                                      <p:cBhvr additive="base">
                                        <p:cTn dur="500"/>
                                        <p:tgtEl>
                                          <p:spTgt spid="1629"/>
                                        </p:tgtEl>
                                        <p:attrNameLst>
                                          <p:attrName>ppt_h</p:attrName>
                                        </p:attrNameLst>
                                      </p:cBhvr>
                                      <p:tavLst>
                                        <p:tav fmla="" tm="0">
                                          <p:val>
                                            <p:strVal val="0"/>
                                          </p:val>
                                        </p:tav>
                                        <p:tav fmla="" tm="100000">
                                          <p:val>
                                            <p:strVal val="#ppt_h"/>
                                          </p:val>
                                        </p:tav>
                                      </p:tavLst>
                                    </p:anim>
                                  </p:childTnLst>
                                </p:cTn>
                              </p:par>
                            </p:childTnLst>
                          </p:cTn>
                        </p:par>
                        <p:par>
                          <p:cTn fill="hold">
                            <p:stCondLst>
                              <p:cond delay="12500"/>
                            </p:stCondLst>
                            <p:childTnLst>
                              <p:par>
                                <p:cTn fill="hold" nodeType="afterEffect" presetClass="entr" presetID="2" presetSubtype="8">
                                  <p:stCondLst>
                                    <p:cond delay="250"/>
                                  </p:stCondLst>
                                  <p:childTnLst>
                                    <p:set>
                                      <p:cBhvr>
                                        <p:cTn dur="1" fill="hold">
                                          <p:stCondLst>
                                            <p:cond delay="0"/>
                                          </p:stCondLst>
                                        </p:cTn>
                                        <p:tgtEl>
                                          <p:spTgt spid="1640">
                                            <p:txEl>
                                              <p:pRg end="0" st="0"/>
                                            </p:txEl>
                                          </p:spTgt>
                                        </p:tgtEl>
                                        <p:attrNameLst>
                                          <p:attrName>style.visibility</p:attrName>
                                        </p:attrNameLst>
                                      </p:cBhvr>
                                      <p:to>
                                        <p:strVal val="visible"/>
                                      </p:to>
                                    </p:set>
                                    <p:anim calcmode="lin" valueType="num">
                                      <p:cBhvr additive="base">
                                        <p:cTn dur="500"/>
                                        <p:tgtEl>
                                          <p:spTgt spid="164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0"/>
                            </p:stCondLst>
                            <p:childTnLst>
                              <p:par>
                                <p:cTn fill="hold" nodeType="afterEffect" presetClass="entr" presetID="2" presetSubtype="8">
                                  <p:stCondLst>
                                    <p:cond delay="250"/>
                                  </p:stCondLst>
                                  <p:childTnLst>
                                    <p:set>
                                      <p:cBhvr>
                                        <p:cTn dur="1" fill="hold">
                                          <p:stCondLst>
                                            <p:cond delay="0"/>
                                          </p:stCondLst>
                                        </p:cTn>
                                        <p:tgtEl>
                                          <p:spTgt spid="1640">
                                            <p:txEl>
                                              <p:pRg end="1" st="1"/>
                                            </p:txEl>
                                          </p:spTgt>
                                        </p:tgtEl>
                                        <p:attrNameLst>
                                          <p:attrName>style.visibility</p:attrName>
                                        </p:attrNameLst>
                                      </p:cBhvr>
                                      <p:to>
                                        <p:strVal val="visible"/>
                                      </p:to>
                                    </p:set>
                                    <p:anim calcmode="lin" valueType="num">
                                      <p:cBhvr additive="base">
                                        <p:cTn dur="500"/>
                                        <p:tgtEl>
                                          <p:spTgt spid="164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500"/>
                            </p:stCondLst>
                            <p:childTnLst>
                              <p:par>
                                <p:cTn fill="hold" nodeType="afterEffect" presetClass="entr" presetID="2" presetSubtype="8">
                                  <p:stCondLst>
                                    <p:cond delay="250"/>
                                  </p:stCondLst>
                                  <p:childTnLst>
                                    <p:set>
                                      <p:cBhvr>
                                        <p:cTn dur="1" fill="hold">
                                          <p:stCondLst>
                                            <p:cond delay="0"/>
                                          </p:stCondLst>
                                        </p:cTn>
                                        <p:tgtEl>
                                          <p:spTgt spid="1640">
                                            <p:txEl>
                                              <p:pRg end="2" st="2"/>
                                            </p:txEl>
                                          </p:spTgt>
                                        </p:tgtEl>
                                        <p:attrNameLst>
                                          <p:attrName>style.visibility</p:attrName>
                                        </p:attrNameLst>
                                      </p:cBhvr>
                                      <p:to>
                                        <p:strVal val="visible"/>
                                      </p:to>
                                    </p:set>
                                    <p:anim calcmode="lin" valueType="num">
                                      <p:cBhvr additive="base">
                                        <p:cTn dur="500"/>
                                        <p:tgtEl>
                                          <p:spTgt spid="164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8">
                                  <p:stCondLst>
                                    <p:cond delay="250"/>
                                  </p:stCondLst>
                                  <p:childTnLst>
                                    <p:set>
                                      <p:cBhvr>
                                        <p:cTn dur="1" fill="hold">
                                          <p:stCondLst>
                                            <p:cond delay="0"/>
                                          </p:stCondLst>
                                        </p:cTn>
                                        <p:tgtEl>
                                          <p:spTgt spid="1640">
                                            <p:txEl>
                                              <p:pRg end="3" st="3"/>
                                            </p:txEl>
                                          </p:spTgt>
                                        </p:tgtEl>
                                        <p:attrNameLst>
                                          <p:attrName>style.visibility</p:attrName>
                                        </p:attrNameLst>
                                      </p:cBhvr>
                                      <p:to>
                                        <p:strVal val="visible"/>
                                      </p:to>
                                    </p:set>
                                    <p:anim calcmode="lin" valueType="num">
                                      <p:cBhvr additive="base">
                                        <p:cTn dur="500"/>
                                        <p:tgtEl>
                                          <p:spTgt spid="164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500"/>
                            </p:stCondLst>
                            <p:childTnLst>
                              <p:par>
                                <p:cTn fill="hold" nodeType="afterEffect" presetClass="entr" presetID="2" presetSubtype="8">
                                  <p:stCondLst>
                                    <p:cond delay="250"/>
                                  </p:stCondLst>
                                  <p:childTnLst>
                                    <p:set>
                                      <p:cBhvr>
                                        <p:cTn dur="1" fill="hold">
                                          <p:stCondLst>
                                            <p:cond delay="0"/>
                                          </p:stCondLst>
                                        </p:cTn>
                                        <p:tgtEl>
                                          <p:spTgt spid="1640">
                                            <p:txEl>
                                              <p:pRg end="4" st="4"/>
                                            </p:txEl>
                                          </p:spTgt>
                                        </p:tgtEl>
                                        <p:attrNameLst>
                                          <p:attrName>style.visibility</p:attrName>
                                        </p:attrNameLst>
                                      </p:cBhvr>
                                      <p:to>
                                        <p:strVal val="visible"/>
                                      </p:to>
                                    </p:set>
                                    <p:anim calcmode="lin" valueType="num">
                                      <p:cBhvr additive="base">
                                        <p:cTn dur="500"/>
                                        <p:tgtEl>
                                          <p:spTgt spid="164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2" presetSubtype="8">
                                  <p:stCondLst>
                                    <p:cond delay="250"/>
                                  </p:stCondLst>
                                  <p:childTnLst>
                                    <p:set>
                                      <p:cBhvr>
                                        <p:cTn dur="1" fill="hold">
                                          <p:stCondLst>
                                            <p:cond delay="0"/>
                                          </p:stCondLst>
                                        </p:cTn>
                                        <p:tgtEl>
                                          <p:spTgt spid="1640">
                                            <p:txEl>
                                              <p:pRg end="5" st="5"/>
                                            </p:txEl>
                                          </p:spTgt>
                                        </p:tgtEl>
                                        <p:attrNameLst>
                                          <p:attrName>style.visibility</p:attrName>
                                        </p:attrNameLst>
                                      </p:cBhvr>
                                      <p:to>
                                        <p:strVal val="visible"/>
                                      </p:to>
                                    </p:set>
                                    <p:anim calcmode="lin" valueType="num">
                                      <p:cBhvr additive="base">
                                        <p:cTn dur="500"/>
                                        <p:tgtEl>
                                          <p:spTgt spid="164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500"/>
                            </p:stCondLst>
                            <p:childTnLst>
                              <p:par>
                                <p:cTn fill="hold" nodeType="afterEffect" presetClass="entr" presetID="2" presetSubtype="8">
                                  <p:stCondLst>
                                    <p:cond delay="250"/>
                                  </p:stCondLst>
                                  <p:childTnLst>
                                    <p:set>
                                      <p:cBhvr>
                                        <p:cTn dur="1" fill="hold">
                                          <p:stCondLst>
                                            <p:cond delay="0"/>
                                          </p:stCondLst>
                                        </p:cTn>
                                        <p:tgtEl>
                                          <p:spTgt spid="1640">
                                            <p:txEl>
                                              <p:pRg end="6" st="6"/>
                                            </p:txEl>
                                          </p:spTgt>
                                        </p:tgtEl>
                                        <p:attrNameLst>
                                          <p:attrName>style.visibility</p:attrName>
                                        </p:attrNameLst>
                                      </p:cBhvr>
                                      <p:to>
                                        <p:strVal val="visible"/>
                                      </p:to>
                                    </p:set>
                                    <p:anim calcmode="lin" valueType="num">
                                      <p:cBhvr additive="base">
                                        <p:cTn dur="500"/>
                                        <p:tgtEl>
                                          <p:spTgt spid="164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000"/>
                            </p:stCondLst>
                            <p:childTnLst>
                              <p:par>
                                <p:cTn fill="hold" nodeType="afterEffect" presetClass="entr" presetID="2" presetSubtype="8">
                                  <p:stCondLst>
                                    <p:cond delay="250"/>
                                  </p:stCondLst>
                                  <p:childTnLst>
                                    <p:set>
                                      <p:cBhvr>
                                        <p:cTn dur="1" fill="hold">
                                          <p:stCondLst>
                                            <p:cond delay="0"/>
                                          </p:stCondLst>
                                        </p:cTn>
                                        <p:tgtEl>
                                          <p:spTgt spid="1640">
                                            <p:txEl>
                                              <p:pRg end="7" st="7"/>
                                            </p:txEl>
                                          </p:spTgt>
                                        </p:tgtEl>
                                        <p:attrNameLst>
                                          <p:attrName>style.visibility</p:attrName>
                                        </p:attrNameLst>
                                      </p:cBhvr>
                                      <p:to>
                                        <p:strVal val="visible"/>
                                      </p:to>
                                    </p:set>
                                    <p:anim calcmode="lin" valueType="num">
                                      <p:cBhvr additive="base">
                                        <p:cTn dur="500"/>
                                        <p:tgtEl>
                                          <p:spTgt spid="164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500"/>
                            </p:stCondLst>
                            <p:childTnLst>
                              <p:par>
                                <p:cTn fill="hold" nodeType="afterEffect" presetClass="entr" presetID="2" presetSubtype="8">
                                  <p:stCondLst>
                                    <p:cond delay="250"/>
                                  </p:stCondLst>
                                  <p:childTnLst>
                                    <p:set>
                                      <p:cBhvr>
                                        <p:cTn dur="1" fill="hold">
                                          <p:stCondLst>
                                            <p:cond delay="0"/>
                                          </p:stCondLst>
                                        </p:cTn>
                                        <p:tgtEl>
                                          <p:spTgt spid="1640">
                                            <p:txEl>
                                              <p:pRg end="8" st="8"/>
                                            </p:txEl>
                                          </p:spTgt>
                                        </p:tgtEl>
                                        <p:attrNameLst>
                                          <p:attrName>style.visibility</p:attrName>
                                        </p:attrNameLst>
                                      </p:cBhvr>
                                      <p:to>
                                        <p:strVal val="visible"/>
                                      </p:to>
                                    </p:set>
                                    <p:anim calcmode="lin" valueType="num">
                                      <p:cBhvr additive="base">
                                        <p:cTn dur="500"/>
                                        <p:tgtEl>
                                          <p:spTgt spid="164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41">
                                            <p:txEl>
                                              <p:pRg end="0" st="0"/>
                                            </p:txEl>
                                          </p:spTgt>
                                        </p:tgtEl>
                                        <p:attrNameLst>
                                          <p:attrName>style.visibility</p:attrName>
                                        </p:attrNameLst>
                                      </p:cBhvr>
                                      <p:to>
                                        <p:strVal val="visible"/>
                                      </p:to>
                                    </p:set>
                                    <p:anim calcmode="lin" valueType="num">
                                      <p:cBhvr additive="base">
                                        <p:cTn dur="500"/>
                                        <p:tgtEl>
                                          <p:spTgt spid="164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41">
                                            <p:txEl>
                                              <p:pRg end="1" st="1"/>
                                            </p:txEl>
                                          </p:spTgt>
                                        </p:tgtEl>
                                        <p:attrNameLst>
                                          <p:attrName>style.visibility</p:attrName>
                                        </p:attrNameLst>
                                      </p:cBhvr>
                                      <p:to>
                                        <p:strVal val="visible"/>
                                      </p:to>
                                    </p:set>
                                    <p:anim calcmode="lin" valueType="num">
                                      <p:cBhvr additive="base">
                                        <p:cTn dur="500"/>
                                        <p:tgtEl>
                                          <p:spTgt spid="164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41">
                                            <p:txEl>
                                              <p:pRg end="2" st="2"/>
                                            </p:txEl>
                                          </p:spTgt>
                                        </p:tgtEl>
                                        <p:attrNameLst>
                                          <p:attrName>style.visibility</p:attrName>
                                        </p:attrNameLst>
                                      </p:cBhvr>
                                      <p:to>
                                        <p:strVal val="visible"/>
                                      </p:to>
                                    </p:set>
                                    <p:anim calcmode="lin" valueType="num">
                                      <p:cBhvr additive="base">
                                        <p:cTn dur="500"/>
                                        <p:tgtEl>
                                          <p:spTgt spid="164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41">
                                            <p:txEl>
                                              <p:pRg end="3" st="3"/>
                                            </p:txEl>
                                          </p:spTgt>
                                        </p:tgtEl>
                                        <p:attrNameLst>
                                          <p:attrName>style.visibility</p:attrName>
                                        </p:attrNameLst>
                                      </p:cBhvr>
                                      <p:to>
                                        <p:strVal val="visible"/>
                                      </p:to>
                                    </p:set>
                                    <p:anim calcmode="lin" valueType="num">
                                      <p:cBhvr additive="base">
                                        <p:cTn dur="500"/>
                                        <p:tgtEl>
                                          <p:spTgt spid="164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41">
                                            <p:txEl>
                                              <p:pRg end="4" st="4"/>
                                            </p:txEl>
                                          </p:spTgt>
                                        </p:tgtEl>
                                        <p:attrNameLst>
                                          <p:attrName>style.visibility</p:attrName>
                                        </p:attrNameLst>
                                      </p:cBhvr>
                                      <p:to>
                                        <p:strVal val="visible"/>
                                      </p:to>
                                    </p:set>
                                    <p:anim calcmode="lin" valueType="num">
                                      <p:cBhvr additive="base">
                                        <p:cTn dur="500"/>
                                        <p:tgtEl>
                                          <p:spTgt spid="164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41">
                                            <p:txEl>
                                              <p:pRg end="5" st="5"/>
                                            </p:txEl>
                                          </p:spTgt>
                                        </p:tgtEl>
                                        <p:attrNameLst>
                                          <p:attrName>style.visibility</p:attrName>
                                        </p:attrNameLst>
                                      </p:cBhvr>
                                      <p:to>
                                        <p:strVal val="visible"/>
                                      </p:to>
                                    </p:set>
                                    <p:anim calcmode="lin" valueType="num">
                                      <p:cBhvr additive="base">
                                        <p:cTn dur="500"/>
                                        <p:tgtEl>
                                          <p:spTgt spid="164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41">
                                            <p:txEl>
                                              <p:pRg end="6" st="6"/>
                                            </p:txEl>
                                          </p:spTgt>
                                        </p:tgtEl>
                                        <p:attrNameLst>
                                          <p:attrName>style.visibility</p:attrName>
                                        </p:attrNameLst>
                                      </p:cBhvr>
                                      <p:to>
                                        <p:strVal val="visible"/>
                                      </p:to>
                                    </p:set>
                                    <p:anim calcmode="lin" valueType="num">
                                      <p:cBhvr additive="base">
                                        <p:cTn dur="500"/>
                                        <p:tgtEl>
                                          <p:spTgt spid="164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41">
                                            <p:txEl>
                                              <p:pRg end="7" st="7"/>
                                            </p:txEl>
                                          </p:spTgt>
                                        </p:tgtEl>
                                        <p:attrNameLst>
                                          <p:attrName>style.visibility</p:attrName>
                                        </p:attrNameLst>
                                      </p:cBhvr>
                                      <p:to>
                                        <p:strVal val="visible"/>
                                      </p:to>
                                    </p:set>
                                    <p:anim calcmode="lin" valueType="num">
                                      <p:cBhvr additive="base">
                                        <p:cTn dur="500"/>
                                        <p:tgtEl>
                                          <p:spTgt spid="164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41">
                                            <p:txEl>
                                              <p:pRg end="8" st="8"/>
                                            </p:txEl>
                                          </p:spTgt>
                                        </p:tgtEl>
                                        <p:attrNameLst>
                                          <p:attrName>style.visibility</p:attrName>
                                        </p:attrNameLst>
                                      </p:cBhvr>
                                      <p:to>
                                        <p:strVal val="visible"/>
                                      </p:to>
                                    </p:set>
                                    <p:anim calcmode="lin" valueType="num">
                                      <p:cBhvr additive="base">
                                        <p:cTn dur="500"/>
                                        <p:tgtEl>
                                          <p:spTgt spid="1641">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0"/>
                            </p:stCondLst>
                            <p:childTnLst>
                              <p:par>
                                <p:cTn fill="hold" nodeType="afterEffect" presetClass="entr" presetID="10" presetSubtype="0">
                                  <p:stCondLst>
                                    <p:cond delay="250"/>
                                  </p:stCondLst>
                                  <p:childTnLst>
                                    <p:set>
                                      <p:cBhvr>
                                        <p:cTn dur="1" fill="hold">
                                          <p:stCondLst>
                                            <p:cond delay="0"/>
                                          </p:stCondLst>
                                        </p:cTn>
                                        <p:tgtEl>
                                          <p:spTgt spid="1602"/>
                                        </p:tgtEl>
                                        <p:attrNameLst>
                                          <p:attrName>style.visibility</p:attrName>
                                        </p:attrNameLst>
                                      </p:cBhvr>
                                      <p:to>
                                        <p:strVal val="visible"/>
                                      </p:to>
                                    </p:set>
                                    <p:animEffect filter="fade" transition="in">
                                      <p:cBhvr>
                                        <p:cTn dur="500"/>
                                        <p:tgtEl>
                                          <p:spTgt spid="1602"/>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606"/>
                                        </p:tgtEl>
                                        <p:attrNameLst>
                                          <p:attrName>style.visibility</p:attrName>
                                        </p:attrNameLst>
                                      </p:cBhvr>
                                      <p:to>
                                        <p:strVal val="visible"/>
                                      </p:to>
                                    </p:set>
                                    <p:animEffect filter="fade" transition="in">
                                      <p:cBhvr>
                                        <p:cTn dur="500"/>
                                        <p:tgtEl>
                                          <p:spTgt spid="1606"/>
                                        </p:tgtEl>
                                      </p:cBhvr>
                                    </p:animEffect>
                                  </p:childTnLst>
                                </p:cTn>
                              </p:par>
                              <p:par>
                                <p:cTn fill="hold" nodeType="withEffect" presetClass="entr" presetID="10" presetSubtype="0">
                                  <p:stCondLst>
                                    <p:cond delay="0"/>
                                  </p:stCondLst>
                                  <p:childTnLst>
                                    <p:set>
                                      <p:cBhvr>
                                        <p:cTn dur="1" fill="hold">
                                          <p:stCondLst>
                                            <p:cond delay="0"/>
                                          </p:stCondLst>
                                        </p:cTn>
                                        <p:tgtEl>
                                          <p:spTgt spid="1619"/>
                                        </p:tgtEl>
                                        <p:attrNameLst>
                                          <p:attrName>style.visibility</p:attrName>
                                        </p:attrNameLst>
                                      </p:cBhvr>
                                      <p:to>
                                        <p:strVal val="visible"/>
                                      </p:to>
                                    </p:set>
                                    <p:animEffect filter="fade" transition="in">
                                      <p:cBhvr>
                                        <p:cTn dur="500"/>
                                        <p:tgtEl>
                                          <p:spTgt spid="1619"/>
                                        </p:tgtEl>
                                      </p:cBhvr>
                                    </p:animEffect>
                                  </p:childTnLst>
                                </p:cTn>
                              </p:par>
                              <p:par>
                                <p:cTn fill="hold" nodeType="withEffect" presetClass="entr" presetID="23" presetSubtype="16">
                                  <p:stCondLst>
                                    <p:cond delay="0"/>
                                  </p:stCondLst>
                                  <p:childTnLst>
                                    <p:set>
                                      <p:cBhvr>
                                        <p:cTn dur="1" fill="hold">
                                          <p:stCondLst>
                                            <p:cond delay="0"/>
                                          </p:stCondLst>
                                        </p:cTn>
                                        <p:tgtEl>
                                          <p:spTgt spid="1607"/>
                                        </p:tgtEl>
                                        <p:attrNameLst>
                                          <p:attrName>style.visibility</p:attrName>
                                        </p:attrNameLst>
                                      </p:cBhvr>
                                      <p:to>
                                        <p:strVal val="visible"/>
                                      </p:to>
                                    </p:set>
                                    <p:anim calcmode="lin" valueType="num">
                                      <p:cBhvr additive="base">
                                        <p:cTn dur="500"/>
                                        <p:tgtEl>
                                          <p:spTgt spid="1607"/>
                                        </p:tgtEl>
                                        <p:attrNameLst>
                                          <p:attrName>ppt_w</p:attrName>
                                        </p:attrNameLst>
                                      </p:cBhvr>
                                      <p:tavLst>
                                        <p:tav fmla="" tm="0">
                                          <p:val>
                                            <p:strVal val="0"/>
                                          </p:val>
                                        </p:tav>
                                        <p:tav fmla="" tm="100000">
                                          <p:val>
                                            <p:strVal val="#ppt_w"/>
                                          </p:val>
                                        </p:tav>
                                      </p:tavLst>
                                    </p:anim>
                                    <p:anim calcmode="lin" valueType="num">
                                      <p:cBhvr additive="base">
                                        <p:cTn dur="500"/>
                                        <p:tgtEl>
                                          <p:spTgt spid="160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626"/>
                                        </p:tgtEl>
                                        <p:attrNameLst>
                                          <p:attrName>style.visibility</p:attrName>
                                        </p:attrNameLst>
                                      </p:cBhvr>
                                      <p:to>
                                        <p:strVal val="visible"/>
                                      </p:to>
                                    </p:set>
                                    <p:anim calcmode="lin" valueType="num">
                                      <p:cBhvr additive="base">
                                        <p:cTn dur="500"/>
                                        <p:tgtEl>
                                          <p:spTgt spid="1626"/>
                                        </p:tgtEl>
                                        <p:attrNameLst>
                                          <p:attrName>ppt_w</p:attrName>
                                        </p:attrNameLst>
                                      </p:cBhvr>
                                      <p:tavLst>
                                        <p:tav fmla="" tm="0">
                                          <p:val>
                                            <p:strVal val="0"/>
                                          </p:val>
                                        </p:tav>
                                        <p:tav fmla="" tm="100000">
                                          <p:val>
                                            <p:strVal val="#ppt_w"/>
                                          </p:val>
                                        </p:tav>
                                      </p:tavLst>
                                    </p:anim>
                                    <p:anim calcmode="lin" valueType="num">
                                      <p:cBhvr additive="base">
                                        <p:cTn dur="500"/>
                                        <p:tgtEl>
                                          <p:spTgt spid="1626"/>
                                        </p:tgtEl>
                                        <p:attrNameLst>
                                          <p:attrName>ppt_h</p:attrName>
                                        </p:attrNameLst>
                                      </p:cBhvr>
                                      <p:tavLst>
                                        <p:tav fmla="" tm="0">
                                          <p:val>
                                            <p:strVal val="0"/>
                                          </p:val>
                                        </p:tav>
                                        <p:tav fmla="" tm="100000">
                                          <p:val>
                                            <p:strVal val="#ppt_h"/>
                                          </p:val>
                                        </p:tav>
                                      </p:tavLst>
                                    </p:anim>
                                  </p:childTnLst>
                                </p:cTn>
                              </p:par>
                            </p:childTnLst>
                          </p:cTn>
                        </p:par>
                        <p:par>
                          <p:cTn fill="hold">
                            <p:stCondLst>
                              <p:cond delay="18000"/>
                            </p:stCondLst>
                            <p:childTnLst>
                              <p:par>
                                <p:cTn fill="hold" nodeType="afterEffect" presetClass="entr" presetID="2" presetSubtype="2">
                                  <p:stCondLst>
                                    <p:cond delay="250"/>
                                  </p:stCondLst>
                                  <p:childTnLst>
                                    <p:set>
                                      <p:cBhvr>
                                        <p:cTn dur="1" fill="hold">
                                          <p:stCondLst>
                                            <p:cond delay="0"/>
                                          </p:stCondLst>
                                        </p:cTn>
                                        <p:tgtEl>
                                          <p:spTgt spid="1632">
                                            <p:txEl>
                                              <p:pRg end="0" st="0"/>
                                            </p:txEl>
                                          </p:spTgt>
                                        </p:tgtEl>
                                        <p:attrNameLst>
                                          <p:attrName>style.visibility</p:attrName>
                                        </p:attrNameLst>
                                      </p:cBhvr>
                                      <p:to>
                                        <p:strVal val="visible"/>
                                      </p:to>
                                    </p:set>
                                    <p:anim calcmode="lin" valueType="num">
                                      <p:cBhvr additive="base">
                                        <p:cTn dur="500"/>
                                        <p:tgtEl>
                                          <p:spTgt spid="163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2">
                                  <p:stCondLst>
                                    <p:cond delay="250"/>
                                  </p:stCondLst>
                                  <p:childTnLst>
                                    <p:set>
                                      <p:cBhvr>
                                        <p:cTn dur="1" fill="hold">
                                          <p:stCondLst>
                                            <p:cond delay="0"/>
                                          </p:stCondLst>
                                        </p:cTn>
                                        <p:tgtEl>
                                          <p:spTgt spid="1632">
                                            <p:txEl>
                                              <p:pRg end="1" st="1"/>
                                            </p:txEl>
                                          </p:spTgt>
                                        </p:tgtEl>
                                        <p:attrNameLst>
                                          <p:attrName>style.visibility</p:attrName>
                                        </p:attrNameLst>
                                      </p:cBhvr>
                                      <p:to>
                                        <p:strVal val="visible"/>
                                      </p:to>
                                    </p:set>
                                    <p:anim calcmode="lin" valueType="num">
                                      <p:cBhvr additive="base">
                                        <p:cTn dur="500"/>
                                        <p:tgtEl>
                                          <p:spTgt spid="163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0"/>
                            </p:stCondLst>
                            <p:childTnLst>
                              <p:par>
                                <p:cTn fill="hold" nodeType="afterEffect" presetClass="entr" presetID="2" presetSubtype="2">
                                  <p:stCondLst>
                                    <p:cond delay="250"/>
                                  </p:stCondLst>
                                  <p:childTnLst>
                                    <p:set>
                                      <p:cBhvr>
                                        <p:cTn dur="1" fill="hold">
                                          <p:stCondLst>
                                            <p:cond delay="0"/>
                                          </p:stCondLst>
                                        </p:cTn>
                                        <p:tgtEl>
                                          <p:spTgt spid="1632">
                                            <p:txEl>
                                              <p:pRg end="2" st="2"/>
                                            </p:txEl>
                                          </p:spTgt>
                                        </p:tgtEl>
                                        <p:attrNameLst>
                                          <p:attrName>style.visibility</p:attrName>
                                        </p:attrNameLst>
                                      </p:cBhvr>
                                      <p:to>
                                        <p:strVal val="visible"/>
                                      </p:to>
                                    </p:set>
                                    <p:anim calcmode="lin" valueType="num">
                                      <p:cBhvr additive="base">
                                        <p:cTn dur="500"/>
                                        <p:tgtEl>
                                          <p:spTgt spid="163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2">
                                  <p:stCondLst>
                                    <p:cond delay="250"/>
                                  </p:stCondLst>
                                  <p:childTnLst>
                                    <p:set>
                                      <p:cBhvr>
                                        <p:cTn dur="1" fill="hold">
                                          <p:stCondLst>
                                            <p:cond delay="0"/>
                                          </p:stCondLst>
                                        </p:cTn>
                                        <p:tgtEl>
                                          <p:spTgt spid="1632">
                                            <p:txEl>
                                              <p:pRg end="3" st="3"/>
                                            </p:txEl>
                                          </p:spTgt>
                                        </p:tgtEl>
                                        <p:attrNameLst>
                                          <p:attrName>style.visibility</p:attrName>
                                        </p:attrNameLst>
                                      </p:cBhvr>
                                      <p:to>
                                        <p:strVal val="visible"/>
                                      </p:to>
                                    </p:set>
                                    <p:anim calcmode="lin" valueType="num">
                                      <p:cBhvr additive="base">
                                        <p:cTn dur="500"/>
                                        <p:tgtEl>
                                          <p:spTgt spid="163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0"/>
                            </p:stCondLst>
                            <p:childTnLst>
                              <p:par>
                                <p:cTn fill="hold" nodeType="afterEffect" presetClass="entr" presetID="2" presetSubtype="2">
                                  <p:stCondLst>
                                    <p:cond delay="250"/>
                                  </p:stCondLst>
                                  <p:childTnLst>
                                    <p:set>
                                      <p:cBhvr>
                                        <p:cTn dur="1" fill="hold">
                                          <p:stCondLst>
                                            <p:cond delay="0"/>
                                          </p:stCondLst>
                                        </p:cTn>
                                        <p:tgtEl>
                                          <p:spTgt spid="1632">
                                            <p:txEl>
                                              <p:pRg end="4" st="4"/>
                                            </p:txEl>
                                          </p:spTgt>
                                        </p:tgtEl>
                                        <p:attrNameLst>
                                          <p:attrName>style.visibility</p:attrName>
                                        </p:attrNameLst>
                                      </p:cBhvr>
                                      <p:to>
                                        <p:strVal val="visible"/>
                                      </p:to>
                                    </p:set>
                                    <p:anim calcmode="lin" valueType="num">
                                      <p:cBhvr additive="base">
                                        <p:cTn dur="500"/>
                                        <p:tgtEl>
                                          <p:spTgt spid="163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500"/>
                            </p:stCondLst>
                            <p:childTnLst>
                              <p:par>
                                <p:cTn fill="hold" nodeType="afterEffect" presetClass="entr" presetID="2" presetSubtype="2">
                                  <p:stCondLst>
                                    <p:cond delay="250"/>
                                  </p:stCondLst>
                                  <p:childTnLst>
                                    <p:set>
                                      <p:cBhvr>
                                        <p:cTn dur="1" fill="hold">
                                          <p:stCondLst>
                                            <p:cond delay="0"/>
                                          </p:stCondLst>
                                        </p:cTn>
                                        <p:tgtEl>
                                          <p:spTgt spid="1632">
                                            <p:txEl>
                                              <p:pRg end="5" st="5"/>
                                            </p:txEl>
                                          </p:spTgt>
                                        </p:tgtEl>
                                        <p:attrNameLst>
                                          <p:attrName>style.visibility</p:attrName>
                                        </p:attrNameLst>
                                      </p:cBhvr>
                                      <p:to>
                                        <p:strVal val="visible"/>
                                      </p:to>
                                    </p:set>
                                    <p:anim calcmode="lin" valueType="num">
                                      <p:cBhvr additive="base">
                                        <p:cTn dur="500"/>
                                        <p:tgtEl>
                                          <p:spTgt spid="163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2">
                                  <p:stCondLst>
                                    <p:cond delay="250"/>
                                  </p:stCondLst>
                                  <p:childTnLst>
                                    <p:set>
                                      <p:cBhvr>
                                        <p:cTn dur="1" fill="hold">
                                          <p:stCondLst>
                                            <p:cond delay="0"/>
                                          </p:stCondLst>
                                        </p:cTn>
                                        <p:tgtEl>
                                          <p:spTgt spid="1632">
                                            <p:txEl>
                                              <p:pRg end="6" st="6"/>
                                            </p:txEl>
                                          </p:spTgt>
                                        </p:tgtEl>
                                        <p:attrNameLst>
                                          <p:attrName>style.visibility</p:attrName>
                                        </p:attrNameLst>
                                      </p:cBhvr>
                                      <p:to>
                                        <p:strVal val="visible"/>
                                      </p:to>
                                    </p:set>
                                    <p:anim calcmode="lin" valueType="num">
                                      <p:cBhvr additive="base">
                                        <p:cTn dur="500"/>
                                        <p:tgtEl>
                                          <p:spTgt spid="163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500"/>
                            </p:stCondLst>
                            <p:childTnLst>
                              <p:par>
                                <p:cTn fill="hold" nodeType="afterEffect" presetClass="entr" presetID="2" presetSubtype="2">
                                  <p:stCondLst>
                                    <p:cond delay="250"/>
                                  </p:stCondLst>
                                  <p:childTnLst>
                                    <p:set>
                                      <p:cBhvr>
                                        <p:cTn dur="1" fill="hold">
                                          <p:stCondLst>
                                            <p:cond delay="0"/>
                                          </p:stCondLst>
                                        </p:cTn>
                                        <p:tgtEl>
                                          <p:spTgt spid="1632">
                                            <p:txEl>
                                              <p:pRg end="7" st="7"/>
                                            </p:txEl>
                                          </p:spTgt>
                                        </p:tgtEl>
                                        <p:attrNameLst>
                                          <p:attrName>style.visibility</p:attrName>
                                        </p:attrNameLst>
                                      </p:cBhvr>
                                      <p:to>
                                        <p:strVal val="visible"/>
                                      </p:to>
                                    </p:set>
                                    <p:anim calcmode="lin" valueType="num">
                                      <p:cBhvr additive="base">
                                        <p:cTn dur="500"/>
                                        <p:tgtEl>
                                          <p:spTgt spid="163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0"/>
                            </p:stCondLst>
                            <p:childTnLst>
                              <p:par>
                                <p:cTn fill="hold" nodeType="afterEffect" presetClass="entr" presetID="2" presetSubtype="2">
                                  <p:stCondLst>
                                    <p:cond delay="250"/>
                                  </p:stCondLst>
                                  <p:childTnLst>
                                    <p:set>
                                      <p:cBhvr>
                                        <p:cTn dur="1" fill="hold">
                                          <p:stCondLst>
                                            <p:cond delay="0"/>
                                          </p:stCondLst>
                                        </p:cTn>
                                        <p:tgtEl>
                                          <p:spTgt spid="1632">
                                            <p:txEl>
                                              <p:pRg end="8" st="8"/>
                                            </p:txEl>
                                          </p:spTgt>
                                        </p:tgtEl>
                                        <p:attrNameLst>
                                          <p:attrName>style.visibility</p:attrName>
                                        </p:attrNameLst>
                                      </p:cBhvr>
                                      <p:to>
                                        <p:strVal val="visible"/>
                                      </p:to>
                                    </p:set>
                                    <p:anim calcmode="lin" valueType="num">
                                      <p:cBhvr additive="base">
                                        <p:cTn dur="500"/>
                                        <p:tgtEl>
                                          <p:spTgt spid="163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3">
                                            <p:txEl>
                                              <p:pRg end="0" st="0"/>
                                            </p:txEl>
                                          </p:spTgt>
                                        </p:tgtEl>
                                        <p:attrNameLst>
                                          <p:attrName>style.visibility</p:attrName>
                                        </p:attrNameLst>
                                      </p:cBhvr>
                                      <p:to>
                                        <p:strVal val="visible"/>
                                      </p:to>
                                    </p:set>
                                    <p:anim calcmode="lin" valueType="num">
                                      <p:cBhvr additive="base">
                                        <p:cTn dur="500"/>
                                        <p:tgtEl>
                                          <p:spTgt spid="163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3">
                                            <p:txEl>
                                              <p:pRg end="1" st="1"/>
                                            </p:txEl>
                                          </p:spTgt>
                                        </p:tgtEl>
                                        <p:attrNameLst>
                                          <p:attrName>style.visibility</p:attrName>
                                        </p:attrNameLst>
                                      </p:cBhvr>
                                      <p:to>
                                        <p:strVal val="visible"/>
                                      </p:to>
                                    </p:set>
                                    <p:anim calcmode="lin" valueType="num">
                                      <p:cBhvr additive="base">
                                        <p:cTn dur="500"/>
                                        <p:tgtEl>
                                          <p:spTgt spid="163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3">
                                            <p:txEl>
                                              <p:pRg end="2" st="2"/>
                                            </p:txEl>
                                          </p:spTgt>
                                        </p:tgtEl>
                                        <p:attrNameLst>
                                          <p:attrName>style.visibility</p:attrName>
                                        </p:attrNameLst>
                                      </p:cBhvr>
                                      <p:to>
                                        <p:strVal val="visible"/>
                                      </p:to>
                                    </p:set>
                                    <p:anim calcmode="lin" valueType="num">
                                      <p:cBhvr additive="base">
                                        <p:cTn dur="500"/>
                                        <p:tgtEl>
                                          <p:spTgt spid="163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3">
                                            <p:txEl>
                                              <p:pRg end="3" st="3"/>
                                            </p:txEl>
                                          </p:spTgt>
                                        </p:tgtEl>
                                        <p:attrNameLst>
                                          <p:attrName>style.visibility</p:attrName>
                                        </p:attrNameLst>
                                      </p:cBhvr>
                                      <p:to>
                                        <p:strVal val="visible"/>
                                      </p:to>
                                    </p:set>
                                    <p:anim calcmode="lin" valueType="num">
                                      <p:cBhvr additive="base">
                                        <p:cTn dur="500"/>
                                        <p:tgtEl>
                                          <p:spTgt spid="163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3">
                                            <p:txEl>
                                              <p:pRg end="4" st="4"/>
                                            </p:txEl>
                                          </p:spTgt>
                                        </p:tgtEl>
                                        <p:attrNameLst>
                                          <p:attrName>style.visibility</p:attrName>
                                        </p:attrNameLst>
                                      </p:cBhvr>
                                      <p:to>
                                        <p:strVal val="visible"/>
                                      </p:to>
                                    </p:set>
                                    <p:anim calcmode="lin" valueType="num">
                                      <p:cBhvr additive="base">
                                        <p:cTn dur="500"/>
                                        <p:tgtEl>
                                          <p:spTgt spid="163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3">
                                            <p:txEl>
                                              <p:pRg end="5" st="5"/>
                                            </p:txEl>
                                          </p:spTgt>
                                        </p:tgtEl>
                                        <p:attrNameLst>
                                          <p:attrName>style.visibility</p:attrName>
                                        </p:attrNameLst>
                                      </p:cBhvr>
                                      <p:to>
                                        <p:strVal val="visible"/>
                                      </p:to>
                                    </p:set>
                                    <p:anim calcmode="lin" valueType="num">
                                      <p:cBhvr additive="base">
                                        <p:cTn dur="500"/>
                                        <p:tgtEl>
                                          <p:spTgt spid="163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3">
                                            <p:txEl>
                                              <p:pRg end="6" st="6"/>
                                            </p:txEl>
                                          </p:spTgt>
                                        </p:tgtEl>
                                        <p:attrNameLst>
                                          <p:attrName>style.visibility</p:attrName>
                                        </p:attrNameLst>
                                      </p:cBhvr>
                                      <p:to>
                                        <p:strVal val="visible"/>
                                      </p:to>
                                    </p:set>
                                    <p:anim calcmode="lin" valueType="num">
                                      <p:cBhvr additive="base">
                                        <p:cTn dur="500"/>
                                        <p:tgtEl>
                                          <p:spTgt spid="163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3">
                                            <p:txEl>
                                              <p:pRg end="7" st="7"/>
                                            </p:txEl>
                                          </p:spTgt>
                                        </p:tgtEl>
                                        <p:attrNameLst>
                                          <p:attrName>style.visibility</p:attrName>
                                        </p:attrNameLst>
                                      </p:cBhvr>
                                      <p:to>
                                        <p:strVal val="visible"/>
                                      </p:to>
                                    </p:set>
                                    <p:anim calcmode="lin" valueType="num">
                                      <p:cBhvr additive="base">
                                        <p:cTn dur="500"/>
                                        <p:tgtEl>
                                          <p:spTgt spid="163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3">
                                            <p:txEl>
                                              <p:pRg end="8" st="8"/>
                                            </p:txEl>
                                          </p:spTgt>
                                        </p:tgtEl>
                                        <p:attrNameLst>
                                          <p:attrName>style.visibility</p:attrName>
                                        </p:attrNameLst>
                                      </p:cBhvr>
                                      <p:to>
                                        <p:strVal val="visible"/>
                                      </p:to>
                                    </p:set>
                                    <p:anim calcmode="lin" valueType="num">
                                      <p:cBhvr additive="base">
                                        <p:cTn dur="500"/>
                                        <p:tgtEl>
                                          <p:spTgt spid="1633">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0"/>
                            </p:stCondLst>
                            <p:childTnLst>
                              <p:par>
                                <p:cTn fill="hold" nodeType="afterEffect" presetClass="entr" presetID="10" presetSubtype="0">
                                  <p:stCondLst>
                                    <p:cond delay="250"/>
                                  </p:stCondLst>
                                  <p:childTnLst>
                                    <p:set>
                                      <p:cBhvr>
                                        <p:cTn dur="1" fill="hold">
                                          <p:stCondLst>
                                            <p:cond delay="0"/>
                                          </p:stCondLst>
                                        </p:cTn>
                                        <p:tgtEl>
                                          <p:spTgt spid="1600"/>
                                        </p:tgtEl>
                                        <p:attrNameLst>
                                          <p:attrName>style.visibility</p:attrName>
                                        </p:attrNameLst>
                                      </p:cBhvr>
                                      <p:to>
                                        <p:strVal val="visible"/>
                                      </p:to>
                                    </p:set>
                                    <p:animEffect filter="fade" transition="in">
                                      <p:cBhvr>
                                        <p:cTn dur="500"/>
                                        <p:tgtEl>
                                          <p:spTgt spid="1600"/>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1615"/>
                                        </p:tgtEl>
                                        <p:attrNameLst>
                                          <p:attrName>style.visibility</p:attrName>
                                        </p:attrNameLst>
                                      </p:cBhvr>
                                      <p:to>
                                        <p:strVal val="visible"/>
                                      </p:to>
                                    </p:set>
                                    <p:animEffect filter="fade" transition="in">
                                      <p:cBhvr>
                                        <p:cTn dur="500"/>
                                        <p:tgtEl>
                                          <p:spTgt spid="1615"/>
                                        </p:tgtEl>
                                      </p:cBhvr>
                                    </p:animEffect>
                                  </p:childTnLst>
                                </p:cTn>
                              </p:par>
                              <p:par>
                                <p:cTn fill="hold" nodeType="withEffect" presetClass="entr" presetID="10" presetSubtype="0">
                                  <p:stCondLst>
                                    <p:cond delay="0"/>
                                  </p:stCondLst>
                                  <p:childTnLst>
                                    <p:set>
                                      <p:cBhvr>
                                        <p:cTn dur="1" fill="hold">
                                          <p:stCondLst>
                                            <p:cond delay="0"/>
                                          </p:stCondLst>
                                        </p:cTn>
                                        <p:tgtEl>
                                          <p:spTgt spid="1622"/>
                                        </p:tgtEl>
                                        <p:attrNameLst>
                                          <p:attrName>style.visibility</p:attrName>
                                        </p:attrNameLst>
                                      </p:cBhvr>
                                      <p:to>
                                        <p:strVal val="visible"/>
                                      </p:to>
                                    </p:set>
                                    <p:animEffect filter="fade" transition="in">
                                      <p:cBhvr>
                                        <p:cTn dur="500"/>
                                        <p:tgtEl>
                                          <p:spTgt spid="1622"/>
                                        </p:tgtEl>
                                      </p:cBhvr>
                                    </p:animEffect>
                                  </p:childTnLst>
                                </p:cTn>
                              </p:par>
                              <p:par>
                                <p:cTn fill="hold" nodeType="withEffect" presetClass="entr" presetID="23" presetSubtype="16">
                                  <p:stCondLst>
                                    <p:cond delay="0"/>
                                  </p:stCondLst>
                                  <p:childTnLst>
                                    <p:set>
                                      <p:cBhvr>
                                        <p:cTn dur="1" fill="hold">
                                          <p:stCondLst>
                                            <p:cond delay="0"/>
                                          </p:stCondLst>
                                        </p:cTn>
                                        <p:tgtEl>
                                          <p:spTgt spid="1611"/>
                                        </p:tgtEl>
                                        <p:attrNameLst>
                                          <p:attrName>style.visibility</p:attrName>
                                        </p:attrNameLst>
                                      </p:cBhvr>
                                      <p:to>
                                        <p:strVal val="visible"/>
                                      </p:to>
                                    </p:set>
                                    <p:anim calcmode="lin" valueType="num">
                                      <p:cBhvr additive="base">
                                        <p:cTn dur="500"/>
                                        <p:tgtEl>
                                          <p:spTgt spid="1611"/>
                                        </p:tgtEl>
                                        <p:attrNameLst>
                                          <p:attrName>ppt_w</p:attrName>
                                        </p:attrNameLst>
                                      </p:cBhvr>
                                      <p:tavLst>
                                        <p:tav fmla="" tm="0">
                                          <p:val>
                                            <p:strVal val="0"/>
                                          </p:val>
                                        </p:tav>
                                        <p:tav fmla="" tm="100000">
                                          <p:val>
                                            <p:strVal val="#ppt_w"/>
                                          </p:val>
                                        </p:tav>
                                      </p:tavLst>
                                    </p:anim>
                                    <p:anim calcmode="lin" valueType="num">
                                      <p:cBhvr additive="base">
                                        <p:cTn dur="500"/>
                                        <p:tgtEl>
                                          <p:spTgt spid="161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625"/>
                                        </p:tgtEl>
                                        <p:attrNameLst>
                                          <p:attrName>style.visibility</p:attrName>
                                        </p:attrNameLst>
                                      </p:cBhvr>
                                      <p:to>
                                        <p:strVal val="visible"/>
                                      </p:to>
                                    </p:set>
                                    <p:anim calcmode="lin" valueType="num">
                                      <p:cBhvr additive="base">
                                        <p:cTn dur="500"/>
                                        <p:tgtEl>
                                          <p:spTgt spid="1625"/>
                                        </p:tgtEl>
                                        <p:attrNameLst>
                                          <p:attrName>ppt_w</p:attrName>
                                        </p:attrNameLst>
                                      </p:cBhvr>
                                      <p:tavLst>
                                        <p:tav fmla="" tm="0">
                                          <p:val>
                                            <p:strVal val="0"/>
                                          </p:val>
                                        </p:tav>
                                        <p:tav fmla="" tm="100000">
                                          <p:val>
                                            <p:strVal val="#ppt_w"/>
                                          </p:val>
                                        </p:tav>
                                      </p:tavLst>
                                    </p:anim>
                                    <p:anim calcmode="lin" valueType="num">
                                      <p:cBhvr additive="base">
                                        <p:cTn dur="500"/>
                                        <p:tgtEl>
                                          <p:spTgt spid="1625"/>
                                        </p:tgtEl>
                                        <p:attrNameLst>
                                          <p:attrName>ppt_h</p:attrName>
                                        </p:attrNameLst>
                                      </p:cBhvr>
                                      <p:tavLst>
                                        <p:tav fmla="" tm="0">
                                          <p:val>
                                            <p:strVal val="0"/>
                                          </p:val>
                                        </p:tav>
                                        <p:tav fmla="" tm="100000">
                                          <p:val>
                                            <p:strVal val="#ppt_h"/>
                                          </p:val>
                                        </p:tav>
                                      </p:tavLst>
                                    </p:anim>
                                  </p:childTnLst>
                                </p:cTn>
                              </p:par>
                            </p:childTnLst>
                          </p:cTn>
                        </p:par>
                        <p:par>
                          <p:cTn fill="hold">
                            <p:stCondLst>
                              <p:cond delay="23500"/>
                            </p:stCondLst>
                            <p:childTnLst>
                              <p:par>
                                <p:cTn fill="hold" nodeType="afterEffect" presetClass="entr" presetID="2" presetSubtype="8">
                                  <p:stCondLst>
                                    <p:cond delay="250"/>
                                  </p:stCondLst>
                                  <p:childTnLst>
                                    <p:set>
                                      <p:cBhvr>
                                        <p:cTn dur="1" fill="hold">
                                          <p:stCondLst>
                                            <p:cond delay="0"/>
                                          </p:stCondLst>
                                        </p:cTn>
                                        <p:tgtEl>
                                          <p:spTgt spid="1636">
                                            <p:txEl>
                                              <p:pRg end="0" st="0"/>
                                            </p:txEl>
                                          </p:spTgt>
                                        </p:tgtEl>
                                        <p:attrNameLst>
                                          <p:attrName>style.visibility</p:attrName>
                                        </p:attrNameLst>
                                      </p:cBhvr>
                                      <p:to>
                                        <p:strVal val="visible"/>
                                      </p:to>
                                    </p:set>
                                    <p:anim calcmode="lin" valueType="num">
                                      <p:cBhvr additive="base">
                                        <p:cTn dur="500"/>
                                        <p:tgtEl>
                                          <p:spTgt spid="163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000"/>
                            </p:stCondLst>
                            <p:childTnLst>
                              <p:par>
                                <p:cTn fill="hold" nodeType="afterEffect" presetClass="entr" presetID="2" presetSubtype="8">
                                  <p:stCondLst>
                                    <p:cond delay="250"/>
                                  </p:stCondLst>
                                  <p:childTnLst>
                                    <p:set>
                                      <p:cBhvr>
                                        <p:cTn dur="1" fill="hold">
                                          <p:stCondLst>
                                            <p:cond delay="0"/>
                                          </p:stCondLst>
                                        </p:cTn>
                                        <p:tgtEl>
                                          <p:spTgt spid="1636">
                                            <p:txEl>
                                              <p:pRg end="1" st="1"/>
                                            </p:txEl>
                                          </p:spTgt>
                                        </p:tgtEl>
                                        <p:attrNameLst>
                                          <p:attrName>style.visibility</p:attrName>
                                        </p:attrNameLst>
                                      </p:cBhvr>
                                      <p:to>
                                        <p:strVal val="visible"/>
                                      </p:to>
                                    </p:set>
                                    <p:anim calcmode="lin" valueType="num">
                                      <p:cBhvr additive="base">
                                        <p:cTn dur="500"/>
                                        <p:tgtEl>
                                          <p:spTgt spid="163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500"/>
                            </p:stCondLst>
                            <p:childTnLst>
                              <p:par>
                                <p:cTn fill="hold" nodeType="afterEffect" presetClass="entr" presetID="2" presetSubtype="8">
                                  <p:stCondLst>
                                    <p:cond delay="250"/>
                                  </p:stCondLst>
                                  <p:childTnLst>
                                    <p:set>
                                      <p:cBhvr>
                                        <p:cTn dur="1" fill="hold">
                                          <p:stCondLst>
                                            <p:cond delay="0"/>
                                          </p:stCondLst>
                                        </p:cTn>
                                        <p:tgtEl>
                                          <p:spTgt spid="1636">
                                            <p:txEl>
                                              <p:pRg end="2" st="2"/>
                                            </p:txEl>
                                          </p:spTgt>
                                        </p:tgtEl>
                                        <p:attrNameLst>
                                          <p:attrName>style.visibility</p:attrName>
                                        </p:attrNameLst>
                                      </p:cBhvr>
                                      <p:to>
                                        <p:strVal val="visible"/>
                                      </p:to>
                                    </p:set>
                                    <p:anim calcmode="lin" valueType="num">
                                      <p:cBhvr additive="base">
                                        <p:cTn dur="500"/>
                                        <p:tgtEl>
                                          <p:spTgt spid="163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0"/>
                            </p:stCondLst>
                            <p:childTnLst>
                              <p:par>
                                <p:cTn fill="hold" nodeType="afterEffect" presetClass="entr" presetID="2" presetSubtype="8">
                                  <p:stCondLst>
                                    <p:cond delay="250"/>
                                  </p:stCondLst>
                                  <p:childTnLst>
                                    <p:set>
                                      <p:cBhvr>
                                        <p:cTn dur="1" fill="hold">
                                          <p:stCondLst>
                                            <p:cond delay="0"/>
                                          </p:stCondLst>
                                        </p:cTn>
                                        <p:tgtEl>
                                          <p:spTgt spid="1636">
                                            <p:txEl>
                                              <p:pRg end="3" st="3"/>
                                            </p:txEl>
                                          </p:spTgt>
                                        </p:tgtEl>
                                        <p:attrNameLst>
                                          <p:attrName>style.visibility</p:attrName>
                                        </p:attrNameLst>
                                      </p:cBhvr>
                                      <p:to>
                                        <p:strVal val="visible"/>
                                      </p:to>
                                    </p:set>
                                    <p:anim calcmode="lin" valueType="num">
                                      <p:cBhvr additive="base">
                                        <p:cTn dur="500"/>
                                        <p:tgtEl>
                                          <p:spTgt spid="163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500"/>
                            </p:stCondLst>
                            <p:childTnLst>
                              <p:par>
                                <p:cTn fill="hold" nodeType="afterEffect" presetClass="entr" presetID="2" presetSubtype="8">
                                  <p:stCondLst>
                                    <p:cond delay="250"/>
                                  </p:stCondLst>
                                  <p:childTnLst>
                                    <p:set>
                                      <p:cBhvr>
                                        <p:cTn dur="1" fill="hold">
                                          <p:stCondLst>
                                            <p:cond delay="0"/>
                                          </p:stCondLst>
                                        </p:cTn>
                                        <p:tgtEl>
                                          <p:spTgt spid="1636">
                                            <p:txEl>
                                              <p:pRg end="4" st="4"/>
                                            </p:txEl>
                                          </p:spTgt>
                                        </p:tgtEl>
                                        <p:attrNameLst>
                                          <p:attrName>style.visibility</p:attrName>
                                        </p:attrNameLst>
                                      </p:cBhvr>
                                      <p:to>
                                        <p:strVal val="visible"/>
                                      </p:to>
                                    </p:set>
                                    <p:anim calcmode="lin" valueType="num">
                                      <p:cBhvr additive="base">
                                        <p:cTn dur="500"/>
                                        <p:tgtEl>
                                          <p:spTgt spid="163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000"/>
                            </p:stCondLst>
                            <p:childTnLst>
                              <p:par>
                                <p:cTn fill="hold" nodeType="afterEffect" presetClass="entr" presetID="2" presetSubtype="8">
                                  <p:stCondLst>
                                    <p:cond delay="250"/>
                                  </p:stCondLst>
                                  <p:childTnLst>
                                    <p:set>
                                      <p:cBhvr>
                                        <p:cTn dur="1" fill="hold">
                                          <p:stCondLst>
                                            <p:cond delay="0"/>
                                          </p:stCondLst>
                                        </p:cTn>
                                        <p:tgtEl>
                                          <p:spTgt spid="1636">
                                            <p:txEl>
                                              <p:pRg end="5" st="5"/>
                                            </p:txEl>
                                          </p:spTgt>
                                        </p:tgtEl>
                                        <p:attrNameLst>
                                          <p:attrName>style.visibility</p:attrName>
                                        </p:attrNameLst>
                                      </p:cBhvr>
                                      <p:to>
                                        <p:strVal val="visible"/>
                                      </p:to>
                                    </p:set>
                                    <p:anim calcmode="lin" valueType="num">
                                      <p:cBhvr additive="base">
                                        <p:cTn dur="500"/>
                                        <p:tgtEl>
                                          <p:spTgt spid="163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500"/>
                            </p:stCondLst>
                            <p:childTnLst>
                              <p:par>
                                <p:cTn fill="hold" nodeType="afterEffect" presetClass="entr" presetID="2" presetSubtype="8">
                                  <p:stCondLst>
                                    <p:cond delay="250"/>
                                  </p:stCondLst>
                                  <p:childTnLst>
                                    <p:set>
                                      <p:cBhvr>
                                        <p:cTn dur="1" fill="hold">
                                          <p:stCondLst>
                                            <p:cond delay="0"/>
                                          </p:stCondLst>
                                        </p:cTn>
                                        <p:tgtEl>
                                          <p:spTgt spid="1636">
                                            <p:txEl>
                                              <p:pRg end="6" st="6"/>
                                            </p:txEl>
                                          </p:spTgt>
                                        </p:tgtEl>
                                        <p:attrNameLst>
                                          <p:attrName>style.visibility</p:attrName>
                                        </p:attrNameLst>
                                      </p:cBhvr>
                                      <p:to>
                                        <p:strVal val="visible"/>
                                      </p:to>
                                    </p:set>
                                    <p:anim calcmode="lin" valueType="num">
                                      <p:cBhvr additive="base">
                                        <p:cTn dur="500"/>
                                        <p:tgtEl>
                                          <p:spTgt spid="163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000"/>
                            </p:stCondLst>
                            <p:childTnLst>
                              <p:par>
                                <p:cTn fill="hold" nodeType="afterEffect" presetClass="entr" presetID="2" presetSubtype="8">
                                  <p:stCondLst>
                                    <p:cond delay="250"/>
                                  </p:stCondLst>
                                  <p:childTnLst>
                                    <p:set>
                                      <p:cBhvr>
                                        <p:cTn dur="1" fill="hold">
                                          <p:stCondLst>
                                            <p:cond delay="0"/>
                                          </p:stCondLst>
                                        </p:cTn>
                                        <p:tgtEl>
                                          <p:spTgt spid="1636">
                                            <p:txEl>
                                              <p:pRg end="7" st="7"/>
                                            </p:txEl>
                                          </p:spTgt>
                                        </p:tgtEl>
                                        <p:attrNameLst>
                                          <p:attrName>style.visibility</p:attrName>
                                        </p:attrNameLst>
                                      </p:cBhvr>
                                      <p:to>
                                        <p:strVal val="visible"/>
                                      </p:to>
                                    </p:set>
                                    <p:anim calcmode="lin" valueType="num">
                                      <p:cBhvr additive="base">
                                        <p:cTn dur="500"/>
                                        <p:tgtEl>
                                          <p:spTgt spid="163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0"/>
                            </p:stCondLst>
                            <p:childTnLst>
                              <p:par>
                                <p:cTn fill="hold" nodeType="afterEffect" presetClass="entr" presetID="2" presetSubtype="8">
                                  <p:stCondLst>
                                    <p:cond delay="250"/>
                                  </p:stCondLst>
                                  <p:childTnLst>
                                    <p:set>
                                      <p:cBhvr>
                                        <p:cTn dur="1" fill="hold">
                                          <p:stCondLst>
                                            <p:cond delay="0"/>
                                          </p:stCondLst>
                                        </p:cTn>
                                        <p:tgtEl>
                                          <p:spTgt spid="1636">
                                            <p:txEl>
                                              <p:pRg end="8" st="8"/>
                                            </p:txEl>
                                          </p:spTgt>
                                        </p:tgtEl>
                                        <p:attrNameLst>
                                          <p:attrName>style.visibility</p:attrName>
                                        </p:attrNameLst>
                                      </p:cBhvr>
                                      <p:to>
                                        <p:strVal val="visible"/>
                                      </p:to>
                                    </p:set>
                                    <p:anim calcmode="lin" valueType="num">
                                      <p:cBhvr additive="base">
                                        <p:cTn dur="500"/>
                                        <p:tgtEl>
                                          <p:spTgt spid="163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7">
                                            <p:txEl>
                                              <p:pRg end="0" st="0"/>
                                            </p:txEl>
                                          </p:spTgt>
                                        </p:tgtEl>
                                        <p:attrNameLst>
                                          <p:attrName>style.visibility</p:attrName>
                                        </p:attrNameLst>
                                      </p:cBhvr>
                                      <p:to>
                                        <p:strVal val="visible"/>
                                      </p:to>
                                    </p:set>
                                    <p:anim calcmode="lin" valueType="num">
                                      <p:cBhvr additive="base">
                                        <p:cTn dur="500"/>
                                        <p:tgtEl>
                                          <p:spTgt spid="163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7">
                                            <p:txEl>
                                              <p:pRg end="1" st="1"/>
                                            </p:txEl>
                                          </p:spTgt>
                                        </p:tgtEl>
                                        <p:attrNameLst>
                                          <p:attrName>style.visibility</p:attrName>
                                        </p:attrNameLst>
                                      </p:cBhvr>
                                      <p:to>
                                        <p:strVal val="visible"/>
                                      </p:to>
                                    </p:set>
                                    <p:anim calcmode="lin" valueType="num">
                                      <p:cBhvr additive="base">
                                        <p:cTn dur="500"/>
                                        <p:tgtEl>
                                          <p:spTgt spid="163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7">
                                            <p:txEl>
                                              <p:pRg end="2" st="2"/>
                                            </p:txEl>
                                          </p:spTgt>
                                        </p:tgtEl>
                                        <p:attrNameLst>
                                          <p:attrName>style.visibility</p:attrName>
                                        </p:attrNameLst>
                                      </p:cBhvr>
                                      <p:to>
                                        <p:strVal val="visible"/>
                                      </p:to>
                                    </p:set>
                                    <p:anim calcmode="lin" valueType="num">
                                      <p:cBhvr additive="base">
                                        <p:cTn dur="500"/>
                                        <p:tgtEl>
                                          <p:spTgt spid="163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7">
                                            <p:txEl>
                                              <p:pRg end="3" st="3"/>
                                            </p:txEl>
                                          </p:spTgt>
                                        </p:tgtEl>
                                        <p:attrNameLst>
                                          <p:attrName>style.visibility</p:attrName>
                                        </p:attrNameLst>
                                      </p:cBhvr>
                                      <p:to>
                                        <p:strVal val="visible"/>
                                      </p:to>
                                    </p:set>
                                    <p:anim calcmode="lin" valueType="num">
                                      <p:cBhvr additive="base">
                                        <p:cTn dur="500"/>
                                        <p:tgtEl>
                                          <p:spTgt spid="163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7">
                                            <p:txEl>
                                              <p:pRg end="4" st="4"/>
                                            </p:txEl>
                                          </p:spTgt>
                                        </p:tgtEl>
                                        <p:attrNameLst>
                                          <p:attrName>style.visibility</p:attrName>
                                        </p:attrNameLst>
                                      </p:cBhvr>
                                      <p:to>
                                        <p:strVal val="visible"/>
                                      </p:to>
                                    </p:set>
                                    <p:anim calcmode="lin" valueType="num">
                                      <p:cBhvr additive="base">
                                        <p:cTn dur="500"/>
                                        <p:tgtEl>
                                          <p:spTgt spid="163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7">
                                            <p:txEl>
                                              <p:pRg end="5" st="5"/>
                                            </p:txEl>
                                          </p:spTgt>
                                        </p:tgtEl>
                                        <p:attrNameLst>
                                          <p:attrName>style.visibility</p:attrName>
                                        </p:attrNameLst>
                                      </p:cBhvr>
                                      <p:to>
                                        <p:strVal val="visible"/>
                                      </p:to>
                                    </p:set>
                                    <p:anim calcmode="lin" valueType="num">
                                      <p:cBhvr additive="base">
                                        <p:cTn dur="500"/>
                                        <p:tgtEl>
                                          <p:spTgt spid="163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7">
                                            <p:txEl>
                                              <p:pRg end="6" st="6"/>
                                            </p:txEl>
                                          </p:spTgt>
                                        </p:tgtEl>
                                        <p:attrNameLst>
                                          <p:attrName>style.visibility</p:attrName>
                                        </p:attrNameLst>
                                      </p:cBhvr>
                                      <p:to>
                                        <p:strVal val="visible"/>
                                      </p:to>
                                    </p:set>
                                    <p:anim calcmode="lin" valueType="num">
                                      <p:cBhvr additive="base">
                                        <p:cTn dur="500"/>
                                        <p:tgtEl>
                                          <p:spTgt spid="163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7">
                                            <p:txEl>
                                              <p:pRg end="7" st="7"/>
                                            </p:txEl>
                                          </p:spTgt>
                                        </p:tgtEl>
                                        <p:attrNameLst>
                                          <p:attrName>style.visibility</p:attrName>
                                        </p:attrNameLst>
                                      </p:cBhvr>
                                      <p:to>
                                        <p:strVal val="visible"/>
                                      </p:to>
                                    </p:set>
                                    <p:anim calcmode="lin" valueType="num">
                                      <p:cBhvr additive="base">
                                        <p:cTn dur="500"/>
                                        <p:tgtEl>
                                          <p:spTgt spid="163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637">
                                            <p:txEl>
                                              <p:pRg end="8" st="8"/>
                                            </p:txEl>
                                          </p:spTgt>
                                        </p:tgtEl>
                                        <p:attrNameLst>
                                          <p:attrName>style.visibility</p:attrName>
                                        </p:attrNameLst>
                                      </p:cBhvr>
                                      <p:to>
                                        <p:strVal val="visible"/>
                                      </p:to>
                                    </p:set>
                                    <p:anim calcmode="lin" valueType="num">
                                      <p:cBhvr additive="base">
                                        <p:cTn dur="500"/>
                                        <p:tgtEl>
                                          <p:spTgt spid="163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0"/>
                            </p:stCondLst>
                            <p:childTnLst>
                              <p:par>
                                <p:cTn fill="hold" nodeType="afterEffect" presetClass="entr" presetID="10" presetSubtype="0">
                                  <p:stCondLst>
                                    <p:cond delay="250"/>
                                  </p:stCondLst>
                                  <p:childTnLst>
                                    <p:set>
                                      <p:cBhvr>
                                        <p:cTn dur="1" fill="hold">
                                          <p:stCondLst>
                                            <p:cond delay="0"/>
                                          </p:stCondLst>
                                        </p:cTn>
                                        <p:tgtEl>
                                          <p:spTgt spid="1605"/>
                                        </p:tgtEl>
                                        <p:attrNameLst>
                                          <p:attrName>style.visibility</p:attrName>
                                        </p:attrNameLst>
                                      </p:cBhvr>
                                      <p:to>
                                        <p:strVal val="visible"/>
                                      </p:to>
                                    </p:set>
                                    <p:animEffect filter="fade" transition="in">
                                      <p:cBhvr>
                                        <p:cTn dur="500"/>
                                        <p:tgtEl>
                                          <p:spTgt spid="1605"/>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1613"/>
                                        </p:tgtEl>
                                        <p:attrNameLst>
                                          <p:attrName>style.visibility</p:attrName>
                                        </p:attrNameLst>
                                      </p:cBhvr>
                                      <p:to>
                                        <p:strVal val="visible"/>
                                      </p:to>
                                    </p:set>
                                    <p:animEffect filter="fade" transition="in">
                                      <p:cBhvr>
                                        <p:cTn dur="500"/>
                                        <p:tgtEl>
                                          <p:spTgt spid="1613"/>
                                        </p:tgtEl>
                                      </p:cBhvr>
                                    </p:animEffect>
                                  </p:childTnLst>
                                </p:cTn>
                              </p:par>
                              <p:par>
                                <p:cTn fill="hold" nodeType="withEffect" presetClass="entr" presetID="10" presetSubtype="0">
                                  <p:stCondLst>
                                    <p:cond delay="0"/>
                                  </p:stCondLst>
                                  <p:childTnLst>
                                    <p:set>
                                      <p:cBhvr>
                                        <p:cTn dur="1" fill="hold">
                                          <p:stCondLst>
                                            <p:cond delay="0"/>
                                          </p:stCondLst>
                                        </p:cTn>
                                        <p:tgtEl>
                                          <p:spTgt spid="1620"/>
                                        </p:tgtEl>
                                        <p:attrNameLst>
                                          <p:attrName>style.visibility</p:attrName>
                                        </p:attrNameLst>
                                      </p:cBhvr>
                                      <p:to>
                                        <p:strVal val="visible"/>
                                      </p:to>
                                    </p:set>
                                    <p:animEffect filter="fade" transition="in">
                                      <p:cBhvr>
                                        <p:cTn dur="500"/>
                                        <p:tgtEl>
                                          <p:spTgt spid="1620"/>
                                        </p:tgtEl>
                                      </p:cBhvr>
                                    </p:animEffect>
                                  </p:childTnLst>
                                </p:cTn>
                              </p:par>
                              <p:par>
                                <p:cTn fill="hold" nodeType="withEffect" presetClass="entr" presetID="23" presetSubtype="16">
                                  <p:stCondLst>
                                    <p:cond delay="0"/>
                                  </p:stCondLst>
                                  <p:childTnLst>
                                    <p:set>
                                      <p:cBhvr>
                                        <p:cTn dur="1" fill="hold">
                                          <p:stCondLst>
                                            <p:cond delay="0"/>
                                          </p:stCondLst>
                                        </p:cTn>
                                        <p:tgtEl>
                                          <p:spTgt spid="1609"/>
                                        </p:tgtEl>
                                        <p:attrNameLst>
                                          <p:attrName>style.visibility</p:attrName>
                                        </p:attrNameLst>
                                      </p:cBhvr>
                                      <p:to>
                                        <p:strVal val="visible"/>
                                      </p:to>
                                    </p:set>
                                    <p:anim calcmode="lin" valueType="num">
                                      <p:cBhvr additive="base">
                                        <p:cTn dur="500"/>
                                        <p:tgtEl>
                                          <p:spTgt spid="1609"/>
                                        </p:tgtEl>
                                        <p:attrNameLst>
                                          <p:attrName>ppt_w</p:attrName>
                                        </p:attrNameLst>
                                      </p:cBhvr>
                                      <p:tavLst>
                                        <p:tav fmla="" tm="0">
                                          <p:val>
                                            <p:strVal val="0"/>
                                          </p:val>
                                        </p:tav>
                                        <p:tav fmla="" tm="100000">
                                          <p:val>
                                            <p:strVal val="#ppt_w"/>
                                          </p:val>
                                        </p:tav>
                                      </p:tavLst>
                                    </p:anim>
                                    <p:anim calcmode="lin" valueType="num">
                                      <p:cBhvr additive="base">
                                        <p:cTn dur="500"/>
                                        <p:tgtEl>
                                          <p:spTgt spid="160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627"/>
                                        </p:tgtEl>
                                        <p:attrNameLst>
                                          <p:attrName>style.visibility</p:attrName>
                                        </p:attrNameLst>
                                      </p:cBhvr>
                                      <p:to>
                                        <p:strVal val="visible"/>
                                      </p:to>
                                    </p:set>
                                    <p:anim calcmode="lin" valueType="num">
                                      <p:cBhvr additive="base">
                                        <p:cTn dur="500"/>
                                        <p:tgtEl>
                                          <p:spTgt spid="1627"/>
                                        </p:tgtEl>
                                        <p:attrNameLst>
                                          <p:attrName>ppt_w</p:attrName>
                                        </p:attrNameLst>
                                      </p:cBhvr>
                                      <p:tavLst>
                                        <p:tav fmla="" tm="0">
                                          <p:val>
                                            <p:strVal val="0"/>
                                          </p:val>
                                        </p:tav>
                                        <p:tav fmla="" tm="100000">
                                          <p:val>
                                            <p:strVal val="#ppt_w"/>
                                          </p:val>
                                        </p:tav>
                                      </p:tavLst>
                                    </p:anim>
                                    <p:anim calcmode="lin" valueType="num">
                                      <p:cBhvr additive="base">
                                        <p:cTn dur="500"/>
                                        <p:tgtEl>
                                          <p:spTgt spid="1627"/>
                                        </p:tgtEl>
                                        <p:attrNameLst>
                                          <p:attrName>ppt_h</p:attrName>
                                        </p:attrNameLst>
                                      </p:cBhvr>
                                      <p:tavLst>
                                        <p:tav fmla="" tm="0">
                                          <p:val>
                                            <p:strVal val="0"/>
                                          </p:val>
                                        </p:tav>
                                        <p:tav fmla="" tm="100000">
                                          <p:val>
                                            <p:strVal val="#ppt_h"/>
                                          </p:val>
                                        </p:tav>
                                      </p:tavLst>
                                    </p:anim>
                                  </p:childTnLst>
                                </p:cTn>
                              </p:par>
                            </p:childTnLst>
                          </p:cTn>
                        </p:par>
                        <p:par>
                          <p:cTn fill="hold">
                            <p:stCondLst>
                              <p:cond delay="29000"/>
                            </p:stCondLst>
                            <p:childTnLst>
                              <p:par>
                                <p:cTn fill="hold" nodeType="afterEffect" presetClass="entr" presetID="2" presetSubtype="2">
                                  <p:stCondLst>
                                    <p:cond delay="250"/>
                                  </p:stCondLst>
                                  <p:childTnLst>
                                    <p:set>
                                      <p:cBhvr>
                                        <p:cTn dur="1" fill="hold">
                                          <p:stCondLst>
                                            <p:cond delay="0"/>
                                          </p:stCondLst>
                                        </p:cTn>
                                        <p:tgtEl>
                                          <p:spTgt spid="1634">
                                            <p:txEl>
                                              <p:pRg end="0" st="0"/>
                                            </p:txEl>
                                          </p:spTgt>
                                        </p:tgtEl>
                                        <p:attrNameLst>
                                          <p:attrName>style.visibility</p:attrName>
                                        </p:attrNameLst>
                                      </p:cBhvr>
                                      <p:to>
                                        <p:strVal val="visible"/>
                                      </p:to>
                                    </p:set>
                                    <p:anim calcmode="lin" valueType="num">
                                      <p:cBhvr additive="base">
                                        <p:cTn dur="500"/>
                                        <p:tgtEl>
                                          <p:spTgt spid="163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500"/>
                            </p:stCondLst>
                            <p:childTnLst>
                              <p:par>
                                <p:cTn fill="hold" nodeType="afterEffect" presetClass="entr" presetID="2" presetSubtype="2">
                                  <p:stCondLst>
                                    <p:cond delay="250"/>
                                  </p:stCondLst>
                                  <p:childTnLst>
                                    <p:set>
                                      <p:cBhvr>
                                        <p:cTn dur="1" fill="hold">
                                          <p:stCondLst>
                                            <p:cond delay="0"/>
                                          </p:stCondLst>
                                        </p:cTn>
                                        <p:tgtEl>
                                          <p:spTgt spid="1634">
                                            <p:txEl>
                                              <p:pRg end="1" st="1"/>
                                            </p:txEl>
                                          </p:spTgt>
                                        </p:tgtEl>
                                        <p:attrNameLst>
                                          <p:attrName>style.visibility</p:attrName>
                                        </p:attrNameLst>
                                      </p:cBhvr>
                                      <p:to>
                                        <p:strVal val="visible"/>
                                      </p:to>
                                    </p:set>
                                    <p:anim calcmode="lin" valueType="num">
                                      <p:cBhvr additive="base">
                                        <p:cTn dur="500"/>
                                        <p:tgtEl>
                                          <p:spTgt spid="163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0"/>
                            </p:stCondLst>
                            <p:childTnLst>
                              <p:par>
                                <p:cTn fill="hold" nodeType="afterEffect" presetClass="entr" presetID="2" presetSubtype="2">
                                  <p:stCondLst>
                                    <p:cond delay="250"/>
                                  </p:stCondLst>
                                  <p:childTnLst>
                                    <p:set>
                                      <p:cBhvr>
                                        <p:cTn dur="1" fill="hold">
                                          <p:stCondLst>
                                            <p:cond delay="0"/>
                                          </p:stCondLst>
                                        </p:cTn>
                                        <p:tgtEl>
                                          <p:spTgt spid="1634">
                                            <p:txEl>
                                              <p:pRg end="2" st="2"/>
                                            </p:txEl>
                                          </p:spTgt>
                                        </p:tgtEl>
                                        <p:attrNameLst>
                                          <p:attrName>style.visibility</p:attrName>
                                        </p:attrNameLst>
                                      </p:cBhvr>
                                      <p:to>
                                        <p:strVal val="visible"/>
                                      </p:to>
                                    </p:set>
                                    <p:anim calcmode="lin" valueType="num">
                                      <p:cBhvr additive="base">
                                        <p:cTn dur="500"/>
                                        <p:tgtEl>
                                          <p:spTgt spid="163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500"/>
                            </p:stCondLst>
                            <p:childTnLst>
                              <p:par>
                                <p:cTn fill="hold" nodeType="afterEffect" presetClass="entr" presetID="2" presetSubtype="2">
                                  <p:stCondLst>
                                    <p:cond delay="250"/>
                                  </p:stCondLst>
                                  <p:childTnLst>
                                    <p:set>
                                      <p:cBhvr>
                                        <p:cTn dur="1" fill="hold">
                                          <p:stCondLst>
                                            <p:cond delay="0"/>
                                          </p:stCondLst>
                                        </p:cTn>
                                        <p:tgtEl>
                                          <p:spTgt spid="1634">
                                            <p:txEl>
                                              <p:pRg end="3" st="3"/>
                                            </p:txEl>
                                          </p:spTgt>
                                        </p:tgtEl>
                                        <p:attrNameLst>
                                          <p:attrName>style.visibility</p:attrName>
                                        </p:attrNameLst>
                                      </p:cBhvr>
                                      <p:to>
                                        <p:strVal val="visible"/>
                                      </p:to>
                                    </p:set>
                                    <p:anim calcmode="lin" valueType="num">
                                      <p:cBhvr additive="base">
                                        <p:cTn dur="500"/>
                                        <p:tgtEl>
                                          <p:spTgt spid="163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000"/>
                            </p:stCondLst>
                            <p:childTnLst>
                              <p:par>
                                <p:cTn fill="hold" nodeType="afterEffect" presetClass="entr" presetID="2" presetSubtype="2">
                                  <p:stCondLst>
                                    <p:cond delay="250"/>
                                  </p:stCondLst>
                                  <p:childTnLst>
                                    <p:set>
                                      <p:cBhvr>
                                        <p:cTn dur="1" fill="hold">
                                          <p:stCondLst>
                                            <p:cond delay="0"/>
                                          </p:stCondLst>
                                        </p:cTn>
                                        <p:tgtEl>
                                          <p:spTgt spid="1634">
                                            <p:txEl>
                                              <p:pRg end="4" st="4"/>
                                            </p:txEl>
                                          </p:spTgt>
                                        </p:tgtEl>
                                        <p:attrNameLst>
                                          <p:attrName>style.visibility</p:attrName>
                                        </p:attrNameLst>
                                      </p:cBhvr>
                                      <p:to>
                                        <p:strVal val="visible"/>
                                      </p:to>
                                    </p:set>
                                    <p:anim calcmode="lin" valueType="num">
                                      <p:cBhvr additive="base">
                                        <p:cTn dur="500"/>
                                        <p:tgtEl>
                                          <p:spTgt spid="163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500"/>
                            </p:stCondLst>
                            <p:childTnLst>
                              <p:par>
                                <p:cTn fill="hold" nodeType="afterEffect" presetClass="entr" presetID="2" presetSubtype="2">
                                  <p:stCondLst>
                                    <p:cond delay="250"/>
                                  </p:stCondLst>
                                  <p:childTnLst>
                                    <p:set>
                                      <p:cBhvr>
                                        <p:cTn dur="1" fill="hold">
                                          <p:stCondLst>
                                            <p:cond delay="0"/>
                                          </p:stCondLst>
                                        </p:cTn>
                                        <p:tgtEl>
                                          <p:spTgt spid="1634">
                                            <p:txEl>
                                              <p:pRg end="5" st="5"/>
                                            </p:txEl>
                                          </p:spTgt>
                                        </p:tgtEl>
                                        <p:attrNameLst>
                                          <p:attrName>style.visibility</p:attrName>
                                        </p:attrNameLst>
                                      </p:cBhvr>
                                      <p:to>
                                        <p:strVal val="visible"/>
                                      </p:to>
                                    </p:set>
                                    <p:anim calcmode="lin" valueType="num">
                                      <p:cBhvr additive="base">
                                        <p:cTn dur="500"/>
                                        <p:tgtEl>
                                          <p:spTgt spid="163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000"/>
                            </p:stCondLst>
                            <p:childTnLst>
                              <p:par>
                                <p:cTn fill="hold" nodeType="afterEffect" presetClass="entr" presetID="2" presetSubtype="2">
                                  <p:stCondLst>
                                    <p:cond delay="250"/>
                                  </p:stCondLst>
                                  <p:childTnLst>
                                    <p:set>
                                      <p:cBhvr>
                                        <p:cTn dur="1" fill="hold">
                                          <p:stCondLst>
                                            <p:cond delay="0"/>
                                          </p:stCondLst>
                                        </p:cTn>
                                        <p:tgtEl>
                                          <p:spTgt spid="1634">
                                            <p:txEl>
                                              <p:pRg end="6" st="6"/>
                                            </p:txEl>
                                          </p:spTgt>
                                        </p:tgtEl>
                                        <p:attrNameLst>
                                          <p:attrName>style.visibility</p:attrName>
                                        </p:attrNameLst>
                                      </p:cBhvr>
                                      <p:to>
                                        <p:strVal val="visible"/>
                                      </p:to>
                                    </p:set>
                                    <p:anim calcmode="lin" valueType="num">
                                      <p:cBhvr additive="base">
                                        <p:cTn dur="500"/>
                                        <p:tgtEl>
                                          <p:spTgt spid="163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0"/>
                            </p:stCondLst>
                            <p:childTnLst>
                              <p:par>
                                <p:cTn fill="hold" nodeType="afterEffect" presetClass="entr" presetID="2" presetSubtype="2">
                                  <p:stCondLst>
                                    <p:cond delay="250"/>
                                  </p:stCondLst>
                                  <p:childTnLst>
                                    <p:set>
                                      <p:cBhvr>
                                        <p:cTn dur="1" fill="hold">
                                          <p:stCondLst>
                                            <p:cond delay="0"/>
                                          </p:stCondLst>
                                        </p:cTn>
                                        <p:tgtEl>
                                          <p:spTgt spid="1634">
                                            <p:txEl>
                                              <p:pRg end="7" st="7"/>
                                            </p:txEl>
                                          </p:spTgt>
                                        </p:tgtEl>
                                        <p:attrNameLst>
                                          <p:attrName>style.visibility</p:attrName>
                                        </p:attrNameLst>
                                      </p:cBhvr>
                                      <p:to>
                                        <p:strVal val="visible"/>
                                      </p:to>
                                    </p:set>
                                    <p:anim calcmode="lin" valueType="num">
                                      <p:cBhvr additive="base">
                                        <p:cTn dur="500"/>
                                        <p:tgtEl>
                                          <p:spTgt spid="163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000"/>
                            </p:stCondLst>
                            <p:childTnLst>
                              <p:par>
                                <p:cTn fill="hold" nodeType="afterEffect" presetClass="entr" presetID="2" presetSubtype="2">
                                  <p:stCondLst>
                                    <p:cond delay="250"/>
                                  </p:stCondLst>
                                  <p:childTnLst>
                                    <p:set>
                                      <p:cBhvr>
                                        <p:cTn dur="1" fill="hold">
                                          <p:stCondLst>
                                            <p:cond delay="0"/>
                                          </p:stCondLst>
                                        </p:cTn>
                                        <p:tgtEl>
                                          <p:spTgt spid="1634">
                                            <p:txEl>
                                              <p:pRg end="8" st="8"/>
                                            </p:txEl>
                                          </p:spTgt>
                                        </p:tgtEl>
                                        <p:attrNameLst>
                                          <p:attrName>style.visibility</p:attrName>
                                        </p:attrNameLst>
                                      </p:cBhvr>
                                      <p:to>
                                        <p:strVal val="visible"/>
                                      </p:to>
                                    </p:set>
                                    <p:anim calcmode="lin" valueType="num">
                                      <p:cBhvr additive="base">
                                        <p:cTn dur="500"/>
                                        <p:tgtEl>
                                          <p:spTgt spid="1634">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5">
                                            <p:txEl>
                                              <p:pRg end="0" st="0"/>
                                            </p:txEl>
                                          </p:spTgt>
                                        </p:tgtEl>
                                        <p:attrNameLst>
                                          <p:attrName>style.visibility</p:attrName>
                                        </p:attrNameLst>
                                      </p:cBhvr>
                                      <p:to>
                                        <p:strVal val="visible"/>
                                      </p:to>
                                    </p:set>
                                    <p:anim calcmode="lin" valueType="num">
                                      <p:cBhvr additive="base">
                                        <p:cTn dur="500"/>
                                        <p:tgtEl>
                                          <p:spTgt spid="163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5">
                                            <p:txEl>
                                              <p:pRg end="1" st="1"/>
                                            </p:txEl>
                                          </p:spTgt>
                                        </p:tgtEl>
                                        <p:attrNameLst>
                                          <p:attrName>style.visibility</p:attrName>
                                        </p:attrNameLst>
                                      </p:cBhvr>
                                      <p:to>
                                        <p:strVal val="visible"/>
                                      </p:to>
                                    </p:set>
                                    <p:anim calcmode="lin" valueType="num">
                                      <p:cBhvr additive="base">
                                        <p:cTn dur="500"/>
                                        <p:tgtEl>
                                          <p:spTgt spid="163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5">
                                            <p:txEl>
                                              <p:pRg end="2" st="2"/>
                                            </p:txEl>
                                          </p:spTgt>
                                        </p:tgtEl>
                                        <p:attrNameLst>
                                          <p:attrName>style.visibility</p:attrName>
                                        </p:attrNameLst>
                                      </p:cBhvr>
                                      <p:to>
                                        <p:strVal val="visible"/>
                                      </p:to>
                                    </p:set>
                                    <p:anim calcmode="lin" valueType="num">
                                      <p:cBhvr additive="base">
                                        <p:cTn dur="500"/>
                                        <p:tgtEl>
                                          <p:spTgt spid="163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5">
                                            <p:txEl>
                                              <p:pRg end="3" st="3"/>
                                            </p:txEl>
                                          </p:spTgt>
                                        </p:tgtEl>
                                        <p:attrNameLst>
                                          <p:attrName>style.visibility</p:attrName>
                                        </p:attrNameLst>
                                      </p:cBhvr>
                                      <p:to>
                                        <p:strVal val="visible"/>
                                      </p:to>
                                    </p:set>
                                    <p:anim calcmode="lin" valueType="num">
                                      <p:cBhvr additive="base">
                                        <p:cTn dur="500"/>
                                        <p:tgtEl>
                                          <p:spTgt spid="163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5">
                                            <p:txEl>
                                              <p:pRg end="4" st="4"/>
                                            </p:txEl>
                                          </p:spTgt>
                                        </p:tgtEl>
                                        <p:attrNameLst>
                                          <p:attrName>style.visibility</p:attrName>
                                        </p:attrNameLst>
                                      </p:cBhvr>
                                      <p:to>
                                        <p:strVal val="visible"/>
                                      </p:to>
                                    </p:set>
                                    <p:anim calcmode="lin" valueType="num">
                                      <p:cBhvr additive="base">
                                        <p:cTn dur="500"/>
                                        <p:tgtEl>
                                          <p:spTgt spid="163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5">
                                            <p:txEl>
                                              <p:pRg end="5" st="5"/>
                                            </p:txEl>
                                          </p:spTgt>
                                        </p:tgtEl>
                                        <p:attrNameLst>
                                          <p:attrName>style.visibility</p:attrName>
                                        </p:attrNameLst>
                                      </p:cBhvr>
                                      <p:to>
                                        <p:strVal val="visible"/>
                                      </p:to>
                                    </p:set>
                                    <p:anim calcmode="lin" valueType="num">
                                      <p:cBhvr additive="base">
                                        <p:cTn dur="500"/>
                                        <p:tgtEl>
                                          <p:spTgt spid="163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5">
                                            <p:txEl>
                                              <p:pRg end="6" st="6"/>
                                            </p:txEl>
                                          </p:spTgt>
                                        </p:tgtEl>
                                        <p:attrNameLst>
                                          <p:attrName>style.visibility</p:attrName>
                                        </p:attrNameLst>
                                      </p:cBhvr>
                                      <p:to>
                                        <p:strVal val="visible"/>
                                      </p:to>
                                    </p:set>
                                    <p:anim calcmode="lin" valueType="num">
                                      <p:cBhvr additive="base">
                                        <p:cTn dur="500"/>
                                        <p:tgtEl>
                                          <p:spTgt spid="163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5">
                                            <p:txEl>
                                              <p:pRg end="7" st="7"/>
                                            </p:txEl>
                                          </p:spTgt>
                                        </p:tgtEl>
                                        <p:attrNameLst>
                                          <p:attrName>style.visibility</p:attrName>
                                        </p:attrNameLst>
                                      </p:cBhvr>
                                      <p:to>
                                        <p:strVal val="visible"/>
                                      </p:to>
                                    </p:set>
                                    <p:anim calcmode="lin" valueType="num">
                                      <p:cBhvr additive="base">
                                        <p:cTn dur="500"/>
                                        <p:tgtEl>
                                          <p:spTgt spid="163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635">
                                            <p:txEl>
                                              <p:pRg end="8" st="8"/>
                                            </p:txEl>
                                          </p:spTgt>
                                        </p:tgtEl>
                                        <p:attrNameLst>
                                          <p:attrName>style.visibility</p:attrName>
                                        </p:attrNameLst>
                                      </p:cBhvr>
                                      <p:to>
                                        <p:strVal val="visible"/>
                                      </p:to>
                                    </p:set>
                                    <p:anim calcmode="lin" valueType="num">
                                      <p:cBhvr additive="base">
                                        <p:cTn dur="500"/>
                                        <p:tgtEl>
                                          <p:spTgt spid="1635">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 Points 2">
  <p:cSld name="6 Points 2">
    <p:spTree>
      <p:nvGrpSpPr>
        <p:cNvPr id="1642" name="Shape 1642"/>
        <p:cNvGrpSpPr/>
        <p:nvPr/>
      </p:nvGrpSpPr>
      <p:grpSpPr>
        <a:xfrm>
          <a:off x="0" y="0"/>
          <a:ext cx="0" cy="0"/>
          <a:chOff x="0" y="0"/>
          <a:chExt cx="0" cy="0"/>
        </a:xfrm>
      </p:grpSpPr>
      <p:sp>
        <p:nvSpPr>
          <p:cNvPr id="1643" name="Google Shape;1643;p81"/>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4" name="Google Shape;1644;p81"/>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5" name="Google Shape;1645;p81"/>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46" name="Google Shape;1646;p81"/>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47" name="Google Shape;1647;p81"/>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48" name="Google Shape;1648;p81"/>
          <p:cNvSpPr/>
          <p:nvPr/>
        </p:nvSpPr>
        <p:spPr>
          <a:xfrm>
            <a:off x="6250770" y="6029234"/>
            <a:ext cx="1669777" cy="1669777"/>
          </a:xfrm>
          <a:prstGeom prst="ellipse">
            <a:avLst/>
          </a:prstGeom>
          <a:solidFill>
            <a:schemeClr val="accent5"/>
          </a:solidFill>
          <a:ln>
            <a:noFill/>
          </a:ln>
          <a:effectLst>
            <a:outerShdw rotWithShape="0" algn="tl" dir="2700000" dist="101600">
              <a:srgbClr val="CD7F00"/>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49" name="Google Shape;1649;p81"/>
          <p:cNvSpPr/>
          <p:nvPr/>
        </p:nvSpPr>
        <p:spPr>
          <a:xfrm>
            <a:off x="10365866" y="3696516"/>
            <a:ext cx="1669777" cy="1669777"/>
          </a:xfrm>
          <a:prstGeom prst="ellipse">
            <a:avLst/>
          </a:prstGeom>
          <a:solidFill>
            <a:schemeClr val="accent3"/>
          </a:solidFill>
          <a:ln>
            <a:noFill/>
          </a:ln>
          <a:effectLst>
            <a:outerShdw rotWithShape="0" algn="tl" dir="2700000" dist="101600">
              <a:srgbClr val="659223"/>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50" name="Google Shape;1650;p81"/>
          <p:cNvSpPr/>
          <p:nvPr/>
        </p:nvSpPr>
        <p:spPr>
          <a:xfrm>
            <a:off x="10365866" y="6029234"/>
            <a:ext cx="1669777" cy="1669777"/>
          </a:xfrm>
          <a:prstGeom prst="ellipse">
            <a:avLst/>
          </a:prstGeom>
          <a:solidFill>
            <a:schemeClr val="accent2"/>
          </a:solidFill>
          <a:ln>
            <a:noFill/>
          </a:ln>
          <a:effectLst>
            <a:outerShdw rotWithShape="0" algn="tl" dir="2700000" dist="101600">
              <a:srgbClr val="F10246"/>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51" name="Google Shape;1651;p81"/>
          <p:cNvSpPr/>
          <p:nvPr/>
        </p:nvSpPr>
        <p:spPr>
          <a:xfrm>
            <a:off x="6250770" y="3696516"/>
            <a:ext cx="1669777" cy="1669777"/>
          </a:xfrm>
          <a:prstGeom prst="ellipse">
            <a:avLst/>
          </a:prstGeom>
          <a:solidFill>
            <a:schemeClr val="accent6"/>
          </a:solidFill>
          <a:ln>
            <a:noFill/>
          </a:ln>
          <a:effectLst>
            <a:outerShdw rotWithShape="0" algn="tl" dir="2700000" dist="101600">
              <a:srgbClr val="3194AF"/>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52" name="Google Shape;1652;p81"/>
          <p:cNvSpPr/>
          <p:nvPr/>
        </p:nvSpPr>
        <p:spPr>
          <a:xfrm>
            <a:off x="8308318" y="7275425"/>
            <a:ext cx="1669777" cy="1669777"/>
          </a:xfrm>
          <a:prstGeom prst="ellipse">
            <a:avLst/>
          </a:prstGeom>
          <a:solidFill>
            <a:schemeClr val="accent4"/>
          </a:solidFill>
          <a:ln>
            <a:noFill/>
          </a:ln>
          <a:effectLst>
            <a:outerShdw rotWithShape="0" algn="tl" dir="2700000" dist="101600">
              <a:srgbClr val="8C21B6"/>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53" name="Google Shape;1653;p81"/>
          <p:cNvSpPr/>
          <p:nvPr/>
        </p:nvSpPr>
        <p:spPr>
          <a:xfrm>
            <a:off x="8308318" y="2478453"/>
            <a:ext cx="1669777" cy="1669777"/>
          </a:xfrm>
          <a:prstGeom prst="ellipse">
            <a:avLst/>
          </a:prstGeom>
          <a:solidFill>
            <a:schemeClr val="accent1"/>
          </a:solidFill>
          <a:ln>
            <a:noFill/>
          </a:ln>
          <a:effectLst>
            <a:outerShdw rotWithShape="0" algn="tl" dir="2700000" dist="101600">
              <a:srgbClr val="0081A9"/>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54" name="Google Shape;1654;p81"/>
          <p:cNvSpPr/>
          <p:nvPr/>
        </p:nvSpPr>
        <p:spPr>
          <a:xfrm>
            <a:off x="7390210" y="3959056"/>
            <a:ext cx="3505993" cy="3505993"/>
          </a:xfrm>
          <a:prstGeom prst="ellipse">
            <a:avLst/>
          </a:prstGeom>
          <a:solidFill>
            <a:schemeClr val="dk2"/>
          </a:solidFill>
          <a:ln>
            <a:noFill/>
          </a:ln>
          <a:effectLst>
            <a:outerShdw rotWithShape="0" algn="tl" dir="2700000" dist="114300">
              <a:srgbClr val="989898"/>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55" name="Google Shape;1655;p81"/>
          <p:cNvSpPr txBox="1"/>
          <p:nvPr>
            <p:ph idx="2" type="body"/>
          </p:nvPr>
        </p:nvSpPr>
        <p:spPr>
          <a:xfrm>
            <a:off x="13106455" y="2570241"/>
            <a:ext cx="4782428" cy="720080"/>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1"/>
              </a:buClr>
              <a:buSzPts val="2800"/>
              <a:buNone/>
              <a:defRPr i="0" sz="28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56" name="Google Shape;1656;p81"/>
          <p:cNvSpPr txBox="1"/>
          <p:nvPr>
            <p:ph idx="3" type="body"/>
          </p:nvPr>
        </p:nvSpPr>
        <p:spPr>
          <a:xfrm>
            <a:off x="13106455" y="3325885"/>
            <a:ext cx="4802931" cy="122332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57" name="Google Shape;1657;p81"/>
          <p:cNvSpPr/>
          <p:nvPr/>
        </p:nvSpPr>
        <p:spPr>
          <a:xfrm>
            <a:off x="13251595" y="3228477"/>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58" name="Google Shape;1658;p81"/>
          <p:cNvSpPr txBox="1"/>
          <p:nvPr>
            <p:ph idx="4" type="body"/>
          </p:nvPr>
        </p:nvSpPr>
        <p:spPr>
          <a:xfrm>
            <a:off x="13106455" y="4845306"/>
            <a:ext cx="4782428" cy="720080"/>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3"/>
              </a:buClr>
              <a:buSzPts val="2800"/>
              <a:buNone/>
              <a:defRPr i="0"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59" name="Google Shape;1659;p81"/>
          <p:cNvSpPr txBox="1"/>
          <p:nvPr>
            <p:ph idx="5" type="body"/>
          </p:nvPr>
        </p:nvSpPr>
        <p:spPr>
          <a:xfrm>
            <a:off x="13106455" y="5600950"/>
            <a:ext cx="4802931" cy="122332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0" name="Google Shape;1660;p81"/>
          <p:cNvSpPr/>
          <p:nvPr/>
        </p:nvSpPr>
        <p:spPr>
          <a:xfrm>
            <a:off x="13251595" y="5503542"/>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61" name="Google Shape;1661;p81"/>
          <p:cNvSpPr txBox="1"/>
          <p:nvPr>
            <p:ph idx="6" type="body"/>
          </p:nvPr>
        </p:nvSpPr>
        <p:spPr>
          <a:xfrm>
            <a:off x="13106455" y="7120372"/>
            <a:ext cx="4782428" cy="720080"/>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2"/>
              </a:buClr>
              <a:buSzPts val="2800"/>
              <a:buNone/>
              <a:defRPr i="0"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2" name="Google Shape;1662;p81"/>
          <p:cNvSpPr txBox="1"/>
          <p:nvPr>
            <p:ph idx="7" type="body"/>
          </p:nvPr>
        </p:nvSpPr>
        <p:spPr>
          <a:xfrm>
            <a:off x="13106455" y="7876016"/>
            <a:ext cx="4802931" cy="122332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3" name="Google Shape;1663;p81"/>
          <p:cNvSpPr/>
          <p:nvPr/>
        </p:nvSpPr>
        <p:spPr>
          <a:xfrm>
            <a:off x="13251595" y="7778608"/>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64" name="Google Shape;1664;p81"/>
          <p:cNvSpPr txBox="1"/>
          <p:nvPr>
            <p:ph idx="8" type="body"/>
          </p:nvPr>
        </p:nvSpPr>
        <p:spPr>
          <a:xfrm>
            <a:off x="737849" y="2573429"/>
            <a:ext cx="4782428" cy="720080"/>
          </a:xfrm>
          <a:prstGeom prst="rect">
            <a:avLst/>
          </a:prstGeom>
          <a:noFill/>
          <a:ln>
            <a:noFill/>
          </a:ln>
        </p:spPr>
        <p:txBody>
          <a:bodyPr anchorCtr="0" anchor="b" bIns="81625" lIns="163275" spcFirstLastPara="1" rIns="163275" wrap="square" tIns="81625"/>
          <a:lstStyle>
            <a:lvl1pPr indent="-228600" lvl="0" marL="457200" algn="r">
              <a:lnSpc>
                <a:spcPct val="120000"/>
              </a:lnSpc>
              <a:spcBef>
                <a:spcPts val="1200"/>
              </a:spcBef>
              <a:spcAft>
                <a:spcPts val="0"/>
              </a:spcAft>
              <a:buClr>
                <a:schemeClr val="accent6"/>
              </a:buClr>
              <a:buSzPts val="2800"/>
              <a:buNone/>
              <a:defRPr i="0" sz="2800">
                <a:solidFill>
                  <a:schemeClr val="accent6"/>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5" name="Google Shape;1665;p81"/>
          <p:cNvSpPr txBox="1"/>
          <p:nvPr>
            <p:ph idx="9" type="body"/>
          </p:nvPr>
        </p:nvSpPr>
        <p:spPr>
          <a:xfrm>
            <a:off x="717346" y="3329073"/>
            <a:ext cx="4802931" cy="1223322"/>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6" name="Google Shape;1666;p81"/>
          <p:cNvSpPr/>
          <p:nvPr/>
        </p:nvSpPr>
        <p:spPr>
          <a:xfrm>
            <a:off x="2149291" y="3231665"/>
            <a:ext cx="3240360" cy="7200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67" name="Google Shape;1667;p81"/>
          <p:cNvSpPr txBox="1"/>
          <p:nvPr>
            <p:ph idx="13" type="body"/>
          </p:nvPr>
        </p:nvSpPr>
        <p:spPr>
          <a:xfrm>
            <a:off x="737849" y="4848494"/>
            <a:ext cx="4782428" cy="720080"/>
          </a:xfrm>
          <a:prstGeom prst="rect">
            <a:avLst/>
          </a:prstGeom>
          <a:noFill/>
          <a:ln>
            <a:noFill/>
          </a:ln>
        </p:spPr>
        <p:txBody>
          <a:bodyPr anchorCtr="0" anchor="b" bIns="81625" lIns="163275" spcFirstLastPara="1" rIns="163275" wrap="square" tIns="81625"/>
          <a:lstStyle>
            <a:lvl1pPr indent="-228600" lvl="0" marL="457200" algn="r">
              <a:lnSpc>
                <a:spcPct val="120000"/>
              </a:lnSpc>
              <a:spcBef>
                <a:spcPts val="1200"/>
              </a:spcBef>
              <a:spcAft>
                <a:spcPts val="0"/>
              </a:spcAft>
              <a:buClr>
                <a:schemeClr val="accent5"/>
              </a:buClr>
              <a:buSzPts val="2800"/>
              <a:buNone/>
              <a:defRPr i="0" sz="28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8" name="Google Shape;1668;p81"/>
          <p:cNvSpPr txBox="1"/>
          <p:nvPr>
            <p:ph idx="14" type="body"/>
          </p:nvPr>
        </p:nvSpPr>
        <p:spPr>
          <a:xfrm>
            <a:off x="717346" y="5604138"/>
            <a:ext cx="4802931" cy="1223322"/>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9" name="Google Shape;1669;p81"/>
          <p:cNvSpPr/>
          <p:nvPr/>
        </p:nvSpPr>
        <p:spPr>
          <a:xfrm>
            <a:off x="2149291" y="5506730"/>
            <a:ext cx="3240360" cy="7200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70" name="Google Shape;1670;p81"/>
          <p:cNvSpPr txBox="1"/>
          <p:nvPr>
            <p:ph idx="15" type="body"/>
          </p:nvPr>
        </p:nvSpPr>
        <p:spPr>
          <a:xfrm>
            <a:off x="737849" y="7123560"/>
            <a:ext cx="4782428" cy="720080"/>
          </a:xfrm>
          <a:prstGeom prst="rect">
            <a:avLst/>
          </a:prstGeom>
          <a:noFill/>
          <a:ln>
            <a:noFill/>
          </a:ln>
        </p:spPr>
        <p:txBody>
          <a:bodyPr anchorCtr="0" anchor="b" bIns="81625" lIns="163275" spcFirstLastPara="1" rIns="163275" wrap="square" tIns="81625"/>
          <a:lstStyle>
            <a:lvl1pPr indent="-228600" lvl="0" marL="457200" algn="r">
              <a:lnSpc>
                <a:spcPct val="120000"/>
              </a:lnSpc>
              <a:spcBef>
                <a:spcPts val="1200"/>
              </a:spcBef>
              <a:spcAft>
                <a:spcPts val="0"/>
              </a:spcAft>
              <a:buClr>
                <a:schemeClr val="accent4"/>
              </a:buClr>
              <a:buSzPts val="2800"/>
              <a:buNone/>
              <a:defRPr i="0" sz="28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71" name="Google Shape;1671;p81"/>
          <p:cNvSpPr txBox="1"/>
          <p:nvPr>
            <p:ph idx="16" type="body"/>
          </p:nvPr>
        </p:nvSpPr>
        <p:spPr>
          <a:xfrm>
            <a:off x="717346" y="7879204"/>
            <a:ext cx="4802931" cy="1223322"/>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72" name="Google Shape;1672;p81"/>
          <p:cNvSpPr/>
          <p:nvPr/>
        </p:nvSpPr>
        <p:spPr>
          <a:xfrm>
            <a:off x="2149291" y="7781796"/>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73" name="Google Shape;1673;p81"/>
          <p:cNvSpPr/>
          <p:nvPr/>
        </p:nvSpPr>
        <p:spPr>
          <a:xfrm>
            <a:off x="10116457" y="2590193"/>
            <a:ext cx="2832008" cy="588436"/>
          </a:xfrm>
          <a:custGeom>
            <a:rect b="b" l="l" r="r" t="t"/>
            <a:pathLst>
              <a:path extrusionOk="0" h="588436" w="2656114">
                <a:moveTo>
                  <a:pt x="2656114" y="588436"/>
                </a:moveTo>
                <a:cubicBezTo>
                  <a:pt x="2267857" y="340483"/>
                  <a:pt x="1879600" y="92530"/>
                  <a:pt x="1436914" y="22378"/>
                </a:cubicBezTo>
                <a:cubicBezTo>
                  <a:pt x="994228" y="-47774"/>
                  <a:pt x="497114" y="59873"/>
                  <a:pt x="0" y="167521"/>
                </a:cubicBezTo>
              </a:path>
            </a:pathLst>
          </a:custGeom>
          <a:noFill/>
          <a:ln cap="flat" cmpd="sng" w="25400">
            <a:solidFill>
              <a:schemeClr val="accent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74" name="Google Shape;1674;p81"/>
          <p:cNvSpPr/>
          <p:nvPr/>
        </p:nvSpPr>
        <p:spPr>
          <a:xfrm rot="9807941">
            <a:off x="12317423" y="5048183"/>
            <a:ext cx="638443" cy="584694"/>
          </a:xfrm>
          <a:custGeom>
            <a:rect b="b" l="l" r="r" t="t"/>
            <a:pathLst>
              <a:path extrusionOk="0" h="972458" w="609600">
                <a:moveTo>
                  <a:pt x="609600" y="972458"/>
                </a:moveTo>
                <a:cubicBezTo>
                  <a:pt x="573314" y="806753"/>
                  <a:pt x="537028" y="641048"/>
                  <a:pt x="435428" y="478972"/>
                </a:cubicBezTo>
                <a:cubicBezTo>
                  <a:pt x="333828" y="316896"/>
                  <a:pt x="166914" y="158448"/>
                  <a:pt x="0" y="0"/>
                </a:cubicBezTo>
              </a:path>
            </a:pathLst>
          </a:custGeom>
          <a:noFill/>
          <a:ln cap="flat" cmpd="sng" w="25400">
            <a:solidFill>
              <a:schemeClr val="accent3"/>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75" name="Google Shape;1675;p81"/>
          <p:cNvSpPr/>
          <p:nvPr/>
        </p:nvSpPr>
        <p:spPr>
          <a:xfrm>
            <a:off x="5646057" y="7823200"/>
            <a:ext cx="2670629" cy="905959"/>
          </a:xfrm>
          <a:custGeom>
            <a:rect b="b" l="l" r="r" t="t"/>
            <a:pathLst>
              <a:path extrusionOk="0" h="905959" w="2670629">
                <a:moveTo>
                  <a:pt x="0" y="0"/>
                </a:moveTo>
                <a:cubicBezTo>
                  <a:pt x="350762" y="355600"/>
                  <a:pt x="701524" y="711201"/>
                  <a:pt x="1146629" y="841829"/>
                </a:cubicBezTo>
                <a:cubicBezTo>
                  <a:pt x="1591734" y="972457"/>
                  <a:pt x="2131181" y="878114"/>
                  <a:pt x="2670629" y="783771"/>
                </a:cubicBezTo>
              </a:path>
            </a:pathLst>
          </a:custGeom>
          <a:noFill/>
          <a:ln cap="flat" cmpd="sng" w="25400">
            <a:solidFill>
              <a:schemeClr val="accent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76" name="Google Shape;1676;p81"/>
          <p:cNvSpPr/>
          <p:nvPr/>
        </p:nvSpPr>
        <p:spPr>
          <a:xfrm>
            <a:off x="5544457" y="5529943"/>
            <a:ext cx="1103086" cy="435428"/>
          </a:xfrm>
          <a:custGeom>
            <a:rect b="b" l="l" r="r" t="t"/>
            <a:pathLst>
              <a:path extrusionOk="0" h="435428" w="1103086">
                <a:moveTo>
                  <a:pt x="0" y="0"/>
                </a:moveTo>
                <a:cubicBezTo>
                  <a:pt x="183847" y="7257"/>
                  <a:pt x="367695" y="14515"/>
                  <a:pt x="551543" y="87086"/>
                </a:cubicBezTo>
                <a:cubicBezTo>
                  <a:pt x="735391" y="159657"/>
                  <a:pt x="919238" y="297542"/>
                  <a:pt x="1103086" y="435428"/>
                </a:cubicBezTo>
              </a:path>
            </a:pathLst>
          </a:custGeom>
          <a:noFill/>
          <a:ln cap="flat" cmpd="sng" w="25400">
            <a:solidFill>
              <a:schemeClr val="accent5"/>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77" name="Google Shape;1677;p81"/>
          <p:cNvSpPr/>
          <p:nvPr/>
        </p:nvSpPr>
        <p:spPr>
          <a:xfrm>
            <a:off x="5580743" y="3211286"/>
            <a:ext cx="1161143" cy="420914"/>
          </a:xfrm>
          <a:custGeom>
            <a:rect b="b" l="l" r="r" t="t"/>
            <a:pathLst>
              <a:path extrusionOk="0" h="420914" w="1161143">
                <a:moveTo>
                  <a:pt x="0" y="0"/>
                </a:moveTo>
                <a:cubicBezTo>
                  <a:pt x="229809" y="15724"/>
                  <a:pt x="459619" y="31448"/>
                  <a:pt x="653143" y="101600"/>
                </a:cubicBezTo>
                <a:cubicBezTo>
                  <a:pt x="846667" y="171752"/>
                  <a:pt x="1003905" y="296333"/>
                  <a:pt x="1161143" y="420914"/>
                </a:cubicBezTo>
              </a:path>
            </a:pathLst>
          </a:custGeom>
          <a:noFill/>
          <a:ln cap="flat" cmpd="sng" w="25400">
            <a:solidFill>
              <a:schemeClr val="accent6"/>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78" name="Google Shape;1678;p81"/>
          <p:cNvSpPr/>
          <p:nvPr/>
        </p:nvSpPr>
        <p:spPr>
          <a:xfrm>
            <a:off x="11990522" y="7765143"/>
            <a:ext cx="957943" cy="190941"/>
          </a:xfrm>
          <a:custGeom>
            <a:rect b="b" l="l" r="r" t="t"/>
            <a:pathLst>
              <a:path extrusionOk="0" h="190941" w="957943">
                <a:moveTo>
                  <a:pt x="957943" y="87086"/>
                </a:moveTo>
                <a:cubicBezTo>
                  <a:pt x="798286" y="145143"/>
                  <a:pt x="638629" y="203200"/>
                  <a:pt x="478972" y="188686"/>
                </a:cubicBezTo>
                <a:cubicBezTo>
                  <a:pt x="319315" y="174172"/>
                  <a:pt x="159657" y="87086"/>
                  <a:pt x="0" y="0"/>
                </a:cubicBezTo>
              </a:path>
            </a:pathLst>
          </a:custGeom>
          <a:noFill/>
          <a:ln cap="flat" cmpd="sng" w="25400">
            <a:solidFill>
              <a:schemeClr val="accent2"/>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79" name="Google Shape;1679;p81"/>
          <p:cNvSpPr/>
          <p:nvPr>
            <p:ph idx="17" type="pic"/>
          </p:nvPr>
        </p:nvSpPr>
        <p:spPr>
          <a:xfrm>
            <a:off x="8823370" y="2961522"/>
            <a:ext cx="667049" cy="667049"/>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680" name="Google Shape;1680;p81"/>
          <p:cNvSpPr/>
          <p:nvPr>
            <p:ph idx="18" type="pic"/>
          </p:nvPr>
        </p:nvSpPr>
        <p:spPr>
          <a:xfrm>
            <a:off x="10896203" y="4197879"/>
            <a:ext cx="667049" cy="667049"/>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681" name="Google Shape;1681;p81"/>
          <p:cNvSpPr/>
          <p:nvPr>
            <p:ph idx="19" type="pic"/>
          </p:nvPr>
        </p:nvSpPr>
        <p:spPr>
          <a:xfrm>
            <a:off x="10896203" y="6530597"/>
            <a:ext cx="667049" cy="667049"/>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682" name="Google Shape;1682;p81"/>
          <p:cNvSpPr/>
          <p:nvPr>
            <p:ph idx="20" type="pic"/>
          </p:nvPr>
        </p:nvSpPr>
        <p:spPr>
          <a:xfrm>
            <a:off x="8823370" y="7787538"/>
            <a:ext cx="667049" cy="667049"/>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683" name="Google Shape;1683;p81"/>
          <p:cNvSpPr/>
          <p:nvPr>
            <p:ph idx="21" type="pic"/>
          </p:nvPr>
        </p:nvSpPr>
        <p:spPr>
          <a:xfrm>
            <a:off x="6772410" y="6530597"/>
            <a:ext cx="667049" cy="667049"/>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684" name="Google Shape;1684;p81"/>
          <p:cNvSpPr/>
          <p:nvPr>
            <p:ph idx="22" type="pic"/>
          </p:nvPr>
        </p:nvSpPr>
        <p:spPr>
          <a:xfrm>
            <a:off x="6772410" y="4197879"/>
            <a:ext cx="667049" cy="667049"/>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100"/>
              <a:buFont typeface="Arial"/>
              <a:buNone/>
              <a:defRPr b="0" i="0" sz="11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685" name="Google Shape;1685;p81"/>
          <p:cNvSpPr txBox="1"/>
          <p:nvPr>
            <p:ph idx="23" type="body"/>
          </p:nvPr>
        </p:nvSpPr>
        <p:spPr>
          <a:xfrm>
            <a:off x="7714991" y="4659086"/>
            <a:ext cx="2851409" cy="2162627"/>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3600"/>
              <a:buNone/>
              <a:defRPr i="0" sz="36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647"/>
                                        </p:tgtEl>
                                        <p:attrNameLst>
                                          <p:attrName>style.visibility</p:attrName>
                                        </p:attrNameLst>
                                      </p:cBhvr>
                                      <p:to>
                                        <p:strVal val="visible"/>
                                      </p:to>
                                    </p:set>
                                    <p:anim calcmode="lin" valueType="num">
                                      <p:cBhvr additive="base">
                                        <p:cTn dur="500"/>
                                        <p:tgtEl>
                                          <p:spTgt spid="164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646">
                                            <p:txEl>
                                              <p:pRg end="0" st="0"/>
                                            </p:txEl>
                                          </p:spTgt>
                                        </p:tgtEl>
                                        <p:attrNameLst>
                                          <p:attrName>style.visibility</p:attrName>
                                        </p:attrNameLst>
                                      </p:cBhvr>
                                      <p:to>
                                        <p:strVal val="visible"/>
                                      </p:to>
                                    </p:set>
                                    <p:animEffect filter="fade" transition="in">
                                      <p:cBhvr>
                                        <p:cTn dur="500"/>
                                        <p:tgtEl>
                                          <p:spTgt spid="16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6">
                                            <p:txEl>
                                              <p:pRg end="1" st="1"/>
                                            </p:txEl>
                                          </p:spTgt>
                                        </p:tgtEl>
                                        <p:attrNameLst>
                                          <p:attrName>style.visibility</p:attrName>
                                        </p:attrNameLst>
                                      </p:cBhvr>
                                      <p:to>
                                        <p:strVal val="visible"/>
                                      </p:to>
                                    </p:set>
                                    <p:animEffect filter="fade" transition="in">
                                      <p:cBhvr>
                                        <p:cTn dur="500"/>
                                        <p:tgtEl>
                                          <p:spTgt spid="164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6">
                                            <p:txEl>
                                              <p:pRg end="2" st="2"/>
                                            </p:txEl>
                                          </p:spTgt>
                                        </p:tgtEl>
                                        <p:attrNameLst>
                                          <p:attrName>style.visibility</p:attrName>
                                        </p:attrNameLst>
                                      </p:cBhvr>
                                      <p:to>
                                        <p:strVal val="visible"/>
                                      </p:to>
                                    </p:set>
                                    <p:animEffect filter="fade" transition="in">
                                      <p:cBhvr>
                                        <p:cTn dur="500"/>
                                        <p:tgtEl>
                                          <p:spTgt spid="164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6">
                                            <p:txEl>
                                              <p:pRg end="3" st="3"/>
                                            </p:txEl>
                                          </p:spTgt>
                                        </p:tgtEl>
                                        <p:attrNameLst>
                                          <p:attrName>style.visibility</p:attrName>
                                        </p:attrNameLst>
                                      </p:cBhvr>
                                      <p:to>
                                        <p:strVal val="visible"/>
                                      </p:to>
                                    </p:set>
                                    <p:animEffect filter="fade" transition="in">
                                      <p:cBhvr>
                                        <p:cTn dur="500"/>
                                        <p:tgtEl>
                                          <p:spTgt spid="164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6">
                                            <p:txEl>
                                              <p:pRg end="4" st="4"/>
                                            </p:txEl>
                                          </p:spTgt>
                                        </p:tgtEl>
                                        <p:attrNameLst>
                                          <p:attrName>style.visibility</p:attrName>
                                        </p:attrNameLst>
                                      </p:cBhvr>
                                      <p:to>
                                        <p:strVal val="visible"/>
                                      </p:to>
                                    </p:set>
                                    <p:animEffect filter="fade" transition="in">
                                      <p:cBhvr>
                                        <p:cTn dur="500"/>
                                        <p:tgtEl>
                                          <p:spTgt spid="164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6">
                                            <p:txEl>
                                              <p:pRg end="5" st="5"/>
                                            </p:txEl>
                                          </p:spTgt>
                                        </p:tgtEl>
                                        <p:attrNameLst>
                                          <p:attrName>style.visibility</p:attrName>
                                        </p:attrNameLst>
                                      </p:cBhvr>
                                      <p:to>
                                        <p:strVal val="visible"/>
                                      </p:to>
                                    </p:set>
                                    <p:animEffect filter="fade" transition="in">
                                      <p:cBhvr>
                                        <p:cTn dur="500"/>
                                        <p:tgtEl>
                                          <p:spTgt spid="164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6">
                                            <p:txEl>
                                              <p:pRg end="6" st="6"/>
                                            </p:txEl>
                                          </p:spTgt>
                                        </p:tgtEl>
                                        <p:attrNameLst>
                                          <p:attrName>style.visibility</p:attrName>
                                        </p:attrNameLst>
                                      </p:cBhvr>
                                      <p:to>
                                        <p:strVal val="visible"/>
                                      </p:to>
                                    </p:set>
                                    <p:animEffect filter="fade" transition="in">
                                      <p:cBhvr>
                                        <p:cTn dur="500"/>
                                        <p:tgtEl>
                                          <p:spTgt spid="164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6">
                                            <p:txEl>
                                              <p:pRg end="7" st="7"/>
                                            </p:txEl>
                                          </p:spTgt>
                                        </p:tgtEl>
                                        <p:attrNameLst>
                                          <p:attrName>style.visibility</p:attrName>
                                        </p:attrNameLst>
                                      </p:cBhvr>
                                      <p:to>
                                        <p:strVal val="visible"/>
                                      </p:to>
                                    </p:set>
                                    <p:animEffect filter="fade" transition="in">
                                      <p:cBhvr>
                                        <p:cTn dur="500"/>
                                        <p:tgtEl>
                                          <p:spTgt spid="164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6">
                                            <p:txEl>
                                              <p:pRg end="8" st="8"/>
                                            </p:txEl>
                                          </p:spTgt>
                                        </p:tgtEl>
                                        <p:attrNameLst>
                                          <p:attrName>style.visibility</p:attrName>
                                        </p:attrNameLst>
                                      </p:cBhvr>
                                      <p:to>
                                        <p:strVal val="visible"/>
                                      </p:to>
                                    </p:set>
                                    <p:animEffect filter="fade" transition="in">
                                      <p:cBhvr>
                                        <p:cTn dur="500"/>
                                        <p:tgtEl>
                                          <p:spTgt spid="1646">
                                            <p:txEl>
                                              <p:pRg end="8" st="8"/>
                                            </p:txEl>
                                          </p:spTgt>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654"/>
                                        </p:tgtEl>
                                        <p:attrNameLst>
                                          <p:attrName>style.visibility</p:attrName>
                                        </p:attrNameLst>
                                      </p:cBhvr>
                                      <p:to>
                                        <p:strVal val="visible"/>
                                      </p:to>
                                    </p:set>
                                    <p:anim calcmode="lin" valueType="num">
                                      <p:cBhvr additive="base">
                                        <p:cTn dur="500"/>
                                        <p:tgtEl>
                                          <p:spTgt spid="1654"/>
                                        </p:tgtEl>
                                        <p:attrNameLst>
                                          <p:attrName>ppt_w</p:attrName>
                                        </p:attrNameLst>
                                      </p:cBhvr>
                                      <p:tavLst>
                                        <p:tav fmla="" tm="0">
                                          <p:val>
                                            <p:strVal val="0"/>
                                          </p:val>
                                        </p:tav>
                                        <p:tav fmla="" tm="100000">
                                          <p:val>
                                            <p:strVal val="#ppt_w"/>
                                          </p:val>
                                        </p:tav>
                                      </p:tavLst>
                                    </p:anim>
                                    <p:anim calcmode="lin" valueType="num">
                                      <p:cBhvr additive="base">
                                        <p:cTn dur="500"/>
                                        <p:tgtEl>
                                          <p:spTgt spid="165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685">
                                            <p:txEl>
                                              <p:pRg end="0" st="0"/>
                                            </p:txEl>
                                          </p:spTgt>
                                        </p:tgtEl>
                                        <p:attrNameLst>
                                          <p:attrName>style.visibility</p:attrName>
                                        </p:attrNameLst>
                                      </p:cBhvr>
                                      <p:to>
                                        <p:strVal val="visible"/>
                                      </p:to>
                                    </p:set>
                                    <p:anim calcmode="lin" valueType="num">
                                      <p:cBhvr additive="base">
                                        <p:cTn dur="500"/>
                                        <p:tgtEl>
                                          <p:spTgt spid="1685">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685">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685">
                                            <p:txEl>
                                              <p:pRg end="1" st="1"/>
                                            </p:txEl>
                                          </p:spTgt>
                                        </p:tgtEl>
                                        <p:attrNameLst>
                                          <p:attrName>style.visibility</p:attrName>
                                        </p:attrNameLst>
                                      </p:cBhvr>
                                      <p:to>
                                        <p:strVal val="visible"/>
                                      </p:to>
                                    </p:set>
                                    <p:anim calcmode="lin" valueType="num">
                                      <p:cBhvr additive="base">
                                        <p:cTn dur="500"/>
                                        <p:tgtEl>
                                          <p:spTgt spid="1685">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1685">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685">
                                            <p:txEl>
                                              <p:pRg end="2" st="2"/>
                                            </p:txEl>
                                          </p:spTgt>
                                        </p:tgtEl>
                                        <p:attrNameLst>
                                          <p:attrName>style.visibility</p:attrName>
                                        </p:attrNameLst>
                                      </p:cBhvr>
                                      <p:to>
                                        <p:strVal val="visible"/>
                                      </p:to>
                                    </p:set>
                                    <p:anim calcmode="lin" valueType="num">
                                      <p:cBhvr additive="base">
                                        <p:cTn dur="500"/>
                                        <p:tgtEl>
                                          <p:spTgt spid="1685">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1685">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685">
                                            <p:txEl>
                                              <p:pRg end="3" st="3"/>
                                            </p:txEl>
                                          </p:spTgt>
                                        </p:tgtEl>
                                        <p:attrNameLst>
                                          <p:attrName>style.visibility</p:attrName>
                                        </p:attrNameLst>
                                      </p:cBhvr>
                                      <p:to>
                                        <p:strVal val="visible"/>
                                      </p:to>
                                    </p:set>
                                    <p:anim calcmode="lin" valueType="num">
                                      <p:cBhvr additive="base">
                                        <p:cTn dur="500"/>
                                        <p:tgtEl>
                                          <p:spTgt spid="1685">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1685">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685">
                                            <p:txEl>
                                              <p:pRg end="4" st="4"/>
                                            </p:txEl>
                                          </p:spTgt>
                                        </p:tgtEl>
                                        <p:attrNameLst>
                                          <p:attrName>style.visibility</p:attrName>
                                        </p:attrNameLst>
                                      </p:cBhvr>
                                      <p:to>
                                        <p:strVal val="visible"/>
                                      </p:to>
                                    </p:set>
                                    <p:anim calcmode="lin" valueType="num">
                                      <p:cBhvr additive="base">
                                        <p:cTn dur="500"/>
                                        <p:tgtEl>
                                          <p:spTgt spid="1685">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1685">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685">
                                            <p:txEl>
                                              <p:pRg end="5" st="5"/>
                                            </p:txEl>
                                          </p:spTgt>
                                        </p:tgtEl>
                                        <p:attrNameLst>
                                          <p:attrName>style.visibility</p:attrName>
                                        </p:attrNameLst>
                                      </p:cBhvr>
                                      <p:to>
                                        <p:strVal val="visible"/>
                                      </p:to>
                                    </p:set>
                                    <p:anim calcmode="lin" valueType="num">
                                      <p:cBhvr additive="base">
                                        <p:cTn dur="500"/>
                                        <p:tgtEl>
                                          <p:spTgt spid="1685">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1685">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685">
                                            <p:txEl>
                                              <p:pRg end="6" st="6"/>
                                            </p:txEl>
                                          </p:spTgt>
                                        </p:tgtEl>
                                        <p:attrNameLst>
                                          <p:attrName>style.visibility</p:attrName>
                                        </p:attrNameLst>
                                      </p:cBhvr>
                                      <p:to>
                                        <p:strVal val="visible"/>
                                      </p:to>
                                    </p:set>
                                    <p:anim calcmode="lin" valueType="num">
                                      <p:cBhvr additive="base">
                                        <p:cTn dur="500"/>
                                        <p:tgtEl>
                                          <p:spTgt spid="1685">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1685">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685">
                                            <p:txEl>
                                              <p:pRg end="7" st="7"/>
                                            </p:txEl>
                                          </p:spTgt>
                                        </p:tgtEl>
                                        <p:attrNameLst>
                                          <p:attrName>style.visibility</p:attrName>
                                        </p:attrNameLst>
                                      </p:cBhvr>
                                      <p:to>
                                        <p:strVal val="visible"/>
                                      </p:to>
                                    </p:set>
                                    <p:anim calcmode="lin" valueType="num">
                                      <p:cBhvr additive="base">
                                        <p:cTn dur="500"/>
                                        <p:tgtEl>
                                          <p:spTgt spid="1685">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1685">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685">
                                            <p:txEl>
                                              <p:pRg end="8" st="8"/>
                                            </p:txEl>
                                          </p:spTgt>
                                        </p:tgtEl>
                                        <p:attrNameLst>
                                          <p:attrName>style.visibility</p:attrName>
                                        </p:attrNameLst>
                                      </p:cBhvr>
                                      <p:to>
                                        <p:strVal val="visible"/>
                                      </p:to>
                                    </p:set>
                                    <p:anim calcmode="lin" valueType="num">
                                      <p:cBhvr additive="base">
                                        <p:cTn dur="500"/>
                                        <p:tgtEl>
                                          <p:spTgt spid="1685">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1685">
                                            <p:txEl>
                                              <p:pRg end="8" st="8"/>
                                            </p:txEl>
                                          </p:spTgt>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79"/>
                                        </p:tgtEl>
                                        <p:attrNameLst>
                                          <p:attrName>style.visibility</p:attrName>
                                        </p:attrNameLst>
                                      </p:cBhvr>
                                      <p:to>
                                        <p:strVal val="visible"/>
                                      </p:to>
                                    </p:set>
                                    <p:animEffect filter="fade" transition="in">
                                      <p:cBhvr>
                                        <p:cTn dur="500"/>
                                        <p:tgtEl>
                                          <p:spTgt spid="1679"/>
                                        </p:tgtEl>
                                      </p:cBhvr>
                                    </p:animEffect>
                                  </p:childTnLst>
                                </p:cTn>
                              </p:par>
                              <p:par>
                                <p:cTn fill="hold" nodeType="withEffect" presetClass="entr" presetID="10" presetSubtype="0">
                                  <p:stCondLst>
                                    <p:cond delay="0"/>
                                  </p:stCondLst>
                                  <p:childTnLst>
                                    <p:set>
                                      <p:cBhvr>
                                        <p:cTn dur="1" fill="hold">
                                          <p:stCondLst>
                                            <p:cond delay="0"/>
                                          </p:stCondLst>
                                        </p:cTn>
                                        <p:tgtEl>
                                          <p:spTgt spid="1653"/>
                                        </p:tgtEl>
                                        <p:attrNameLst>
                                          <p:attrName>style.visibility</p:attrName>
                                        </p:attrNameLst>
                                      </p:cBhvr>
                                      <p:to>
                                        <p:strVal val="visible"/>
                                      </p:to>
                                    </p:set>
                                    <p:animEffect filter="fade" transition="in">
                                      <p:cBhvr>
                                        <p:cTn dur="500"/>
                                        <p:tgtEl>
                                          <p:spTgt spid="165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80"/>
                                        </p:tgtEl>
                                        <p:attrNameLst>
                                          <p:attrName>style.visibility</p:attrName>
                                        </p:attrNameLst>
                                      </p:cBhvr>
                                      <p:to>
                                        <p:strVal val="visible"/>
                                      </p:to>
                                    </p:set>
                                    <p:animEffect filter="fade" transition="in">
                                      <p:cBhvr>
                                        <p:cTn dur="500"/>
                                        <p:tgtEl>
                                          <p:spTgt spid="1680"/>
                                        </p:tgtEl>
                                      </p:cBhvr>
                                    </p:animEffect>
                                  </p:childTnLst>
                                </p:cTn>
                              </p:par>
                              <p:par>
                                <p:cTn fill="hold" nodeType="withEffect" presetClass="entr" presetID="10" presetSubtype="0">
                                  <p:stCondLst>
                                    <p:cond delay="0"/>
                                  </p:stCondLst>
                                  <p:childTnLst>
                                    <p:set>
                                      <p:cBhvr>
                                        <p:cTn dur="1" fill="hold">
                                          <p:stCondLst>
                                            <p:cond delay="0"/>
                                          </p:stCondLst>
                                        </p:cTn>
                                        <p:tgtEl>
                                          <p:spTgt spid="1649"/>
                                        </p:tgtEl>
                                        <p:attrNameLst>
                                          <p:attrName>style.visibility</p:attrName>
                                        </p:attrNameLst>
                                      </p:cBhvr>
                                      <p:to>
                                        <p:strVal val="visible"/>
                                      </p:to>
                                    </p:set>
                                    <p:animEffect filter="fade" transition="in">
                                      <p:cBhvr>
                                        <p:cTn dur="500"/>
                                        <p:tgtEl>
                                          <p:spTgt spid="164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81"/>
                                        </p:tgtEl>
                                        <p:attrNameLst>
                                          <p:attrName>style.visibility</p:attrName>
                                        </p:attrNameLst>
                                      </p:cBhvr>
                                      <p:to>
                                        <p:strVal val="visible"/>
                                      </p:to>
                                    </p:set>
                                    <p:animEffect filter="fade" transition="in">
                                      <p:cBhvr>
                                        <p:cTn dur="500"/>
                                        <p:tgtEl>
                                          <p:spTgt spid="1681"/>
                                        </p:tgtEl>
                                      </p:cBhvr>
                                    </p:animEffect>
                                  </p:childTnLst>
                                </p:cTn>
                              </p:par>
                              <p:par>
                                <p:cTn fill="hold" nodeType="withEffect" presetClass="entr" presetID="10" presetSubtype="0">
                                  <p:stCondLst>
                                    <p:cond delay="0"/>
                                  </p:stCondLst>
                                  <p:childTnLst>
                                    <p:set>
                                      <p:cBhvr>
                                        <p:cTn dur="1" fill="hold">
                                          <p:stCondLst>
                                            <p:cond delay="0"/>
                                          </p:stCondLst>
                                        </p:cTn>
                                        <p:tgtEl>
                                          <p:spTgt spid="1650"/>
                                        </p:tgtEl>
                                        <p:attrNameLst>
                                          <p:attrName>style.visibility</p:attrName>
                                        </p:attrNameLst>
                                      </p:cBhvr>
                                      <p:to>
                                        <p:strVal val="visible"/>
                                      </p:to>
                                    </p:set>
                                    <p:animEffect filter="fade" transition="in">
                                      <p:cBhvr>
                                        <p:cTn dur="500"/>
                                        <p:tgtEl>
                                          <p:spTgt spid="165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682"/>
                                        </p:tgtEl>
                                        <p:attrNameLst>
                                          <p:attrName>style.visibility</p:attrName>
                                        </p:attrNameLst>
                                      </p:cBhvr>
                                      <p:to>
                                        <p:strVal val="visible"/>
                                      </p:to>
                                    </p:set>
                                    <p:animEffect filter="fade" transition="in">
                                      <p:cBhvr>
                                        <p:cTn dur="500"/>
                                        <p:tgtEl>
                                          <p:spTgt spid="1682"/>
                                        </p:tgtEl>
                                      </p:cBhvr>
                                    </p:animEffect>
                                  </p:childTnLst>
                                </p:cTn>
                              </p:par>
                              <p:par>
                                <p:cTn fill="hold" nodeType="withEffect" presetClass="entr" presetID="10" presetSubtype="0">
                                  <p:stCondLst>
                                    <p:cond delay="0"/>
                                  </p:stCondLst>
                                  <p:childTnLst>
                                    <p:set>
                                      <p:cBhvr>
                                        <p:cTn dur="1" fill="hold">
                                          <p:stCondLst>
                                            <p:cond delay="0"/>
                                          </p:stCondLst>
                                        </p:cTn>
                                        <p:tgtEl>
                                          <p:spTgt spid="1652"/>
                                        </p:tgtEl>
                                        <p:attrNameLst>
                                          <p:attrName>style.visibility</p:attrName>
                                        </p:attrNameLst>
                                      </p:cBhvr>
                                      <p:to>
                                        <p:strVal val="visible"/>
                                      </p:to>
                                    </p:set>
                                    <p:animEffect filter="fade" transition="in">
                                      <p:cBhvr>
                                        <p:cTn dur="500"/>
                                        <p:tgtEl>
                                          <p:spTgt spid="165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83"/>
                                        </p:tgtEl>
                                        <p:attrNameLst>
                                          <p:attrName>style.visibility</p:attrName>
                                        </p:attrNameLst>
                                      </p:cBhvr>
                                      <p:to>
                                        <p:strVal val="visible"/>
                                      </p:to>
                                    </p:set>
                                    <p:animEffect filter="fade" transition="in">
                                      <p:cBhvr>
                                        <p:cTn dur="500"/>
                                        <p:tgtEl>
                                          <p:spTgt spid="1683"/>
                                        </p:tgtEl>
                                      </p:cBhvr>
                                    </p:animEffect>
                                  </p:childTnLst>
                                </p:cTn>
                              </p:par>
                              <p:par>
                                <p:cTn fill="hold" nodeType="withEffect" presetClass="entr" presetID="10" presetSubtype="0">
                                  <p:stCondLst>
                                    <p:cond delay="0"/>
                                  </p:stCondLst>
                                  <p:childTnLst>
                                    <p:set>
                                      <p:cBhvr>
                                        <p:cTn dur="1" fill="hold">
                                          <p:stCondLst>
                                            <p:cond delay="0"/>
                                          </p:stCondLst>
                                        </p:cTn>
                                        <p:tgtEl>
                                          <p:spTgt spid="1648"/>
                                        </p:tgtEl>
                                        <p:attrNameLst>
                                          <p:attrName>style.visibility</p:attrName>
                                        </p:attrNameLst>
                                      </p:cBhvr>
                                      <p:to>
                                        <p:strVal val="visible"/>
                                      </p:to>
                                    </p:set>
                                    <p:animEffect filter="fade" transition="in">
                                      <p:cBhvr>
                                        <p:cTn dur="500"/>
                                        <p:tgtEl>
                                          <p:spTgt spid="164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684"/>
                                        </p:tgtEl>
                                        <p:attrNameLst>
                                          <p:attrName>style.visibility</p:attrName>
                                        </p:attrNameLst>
                                      </p:cBhvr>
                                      <p:to>
                                        <p:strVal val="visible"/>
                                      </p:to>
                                    </p:set>
                                    <p:animEffect filter="fade" transition="in">
                                      <p:cBhvr>
                                        <p:cTn dur="500"/>
                                        <p:tgtEl>
                                          <p:spTgt spid="1684"/>
                                        </p:tgtEl>
                                      </p:cBhvr>
                                    </p:animEffect>
                                  </p:childTnLst>
                                </p:cTn>
                              </p:par>
                              <p:par>
                                <p:cTn fill="hold" nodeType="withEffect" presetClass="entr" presetID="10" presetSubtype="0">
                                  <p:stCondLst>
                                    <p:cond delay="0"/>
                                  </p:stCondLst>
                                  <p:childTnLst>
                                    <p:set>
                                      <p:cBhvr>
                                        <p:cTn dur="1" fill="hold">
                                          <p:stCondLst>
                                            <p:cond delay="0"/>
                                          </p:stCondLst>
                                        </p:cTn>
                                        <p:tgtEl>
                                          <p:spTgt spid="1651"/>
                                        </p:tgtEl>
                                        <p:attrNameLst>
                                          <p:attrName>style.visibility</p:attrName>
                                        </p:attrNameLst>
                                      </p:cBhvr>
                                      <p:to>
                                        <p:strVal val="visible"/>
                                      </p:to>
                                    </p:set>
                                    <p:animEffect filter="fade" transition="in">
                                      <p:cBhvr>
                                        <p:cTn dur="500"/>
                                        <p:tgtEl>
                                          <p:spTgt spid="165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673"/>
                                        </p:tgtEl>
                                        <p:attrNameLst>
                                          <p:attrName>style.visibility</p:attrName>
                                        </p:attrNameLst>
                                      </p:cBhvr>
                                      <p:to>
                                        <p:strVal val="visible"/>
                                      </p:to>
                                    </p:set>
                                    <p:animEffect filter="fade" transition="in">
                                      <p:cBhvr>
                                        <p:cTn dur="500"/>
                                        <p:tgtEl>
                                          <p:spTgt spid="1673"/>
                                        </p:tgtEl>
                                      </p:cBhvr>
                                    </p:animEffect>
                                  </p:childTnLst>
                                </p:cTn>
                              </p:par>
                            </p:childTnLst>
                          </p:cTn>
                        </p:par>
                        <p:par>
                          <p:cTn fill="hold">
                            <p:stCondLst>
                              <p:cond delay="4500"/>
                            </p:stCondLst>
                            <p:childTnLst>
                              <p:par>
                                <p:cTn fill="hold" nodeType="afterEffect" presetClass="entr" presetID="2" presetSubtype="2">
                                  <p:stCondLst>
                                    <p:cond delay="0"/>
                                  </p:stCondLst>
                                  <p:childTnLst>
                                    <p:set>
                                      <p:cBhvr>
                                        <p:cTn dur="1" fill="hold">
                                          <p:stCondLst>
                                            <p:cond delay="0"/>
                                          </p:stCondLst>
                                        </p:cTn>
                                        <p:tgtEl>
                                          <p:spTgt spid="1655">
                                            <p:txEl>
                                              <p:pRg end="0" st="0"/>
                                            </p:txEl>
                                          </p:spTgt>
                                        </p:tgtEl>
                                        <p:attrNameLst>
                                          <p:attrName>style.visibility</p:attrName>
                                        </p:attrNameLst>
                                      </p:cBhvr>
                                      <p:to>
                                        <p:strVal val="visible"/>
                                      </p:to>
                                    </p:set>
                                    <p:anim calcmode="lin" valueType="num">
                                      <p:cBhvr additive="base">
                                        <p:cTn dur="500"/>
                                        <p:tgtEl>
                                          <p:spTgt spid="165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655">
                                            <p:txEl>
                                              <p:pRg end="1" st="1"/>
                                            </p:txEl>
                                          </p:spTgt>
                                        </p:tgtEl>
                                        <p:attrNameLst>
                                          <p:attrName>style.visibility</p:attrName>
                                        </p:attrNameLst>
                                      </p:cBhvr>
                                      <p:to>
                                        <p:strVal val="visible"/>
                                      </p:to>
                                    </p:set>
                                    <p:anim calcmode="lin" valueType="num">
                                      <p:cBhvr additive="base">
                                        <p:cTn dur="500"/>
                                        <p:tgtEl>
                                          <p:spTgt spid="165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2">
                                  <p:stCondLst>
                                    <p:cond delay="0"/>
                                  </p:stCondLst>
                                  <p:childTnLst>
                                    <p:set>
                                      <p:cBhvr>
                                        <p:cTn dur="1" fill="hold">
                                          <p:stCondLst>
                                            <p:cond delay="0"/>
                                          </p:stCondLst>
                                        </p:cTn>
                                        <p:tgtEl>
                                          <p:spTgt spid="1655">
                                            <p:txEl>
                                              <p:pRg end="2" st="2"/>
                                            </p:txEl>
                                          </p:spTgt>
                                        </p:tgtEl>
                                        <p:attrNameLst>
                                          <p:attrName>style.visibility</p:attrName>
                                        </p:attrNameLst>
                                      </p:cBhvr>
                                      <p:to>
                                        <p:strVal val="visible"/>
                                      </p:to>
                                    </p:set>
                                    <p:anim calcmode="lin" valueType="num">
                                      <p:cBhvr additive="base">
                                        <p:cTn dur="500"/>
                                        <p:tgtEl>
                                          <p:spTgt spid="165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1655">
                                            <p:txEl>
                                              <p:pRg end="3" st="3"/>
                                            </p:txEl>
                                          </p:spTgt>
                                        </p:tgtEl>
                                        <p:attrNameLst>
                                          <p:attrName>style.visibility</p:attrName>
                                        </p:attrNameLst>
                                      </p:cBhvr>
                                      <p:to>
                                        <p:strVal val="visible"/>
                                      </p:to>
                                    </p:set>
                                    <p:anim calcmode="lin" valueType="num">
                                      <p:cBhvr additive="base">
                                        <p:cTn dur="500"/>
                                        <p:tgtEl>
                                          <p:spTgt spid="165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1655">
                                            <p:txEl>
                                              <p:pRg end="4" st="4"/>
                                            </p:txEl>
                                          </p:spTgt>
                                        </p:tgtEl>
                                        <p:attrNameLst>
                                          <p:attrName>style.visibility</p:attrName>
                                        </p:attrNameLst>
                                      </p:cBhvr>
                                      <p:to>
                                        <p:strVal val="visible"/>
                                      </p:to>
                                    </p:set>
                                    <p:anim calcmode="lin" valueType="num">
                                      <p:cBhvr additive="base">
                                        <p:cTn dur="500"/>
                                        <p:tgtEl>
                                          <p:spTgt spid="165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1655">
                                            <p:txEl>
                                              <p:pRg end="5" st="5"/>
                                            </p:txEl>
                                          </p:spTgt>
                                        </p:tgtEl>
                                        <p:attrNameLst>
                                          <p:attrName>style.visibility</p:attrName>
                                        </p:attrNameLst>
                                      </p:cBhvr>
                                      <p:to>
                                        <p:strVal val="visible"/>
                                      </p:to>
                                    </p:set>
                                    <p:anim calcmode="lin" valueType="num">
                                      <p:cBhvr additive="base">
                                        <p:cTn dur="500"/>
                                        <p:tgtEl>
                                          <p:spTgt spid="165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0"/>
                                  </p:stCondLst>
                                  <p:childTnLst>
                                    <p:set>
                                      <p:cBhvr>
                                        <p:cTn dur="1" fill="hold">
                                          <p:stCondLst>
                                            <p:cond delay="0"/>
                                          </p:stCondLst>
                                        </p:cTn>
                                        <p:tgtEl>
                                          <p:spTgt spid="1655">
                                            <p:txEl>
                                              <p:pRg end="6" st="6"/>
                                            </p:txEl>
                                          </p:spTgt>
                                        </p:tgtEl>
                                        <p:attrNameLst>
                                          <p:attrName>style.visibility</p:attrName>
                                        </p:attrNameLst>
                                      </p:cBhvr>
                                      <p:to>
                                        <p:strVal val="visible"/>
                                      </p:to>
                                    </p:set>
                                    <p:anim calcmode="lin" valueType="num">
                                      <p:cBhvr additive="base">
                                        <p:cTn dur="500"/>
                                        <p:tgtEl>
                                          <p:spTgt spid="165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0"/>
                                  </p:stCondLst>
                                  <p:childTnLst>
                                    <p:set>
                                      <p:cBhvr>
                                        <p:cTn dur="1" fill="hold">
                                          <p:stCondLst>
                                            <p:cond delay="0"/>
                                          </p:stCondLst>
                                        </p:cTn>
                                        <p:tgtEl>
                                          <p:spTgt spid="1655">
                                            <p:txEl>
                                              <p:pRg end="7" st="7"/>
                                            </p:txEl>
                                          </p:spTgt>
                                        </p:tgtEl>
                                        <p:attrNameLst>
                                          <p:attrName>style.visibility</p:attrName>
                                        </p:attrNameLst>
                                      </p:cBhvr>
                                      <p:to>
                                        <p:strVal val="visible"/>
                                      </p:to>
                                    </p:set>
                                    <p:anim calcmode="lin" valueType="num">
                                      <p:cBhvr additive="base">
                                        <p:cTn dur="500"/>
                                        <p:tgtEl>
                                          <p:spTgt spid="165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0"/>
                                  </p:stCondLst>
                                  <p:childTnLst>
                                    <p:set>
                                      <p:cBhvr>
                                        <p:cTn dur="1" fill="hold">
                                          <p:stCondLst>
                                            <p:cond delay="0"/>
                                          </p:stCondLst>
                                        </p:cTn>
                                        <p:tgtEl>
                                          <p:spTgt spid="1655">
                                            <p:txEl>
                                              <p:pRg end="8" st="8"/>
                                            </p:txEl>
                                          </p:spTgt>
                                        </p:tgtEl>
                                        <p:attrNameLst>
                                          <p:attrName>style.visibility</p:attrName>
                                        </p:attrNameLst>
                                      </p:cBhvr>
                                      <p:to>
                                        <p:strVal val="visible"/>
                                      </p:to>
                                    </p:set>
                                    <p:anim calcmode="lin" valueType="num">
                                      <p:cBhvr additive="base">
                                        <p:cTn dur="500"/>
                                        <p:tgtEl>
                                          <p:spTgt spid="165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57"/>
                                        </p:tgtEl>
                                        <p:attrNameLst>
                                          <p:attrName>style.visibility</p:attrName>
                                        </p:attrNameLst>
                                      </p:cBhvr>
                                      <p:to>
                                        <p:strVal val="visible"/>
                                      </p:to>
                                    </p:set>
                                    <p:anim calcmode="lin" valueType="num">
                                      <p:cBhvr additive="base">
                                        <p:cTn dur="500"/>
                                        <p:tgtEl>
                                          <p:spTgt spid="1657"/>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656">
                                            <p:txEl>
                                              <p:pRg end="0" st="0"/>
                                            </p:txEl>
                                          </p:spTgt>
                                        </p:tgtEl>
                                        <p:attrNameLst>
                                          <p:attrName>style.visibility</p:attrName>
                                        </p:attrNameLst>
                                      </p:cBhvr>
                                      <p:to>
                                        <p:strVal val="visible"/>
                                      </p:to>
                                    </p:set>
                                    <p:animEffect filter="fade" transition="in">
                                      <p:cBhvr>
                                        <p:cTn dur="500"/>
                                        <p:tgtEl>
                                          <p:spTgt spid="1656">
                                            <p:txEl>
                                              <p:pRg end="0" st="0"/>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656">
                                            <p:txEl>
                                              <p:pRg end="1" st="1"/>
                                            </p:txEl>
                                          </p:spTgt>
                                        </p:tgtEl>
                                        <p:attrNameLst>
                                          <p:attrName>style.visibility</p:attrName>
                                        </p:attrNameLst>
                                      </p:cBhvr>
                                      <p:to>
                                        <p:strVal val="visible"/>
                                      </p:to>
                                    </p:set>
                                    <p:animEffect filter="fade" transition="in">
                                      <p:cBhvr>
                                        <p:cTn dur="500"/>
                                        <p:tgtEl>
                                          <p:spTgt spid="1656">
                                            <p:txEl>
                                              <p:pRg end="1" st="1"/>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656">
                                            <p:txEl>
                                              <p:pRg end="2" st="2"/>
                                            </p:txEl>
                                          </p:spTgt>
                                        </p:tgtEl>
                                        <p:attrNameLst>
                                          <p:attrName>style.visibility</p:attrName>
                                        </p:attrNameLst>
                                      </p:cBhvr>
                                      <p:to>
                                        <p:strVal val="visible"/>
                                      </p:to>
                                    </p:set>
                                    <p:animEffect filter="fade" transition="in">
                                      <p:cBhvr>
                                        <p:cTn dur="500"/>
                                        <p:tgtEl>
                                          <p:spTgt spid="1656">
                                            <p:txEl>
                                              <p:pRg end="2" st="2"/>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656">
                                            <p:txEl>
                                              <p:pRg end="3" st="3"/>
                                            </p:txEl>
                                          </p:spTgt>
                                        </p:tgtEl>
                                        <p:attrNameLst>
                                          <p:attrName>style.visibility</p:attrName>
                                        </p:attrNameLst>
                                      </p:cBhvr>
                                      <p:to>
                                        <p:strVal val="visible"/>
                                      </p:to>
                                    </p:set>
                                    <p:animEffect filter="fade" transition="in">
                                      <p:cBhvr>
                                        <p:cTn dur="500"/>
                                        <p:tgtEl>
                                          <p:spTgt spid="1656">
                                            <p:txEl>
                                              <p:pRg end="3" st="3"/>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656">
                                            <p:txEl>
                                              <p:pRg end="4" st="4"/>
                                            </p:txEl>
                                          </p:spTgt>
                                        </p:tgtEl>
                                        <p:attrNameLst>
                                          <p:attrName>style.visibility</p:attrName>
                                        </p:attrNameLst>
                                      </p:cBhvr>
                                      <p:to>
                                        <p:strVal val="visible"/>
                                      </p:to>
                                    </p:set>
                                    <p:animEffect filter="fade" transition="in">
                                      <p:cBhvr>
                                        <p:cTn dur="500"/>
                                        <p:tgtEl>
                                          <p:spTgt spid="1656">
                                            <p:txEl>
                                              <p:pRg end="4" st="4"/>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656">
                                            <p:txEl>
                                              <p:pRg end="5" st="5"/>
                                            </p:txEl>
                                          </p:spTgt>
                                        </p:tgtEl>
                                        <p:attrNameLst>
                                          <p:attrName>style.visibility</p:attrName>
                                        </p:attrNameLst>
                                      </p:cBhvr>
                                      <p:to>
                                        <p:strVal val="visible"/>
                                      </p:to>
                                    </p:set>
                                    <p:animEffect filter="fade" transition="in">
                                      <p:cBhvr>
                                        <p:cTn dur="500"/>
                                        <p:tgtEl>
                                          <p:spTgt spid="1656">
                                            <p:txEl>
                                              <p:pRg end="5" st="5"/>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656">
                                            <p:txEl>
                                              <p:pRg end="6" st="6"/>
                                            </p:txEl>
                                          </p:spTgt>
                                        </p:tgtEl>
                                        <p:attrNameLst>
                                          <p:attrName>style.visibility</p:attrName>
                                        </p:attrNameLst>
                                      </p:cBhvr>
                                      <p:to>
                                        <p:strVal val="visible"/>
                                      </p:to>
                                    </p:set>
                                    <p:animEffect filter="fade" transition="in">
                                      <p:cBhvr>
                                        <p:cTn dur="500"/>
                                        <p:tgtEl>
                                          <p:spTgt spid="1656">
                                            <p:txEl>
                                              <p:pRg end="6" st="6"/>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1656">
                                            <p:txEl>
                                              <p:pRg end="7" st="7"/>
                                            </p:txEl>
                                          </p:spTgt>
                                        </p:tgtEl>
                                        <p:attrNameLst>
                                          <p:attrName>style.visibility</p:attrName>
                                        </p:attrNameLst>
                                      </p:cBhvr>
                                      <p:to>
                                        <p:strVal val="visible"/>
                                      </p:to>
                                    </p:set>
                                    <p:animEffect filter="fade" transition="in">
                                      <p:cBhvr>
                                        <p:cTn dur="500"/>
                                        <p:tgtEl>
                                          <p:spTgt spid="1656">
                                            <p:txEl>
                                              <p:pRg end="7" st="7"/>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656">
                                            <p:txEl>
                                              <p:pRg end="8" st="8"/>
                                            </p:txEl>
                                          </p:spTgt>
                                        </p:tgtEl>
                                        <p:attrNameLst>
                                          <p:attrName>style.visibility</p:attrName>
                                        </p:attrNameLst>
                                      </p:cBhvr>
                                      <p:to>
                                        <p:strVal val="visible"/>
                                      </p:to>
                                    </p:set>
                                    <p:animEffect filter="fade" transition="in">
                                      <p:cBhvr>
                                        <p:cTn dur="500"/>
                                        <p:tgtEl>
                                          <p:spTgt spid="1656">
                                            <p:txEl>
                                              <p:pRg end="8" st="8"/>
                                            </p:txEl>
                                          </p:spTgt>
                                        </p:tgtEl>
                                      </p:cBhvr>
                                    </p:animEffect>
                                  </p:childTnLst>
                                </p:cTn>
                              </p:par>
                            </p:childTnLst>
                          </p:cTn>
                        </p:par>
                        <p:par>
                          <p:cTn fill="hold">
                            <p:stCondLst>
                              <p:cond delay="13500"/>
                            </p:stCondLst>
                            <p:childTnLst>
                              <p:par>
                                <p:cTn fill="hold" nodeType="afterEffect" presetClass="entr" presetID="10" presetSubtype="0">
                                  <p:stCondLst>
                                    <p:cond delay="250"/>
                                  </p:stCondLst>
                                  <p:childTnLst>
                                    <p:set>
                                      <p:cBhvr>
                                        <p:cTn dur="1" fill="hold">
                                          <p:stCondLst>
                                            <p:cond delay="0"/>
                                          </p:stCondLst>
                                        </p:cTn>
                                        <p:tgtEl>
                                          <p:spTgt spid="1674"/>
                                        </p:tgtEl>
                                        <p:attrNameLst>
                                          <p:attrName>style.visibility</p:attrName>
                                        </p:attrNameLst>
                                      </p:cBhvr>
                                      <p:to>
                                        <p:strVal val="visible"/>
                                      </p:to>
                                    </p:set>
                                    <p:animEffect filter="fade" transition="in">
                                      <p:cBhvr>
                                        <p:cTn dur="500"/>
                                        <p:tgtEl>
                                          <p:spTgt spid="1674"/>
                                        </p:tgtEl>
                                      </p:cBhvr>
                                    </p:animEffect>
                                  </p:childTnLst>
                                </p:cTn>
                              </p:par>
                            </p:childTnLst>
                          </p:cTn>
                        </p:par>
                        <p:par>
                          <p:cTn fill="hold">
                            <p:stCondLst>
                              <p:cond delay="14000"/>
                            </p:stCondLst>
                            <p:childTnLst>
                              <p:par>
                                <p:cTn fill="hold" nodeType="afterEffect" presetClass="entr" presetID="2" presetSubtype="2">
                                  <p:stCondLst>
                                    <p:cond delay="0"/>
                                  </p:stCondLst>
                                  <p:childTnLst>
                                    <p:set>
                                      <p:cBhvr>
                                        <p:cTn dur="1" fill="hold">
                                          <p:stCondLst>
                                            <p:cond delay="0"/>
                                          </p:stCondLst>
                                        </p:cTn>
                                        <p:tgtEl>
                                          <p:spTgt spid="1658">
                                            <p:txEl>
                                              <p:pRg end="0" st="0"/>
                                            </p:txEl>
                                          </p:spTgt>
                                        </p:tgtEl>
                                        <p:attrNameLst>
                                          <p:attrName>style.visibility</p:attrName>
                                        </p:attrNameLst>
                                      </p:cBhvr>
                                      <p:to>
                                        <p:strVal val="visible"/>
                                      </p:to>
                                    </p:set>
                                    <p:anim calcmode="lin" valueType="num">
                                      <p:cBhvr additive="base">
                                        <p:cTn dur="500"/>
                                        <p:tgtEl>
                                          <p:spTgt spid="165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500"/>
                            </p:stCondLst>
                            <p:childTnLst>
                              <p:par>
                                <p:cTn fill="hold" nodeType="afterEffect" presetClass="entr" presetID="2" presetSubtype="2">
                                  <p:stCondLst>
                                    <p:cond delay="0"/>
                                  </p:stCondLst>
                                  <p:childTnLst>
                                    <p:set>
                                      <p:cBhvr>
                                        <p:cTn dur="1" fill="hold">
                                          <p:stCondLst>
                                            <p:cond delay="0"/>
                                          </p:stCondLst>
                                        </p:cTn>
                                        <p:tgtEl>
                                          <p:spTgt spid="1658">
                                            <p:txEl>
                                              <p:pRg end="1" st="1"/>
                                            </p:txEl>
                                          </p:spTgt>
                                        </p:tgtEl>
                                        <p:attrNameLst>
                                          <p:attrName>style.visibility</p:attrName>
                                        </p:attrNameLst>
                                      </p:cBhvr>
                                      <p:to>
                                        <p:strVal val="visible"/>
                                      </p:to>
                                    </p:set>
                                    <p:anim calcmode="lin" valueType="num">
                                      <p:cBhvr additive="base">
                                        <p:cTn dur="500"/>
                                        <p:tgtEl>
                                          <p:spTgt spid="165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0"/>
                            </p:stCondLst>
                            <p:childTnLst>
                              <p:par>
                                <p:cTn fill="hold" nodeType="afterEffect" presetClass="entr" presetID="2" presetSubtype="2">
                                  <p:stCondLst>
                                    <p:cond delay="0"/>
                                  </p:stCondLst>
                                  <p:childTnLst>
                                    <p:set>
                                      <p:cBhvr>
                                        <p:cTn dur="1" fill="hold">
                                          <p:stCondLst>
                                            <p:cond delay="0"/>
                                          </p:stCondLst>
                                        </p:cTn>
                                        <p:tgtEl>
                                          <p:spTgt spid="1658">
                                            <p:txEl>
                                              <p:pRg end="2" st="2"/>
                                            </p:txEl>
                                          </p:spTgt>
                                        </p:tgtEl>
                                        <p:attrNameLst>
                                          <p:attrName>style.visibility</p:attrName>
                                        </p:attrNameLst>
                                      </p:cBhvr>
                                      <p:to>
                                        <p:strVal val="visible"/>
                                      </p:to>
                                    </p:set>
                                    <p:anim calcmode="lin" valueType="num">
                                      <p:cBhvr additive="base">
                                        <p:cTn dur="500"/>
                                        <p:tgtEl>
                                          <p:spTgt spid="165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500"/>
                            </p:stCondLst>
                            <p:childTnLst>
                              <p:par>
                                <p:cTn fill="hold" nodeType="afterEffect" presetClass="entr" presetID="2" presetSubtype="2">
                                  <p:stCondLst>
                                    <p:cond delay="0"/>
                                  </p:stCondLst>
                                  <p:childTnLst>
                                    <p:set>
                                      <p:cBhvr>
                                        <p:cTn dur="1" fill="hold">
                                          <p:stCondLst>
                                            <p:cond delay="0"/>
                                          </p:stCondLst>
                                        </p:cTn>
                                        <p:tgtEl>
                                          <p:spTgt spid="1658">
                                            <p:txEl>
                                              <p:pRg end="3" st="3"/>
                                            </p:txEl>
                                          </p:spTgt>
                                        </p:tgtEl>
                                        <p:attrNameLst>
                                          <p:attrName>style.visibility</p:attrName>
                                        </p:attrNameLst>
                                      </p:cBhvr>
                                      <p:to>
                                        <p:strVal val="visible"/>
                                      </p:to>
                                    </p:set>
                                    <p:anim calcmode="lin" valueType="num">
                                      <p:cBhvr additive="base">
                                        <p:cTn dur="500"/>
                                        <p:tgtEl>
                                          <p:spTgt spid="165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000"/>
                            </p:stCondLst>
                            <p:childTnLst>
                              <p:par>
                                <p:cTn fill="hold" nodeType="afterEffect" presetClass="entr" presetID="2" presetSubtype="2">
                                  <p:stCondLst>
                                    <p:cond delay="0"/>
                                  </p:stCondLst>
                                  <p:childTnLst>
                                    <p:set>
                                      <p:cBhvr>
                                        <p:cTn dur="1" fill="hold">
                                          <p:stCondLst>
                                            <p:cond delay="0"/>
                                          </p:stCondLst>
                                        </p:cTn>
                                        <p:tgtEl>
                                          <p:spTgt spid="1658">
                                            <p:txEl>
                                              <p:pRg end="4" st="4"/>
                                            </p:txEl>
                                          </p:spTgt>
                                        </p:tgtEl>
                                        <p:attrNameLst>
                                          <p:attrName>style.visibility</p:attrName>
                                        </p:attrNameLst>
                                      </p:cBhvr>
                                      <p:to>
                                        <p:strVal val="visible"/>
                                      </p:to>
                                    </p:set>
                                    <p:anim calcmode="lin" valueType="num">
                                      <p:cBhvr additive="base">
                                        <p:cTn dur="500"/>
                                        <p:tgtEl>
                                          <p:spTgt spid="165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500"/>
                            </p:stCondLst>
                            <p:childTnLst>
                              <p:par>
                                <p:cTn fill="hold" nodeType="afterEffect" presetClass="entr" presetID="2" presetSubtype="2">
                                  <p:stCondLst>
                                    <p:cond delay="0"/>
                                  </p:stCondLst>
                                  <p:childTnLst>
                                    <p:set>
                                      <p:cBhvr>
                                        <p:cTn dur="1" fill="hold">
                                          <p:stCondLst>
                                            <p:cond delay="0"/>
                                          </p:stCondLst>
                                        </p:cTn>
                                        <p:tgtEl>
                                          <p:spTgt spid="1658">
                                            <p:txEl>
                                              <p:pRg end="5" st="5"/>
                                            </p:txEl>
                                          </p:spTgt>
                                        </p:tgtEl>
                                        <p:attrNameLst>
                                          <p:attrName>style.visibility</p:attrName>
                                        </p:attrNameLst>
                                      </p:cBhvr>
                                      <p:to>
                                        <p:strVal val="visible"/>
                                      </p:to>
                                    </p:set>
                                    <p:anim calcmode="lin" valueType="num">
                                      <p:cBhvr additive="base">
                                        <p:cTn dur="500"/>
                                        <p:tgtEl>
                                          <p:spTgt spid="165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0"/>
                            </p:stCondLst>
                            <p:childTnLst>
                              <p:par>
                                <p:cTn fill="hold" nodeType="afterEffect" presetClass="entr" presetID="2" presetSubtype="2">
                                  <p:stCondLst>
                                    <p:cond delay="0"/>
                                  </p:stCondLst>
                                  <p:childTnLst>
                                    <p:set>
                                      <p:cBhvr>
                                        <p:cTn dur="1" fill="hold">
                                          <p:stCondLst>
                                            <p:cond delay="0"/>
                                          </p:stCondLst>
                                        </p:cTn>
                                        <p:tgtEl>
                                          <p:spTgt spid="1658">
                                            <p:txEl>
                                              <p:pRg end="6" st="6"/>
                                            </p:txEl>
                                          </p:spTgt>
                                        </p:tgtEl>
                                        <p:attrNameLst>
                                          <p:attrName>style.visibility</p:attrName>
                                        </p:attrNameLst>
                                      </p:cBhvr>
                                      <p:to>
                                        <p:strVal val="visible"/>
                                      </p:to>
                                    </p:set>
                                    <p:anim calcmode="lin" valueType="num">
                                      <p:cBhvr additive="base">
                                        <p:cTn dur="500"/>
                                        <p:tgtEl>
                                          <p:spTgt spid="165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0"/>
                            </p:stCondLst>
                            <p:childTnLst>
                              <p:par>
                                <p:cTn fill="hold" nodeType="afterEffect" presetClass="entr" presetID="2" presetSubtype="2">
                                  <p:stCondLst>
                                    <p:cond delay="0"/>
                                  </p:stCondLst>
                                  <p:childTnLst>
                                    <p:set>
                                      <p:cBhvr>
                                        <p:cTn dur="1" fill="hold">
                                          <p:stCondLst>
                                            <p:cond delay="0"/>
                                          </p:stCondLst>
                                        </p:cTn>
                                        <p:tgtEl>
                                          <p:spTgt spid="1658">
                                            <p:txEl>
                                              <p:pRg end="7" st="7"/>
                                            </p:txEl>
                                          </p:spTgt>
                                        </p:tgtEl>
                                        <p:attrNameLst>
                                          <p:attrName>style.visibility</p:attrName>
                                        </p:attrNameLst>
                                      </p:cBhvr>
                                      <p:to>
                                        <p:strVal val="visible"/>
                                      </p:to>
                                    </p:set>
                                    <p:anim calcmode="lin" valueType="num">
                                      <p:cBhvr additive="base">
                                        <p:cTn dur="500"/>
                                        <p:tgtEl>
                                          <p:spTgt spid="165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ntr" presetID="2" presetSubtype="2">
                                  <p:stCondLst>
                                    <p:cond delay="0"/>
                                  </p:stCondLst>
                                  <p:childTnLst>
                                    <p:set>
                                      <p:cBhvr>
                                        <p:cTn dur="1" fill="hold">
                                          <p:stCondLst>
                                            <p:cond delay="0"/>
                                          </p:stCondLst>
                                        </p:cTn>
                                        <p:tgtEl>
                                          <p:spTgt spid="1658">
                                            <p:txEl>
                                              <p:pRg end="8" st="8"/>
                                            </p:txEl>
                                          </p:spTgt>
                                        </p:tgtEl>
                                        <p:attrNameLst>
                                          <p:attrName>style.visibility</p:attrName>
                                        </p:attrNameLst>
                                      </p:cBhvr>
                                      <p:to>
                                        <p:strVal val="visible"/>
                                      </p:to>
                                    </p:set>
                                    <p:anim calcmode="lin" valueType="num">
                                      <p:cBhvr additive="base">
                                        <p:cTn dur="500"/>
                                        <p:tgtEl>
                                          <p:spTgt spid="165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60"/>
                                        </p:tgtEl>
                                        <p:attrNameLst>
                                          <p:attrName>style.visibility</p:attrName>
                                        </p:attrNameLst>
                                      </p:cBhvr>
                                      <p:to>
                                        <p:strVal val="visible"/>
                                      </p:to>
                                    </p:set>
                                    <p:anim calcmode="lin" valueType="num">
                                      <p:cBhvr additive="base">
                                        <p:cTn dur="500"/>
                                        <p:tgtEl>
                                          <p:spTgt spid="1660"/>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1659">
                                            <p:txEl>
                                              <p:pRg end="0" st="0"/>
                                            </p:txEl>
                                          </p:spTgt>
                                        </p:tgtEl>
                                        <p:attrNameLst>
                                          <p:attrName>style.visibility</p:attrName>
                                        </p:attrNameLst>
                                      </p:cBhvr>
                                      <p:to>
                                        <p:strVal val="visible"/>
                                      </p:to>
                                    </p:set>
                                    <p:animEffect filter="fade" transition="in">
                                      <p:cBhvr>
                                        <p:cTn dur="500"/>
                                        <p:tgtEl>
                                          <p:spTgt spid="1659">
                                            <p:txEl>
                                              <p:pRg end="0" st="0"/>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1659">
                                            <p:txEl>
                                              <p:pRg end="1" st="1"/>
                                            </p:txEl>
                                          </p:spTgt>
                                        </p:tgtEl>
                                        <p:attrNameLst>
                                          <p:attrName>style.visibility</p:attrName>
                                        </p:attrNameLst>
                                      </p:cBhvr>
                                      <p:to>
                                        <p:strVal val="visible"/>
                                      </p:to>
                                    </p:set>
                                    <p:animEffect filter="fade" transition="in">
                                      <p:cBhvr>
                                        <p:cTn dur="500"/>
                                        <p:tgtEl>
                                          <p:spTgt spid="1659">
                                            <p:txEl>
                                              <p:pRg end="1" st="1"/>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1659">
                                            <p:txEl>
                                              <p:pRg end="2" st="2"/>
                                            </p:txEl>
                                          </p:spTgt>
                                        </p:tgtEl>
                                        <p:attrNameLst>
                                          <p:attrName>style.visibility</p:attrName>
                                        </p:attrNameLst>
                                      </p:cBhvr>
                                      <p:to>
                                        <p:strVal val="visible"/>
                                      </p:to>
                                    </p:set>
                                    <p:animEffect filter="fade" transition="in">
                                      <p:cBhvr>
                                        <p:cTn dur="500"/>
                                        <p:tgtEl>
                                          <p:spTgt spid="1659">
                                            <p:txEl>
                                              <p:pRg end="2" st="2"/>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1659">
                                            <p:txEl>
                                              <p:pRg end="3" st="3"/>
                                            </p:txEl>
                                          </p:spTgt>
                                        </p:tgtEl>
                                        <p:attrNameLst>
                                          <p:attrName>style.visibility</p:attrName>
                                        </p:attrNameLst>
                                      </p:cBhvr>
                                      <p:to>
                                        <p:strVal val="visible"/>
                                      </p:to>
                                    </p:set>
                                    <p:animEffect filter="fade" transition="in">
                                      <p:cBhvr>
                                        <p:cTn dur="500"/>
                                        <p:tgtEl>
                                          <p:spTgt spid="1659">
                                            <p:txEl>
                                              <p:pRg end="3" st="3"/>
                                            </p:txEl>
                                          </p:spTgt>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1659">
                                            <p:txEl>
                                              <p:pRg end="4" st="4"/>
                                            </p:txEl>
                                          </p:spTgt>
                                        </p:tgtEl>
                                        <p:attrNameLst>
                                          <p:attrName>style.visibility</p:attrName>
                                        </p:attrNameLst>
                                      </p:cBhvr>
                                      <p:to>
                                        <p:strVal val="visible"/>
                                      </p:to>
                                    </p:set>
                                    <p:animEffect filter="fade" transition="in">
                                      <p:cBhvr>
                                        <p:cTn dur="500"/>
                                        <p:tgtEl>
                                          <p:spTgt spid="1659">
                                            <p:txEl>
                                              <p:pRg end="4" st="4"/>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1659">
                                            <p:txEl>
                                              <p:pRg end="5" st="5"/>
                                            </p:txEl>
                                          </p:spTgt>
                                        </p:tgtEl>
                                        <p:attrNameLst>
                                          <p:attrName>style.visibility</p:attrName>
                                        </p:attrNameLst>
                                      </p:cBhvr>
                                      <p:to>
                                        <p:strVal val="visible"/>
                                      </p:to>
                                    </p:set>
                                    <p:animEffect filter="fade" transition="in">
                                      <p:cBhvr>
                                        <p:cTn dur="500"/>
                                        <p:tgtEl>
                                          <p:spTgt spid="1659">
                                            <p:txEl>
                                              <p:pRg end="5" st="5"/>
                                            </p:txEl>
                                          </p:spTgt>
                                        </p:tgtEl>
                                      </p:cBhvr>
                                    </p:animEffect>
                                  </p:childTnLst>
                                </p:cTn>
                              </p:par>
                            </p:childTnLst>
                          </p:cTn>
                        </p:par>
                        <p:par>
                          <p:cTn fill="hold">
                            <p:stCondLst>
                              <p:cond delay="21500"/>
                            </p:stCondLst>
                            <p:childTnLst>
                              <p:par>
                                <p:cTn fill="hold" nodeType="afterEffect" presetClass="entr" presetID="10" presetSubtype="0">
                                  <p:stCondLst>
                                    <p:cond delay="0"/>
                                  </p:stCondLst>
                                  <p:childTnLst>
                                    <p:set>
                                      <p:cBhvr>
                                        <p:cTn dur="1" fill="hold">
                                          <p:stCondLst>
                                            <p:cond delay="0"/>
                                          </p:stCondLst>
                                        </p:cTn>
                                        <p:tgtEl>
                                          <p:spTgt spid="1659">
                                            <p:txEl>
                                              <p:pRg end="6" st="6"/>
                                            </p:txEl>
                                          </p:spTgt>
                                        </p:tgtEl>
                                        <p:attrNameLst>
                                          <p:attrName>style.visibility</p:attrName>
                                        </p:attrNameLst>
                                      </p:cBhvr>
                                      <p:to>
                                        <p:strVal val="visible"/>
                                      </p:to>
                                    </p:set>
                                    <p:animEffect filter="fade" transition="in">
                                      <p:cBhvr>
                                        <p:cTn dur="500"/>
                                        <p:tgtEl>
                                          <p:spTgt spid="1659">
                                            <p:txEl>
                                              <p:pRg end="6" st="6"/>
                                            </p:txEl>
                                          </p:spTgt>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1659">
                                            <p:txEl>
                                              <p:pRg end="7" st="7"/>
                                            </p:txEl>
                                          </p:spTgt>
                                        </p:tgtEl>
                                        <p:attrNameLst>
                                          <p:attrName>style.visibility</p:attrName>
                                        </p:attrNameLst>
                                      </p:cBhvr>
                                      <p:to>
                                        <p:strVal val="visible"/>
                                      </p:to>
                                    </p:set>
                                    <p:animEffect filter="fade" transition="in">
                                      <p:cBhvr>
                                        <p:cTn dur="500"/>
                                        <p:tgtEl>
                                          <p:spTgt spid="1659">
                                            <p:txEl>
                                              <p:pRg end="7" st="7"/>
                                            </p:txEl>
                                          </p:spTgt>
                                        </p:tgtEl>
                                      </p:cBhvr>
                                    </p:animEffect>
                                  </p:childTnLst>
                                </p:cTn>
                              </p:par>
                            </p:childTnLst>
                          </p:cTn>
                        </p:par>
                        <p:par>
                          <p:cTn fill="hold">
                            <p:stCondLst>
                              <p:cond delay="22500"/>
                            </p:stCondLst>
                            <p:childTnLst>
                              <p:par>
                                <p:cTn fill="hold" nodeType="afterEffect" presetClass="entr" presetID="10" presetSubtype="0">
                                  <p:stCondLst>
                                    <p:cond delay="0"/>
                                  </p:stCondLst>
                                  <p:childTnLst>
                                    <p:set>
                                      <p:cBhvr>
                                        <p:cTn dur="1" fill="hold">
                                          <p:stCondLst>
                                            <p:cond delay="0"/>
                                          </p:stCondLst>
                                        </p:cTn>
                                        <p:tgtEl>
                                          <p:spTgt spid="1659">
                                            <p:txEl>
                                              <p:pRg end="8" st="8"/>
                                            </p:txEl>
                                          </p:spTgt>
                                        </p:tgtEl>
                                        <p:attrNameLst>
                                          <p:attrName>style.visibility</p:attrName>
                                        </p:attrNameLst>
                                      </p:cBhvr>
                                      <p:to>
                                        <p:strVal val="visible"/>
                                      </p:to>
                                    </p:set>
                                    <p:animEffect filter="fade" transition="in">
                                      <p:cBhvr>
                                        <p:cTn dur="500"/>
                                        <p:tgtEl>
                                          <p:spTgt spid="1659">
                                            <p:txEl>
                                              <p:pRg end="8" st="8"/>
                                            </p:txEl>
                                          </p:spTgt>
                                        </p:tgtEl>
                                      </p:cBhvr>
                                    </p:animEffect>
                                  </p:childTnLst>
                                </p:cTn>
                              </p:par>
                            </p:childTnLst>
                          </p:cTn>
                        </p:par>
                        <p:par>
                          <p:cTn fill="hold">
                            <p:stCondLst>
                              <p:cond delay="23000"/>
                            </p:stCondLst>
                            <p:childTnLst>
                              <p:par>
                                <p:cTn fill="hold" nodeType="afterEffect" presetClass="entr" presetID="10" presetSubtype="0">
                                  <p:stCondLst>
                                    <p:cond delay="250"/>
                                  </p:stCondLst>
                                  <p:childTnLst>
                                    <p:set>
                                      <p:cBhvr>
                                        <p:cTn dur="1" fill="hold">
                                          <p:stCondLst>
                                            <p:cond delay="0"/>
                                          </p:stCondLst>
                                        </p:cTn>
                                        <p:tgtEl>
                                          <p:spTgt spid="1678"/>
                                        </p:tgtEl>
                                        <p:attrNameLst>
                                          <p:attrName>style.visibility</p:attrName>
                                        </p:attrNameLst>
                                      </p:cBhvr>
                                      <p:to>
                                        <p:strVal val="visible"/>
                                      </p:to>
                                    </p:set>
                                    <p:animEffect filter="fade" transition="in">
                                      <p:cBhvr>
                                        <p:cTn dur="500"/>
                                        <p:tgtEl>
                                          <p:spTgt spid="1678"/>
                                        </p:tgtEl>
                                      </p:cBhvr>
                                    </p:animEffect>
                                  </p:childTnLst>
                                </p:cTn>
                              </p:par>
                            </p:childTnLst>
                          </p:cTn>
                        </p:par>
                        <p:par>
                          <p:cTn fill="hold">
                            <p:stCondLst>
                              <p:cond delay="23500"/>
                            </p:stCondLst>
                            <p:childTnLst>
                              <p:par>
                                <p:cTn fill="hold" nodeType="afterEffect" presetClass="entr" presetID="2" presetSubtype="2">
                                  <p:stCondLst>
                                    <p:cond delay="0"/>
                                  </p:stCondLst>
                                  <p:childTnLst>
                                    <p:set>
                                      <p:cBhvr>
                                        <p:cTn dur="1" fill="hold">
                                          <p:stCondLst>
                                            <p:cond delay="0"/>
                                          </p:stCondLst>
                                        </p:cTn>
                                        <p:tgtEl>
                                          <p:spTgt spid="1661">
                                            <p:txEl>
                                              <p:pRg end="0" st="0"/>
                                            </p:txEl>
                                          </p:spTgt>
                                        </p:tgtEl>
                                        <p:attrNameLst>
                                          <p:attrName>style.visibility</p:attrName>
                                        </p:attrNameLst>
                                      </p:cBhvr>
                                      <p:to>
                                        <p:strVal val="visible"/>
                                      </p:to>
                                    </p:set>
                                    <p:anim calcmode="lin" valueType="num">
                                      <p:cBhvr additive="base">
                                        <p:cTn dur="500"/>
                                        <p:tgtEl>
                                          <p:spTgt spid="166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000"/>
                            </p:stCondLst>
                            <p:childTnLst>
                              <p:par>
                                <p:cTn fill="hold" nodeType="afterEffect" presetClass="entr" presetID="2" presetSubtype="2">
                                  <p:stCondLst>
                                    <p:cond delay="0"/>
                                  </p:stCondLst>
                                  <p:childTnLst>
                                    <p:set>
                                      <p:cBhvr>
                                        <p:cTn dur="1" fill="hold">
                                          <p:stCondLst>
                                            <p:cond delay="0"/>
                                          </p:stCondLst>
                                        </p:cTn>
                                        <p:tgtEl>
                                          <p:spTgt spid="1661">
                                            <p:txEl>
                                              <p:pRg end="1" st="1"/>
                                            </p:txEl>
                                          </p:spTgt>
                                        </p:tgtEl>
                                        <p:attrNameLst>
                                          <p:attrName>style.visibility</p:attrName>
                                        </p:attrNameLst>
                                      </p:cBhvr>
                                      <p:to>
                                        <p:strVal val="visible"/>
                                      </p:to>
                                    </p:set>
                                    <p:anim calcmode="lin" valueType="num">
                                      <p:cBhvr additive="base">
                                        <p:cTn dur="500"/>
                                        <p:tgtEl>
                                          <p:spTgt spid="166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500"/>
                            </p:stCondLst>
                            <p:childTnLst>
                              <p:par>
                                <p:cTn fill="hold" nodeType="afterEffect" presetClass="entr" presetID="2" presetSubtype="2">
                                  <p:stCondLst>
                                    <p:cond delay="0"/>
                                  </p:stCondLst>
                                  <p:childTnLst>
                                    <p:set>
                                      <p:cBhvr>
                                        <p:cTn dur="1" fill="hold">
                                          <p:stCondLst>
                                            <p:cond delay="0"/>
                                          </p:stCondLst>
                                        </p:cTn>
                                        <p:tgtEl>
                                          <p:spTgt spid="1661">
                                            <p:txEl>
                                              <p:pRg end="2" st="2"/>
                                            </p:txEl>
                                          </p:spTgt>
                                        </p:tgtEl>
                                        <p:attrNameLst>
                                          <p:attrName>style.visibility</p:attrName>
                                        </p:attrNameLst>
                                      </p:cBhvr>
                                      <p:to>
                                        <p:strVal val="visible"/>
                                      </p:to>
                                    </p:set>
                                    <p:anim calcmode="lin" valueType="num">
                                      <p:cBhvr additive="base">
                                        <p:cTn dur="500"/>
                                        <p:tgtEl>
                                          <p:spTgt spid="166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0"/>
                            </p:stCondLst>
                            <p:childTnLst>
                              <p:par>
                                <p:cTn fill="hold" nodeType="afterEffect" presetClass="entr" presetID="2" presetSubtype="2">
                                  <p:stCondLst>
                                    <p:cond delay="0"/>
                                  </p:stCondLst>
                                  <p:childTnLst>
                                    <p:set>
                                      <p:cBhvr>
                                        <p:cTn dur="1" fill="hold">
                                          <p:stCondLst>
                                            <p:cond delay="0"/>
                                          </p:stCondLst>
                                        </p:cTn>
                                        <p:tgtEl>
                                          <p:spTgt spid="1661">
                                            <p:txEl>
                                              <p:pRg end="3" st="3"/>
                                            </p:txEl>
                                          </p:spTgt>
                                        </p:tgtEl>
                                        <p:attrNameLst>
                                          <p:attrName>style.visibility</p:attrName>
                                        </p:attrNameLst>
                                      </p:cBhvr>
                                      <p:to>
                                        <p:strVal val="visible"/>
                                      </p:to>
                                    </p:set>
                                    <p:anim calcmode="lin" valueType="num">
                                      <p:cBhvr additive="base">
                                        <p:cTn dur="500"/>
                                        <p:tgtEl>
                                          <p:spTgt spid="166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500"/>
                            </p:stCondLst>
                            <p:childTnLst>
                              <p:par>
                                <p:cTn fill="hold" nodeType="afterEffect" presetClass="entr" presetID="2" presetSubtype="2">
                                  <p:stCondLst>
                                    <p:cond delay="0"/>
                                  </p:stCondLst>
                                  <p:childTnLst>
                                    <p:set>
                                      <p:cBhvr>
                                        <p:cTn dur="1" fill="hold">
                                          <p:stCondLst>
                                            <p:cond delay="0"/>
                                          </p:stCondLst>
                                        </p:cTn>
                                        <p:tgtEl>
                                          <p:spTgt spid="1661">
                                            <p:txEl>
                                              <p:pRg end="4" st="4"/>
                                            </p:txEl>
                                          </p:spTgt>
                                        </p:tgtEl>
                                        <p:attrNameLst>
                                          <p:attrName>style.visibility</p:attrName>
                                        </p:attrNameLst>
                                      </p:cBhvr>
                                      <p:to>
                                        <p:strVal val="visible"/>
                                      </p:to>
                                    </p:set>
                                    <p:anim calcmode="lin" valueType="num">
                                      <p:cBhvr additive="base">
                                        <p:cTn dur="500"/>
                                        <p:tgtEl>
                                          <p:spTgt spid="166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000"/>
                            </p:stCondLst>
                            <p:childTnLst>
                              <p:par>
                                <p:cTn fill="hold" nodeType="afterEffect" presetClass="entr" presetID="2" presetSubtype="2">
                                  <p:stCondLst>
                                    <p:cond delay="0"/>
                                  </p:stCondLst>
                                  <p:childTnLst>
                                    <p:set>
                                      <p:cBhvr>
                                        <p:cTn dur="1" fill="hold">
                                          <p:stCondLst>
                                            <p:cond delay="0"/>
                                          </p:stCondLst>
                                        </p:cTn>
                                        <p:tgtEl>
                                          <p:spTgt spid="1661">
                                            <p:txEl>
                                              <p:pRg end="5" st="5"/>
                                            </p:txEl>
                                          </p:spTgt>
                                        </p:tgtEl>
                                        <p:attrNameLst>
                                          <p:attrName>style.visibility</p:attrName>
                                        </p:attrNameLst>
                                      </p:cBhvr>
                                      <p:to>
                                        <p:strVal val="visible"/>
                                      </p:to>
                                    </p:set>
                                    <p:anim calcmode="lin" valueType="num">
                                      <p:cBhvr additive="base">
                                        <p:cTn dur="500"/>
                                        <p:tgtEl>
                                          <p:spTgt spid="1661">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500"/>
                            </p:stCondLst>
                            <p:childTnLst>
                              <p:par>
                                <p:cTn fill="hold" nodeType="afterEffect" presetClass="entr" presetID="2" presetSubtype="2">
                                  <p:stCondLst>
                                    <p:cond delay="0"/>
                                  </p:stCondLst>
                                  <p:childTnLst>
                                    <p:set>
                                      <p:cBhvr>
                                        <p:cTn dur="1" fill="hold">
                                          <p:stCondLst>
                                            <p:cond delay="0"/>
                                          </p:stCondLst>
                                        </p:cTn>
                                        <p:tgtEl>
                                          <p:spTgt spid="1661">
                                            <p:txEl>
                                              <p:pRg end="6" st="6"/>
                                            </p:txEl>
                                          </p:spTgt>
                                        </p:tgtEl>
                                        <p:attrNameLst>
                                          <p:attrName>style.visibility</p:attrName>
                                        </p:attrNameLst>
                                      </p:cBhvr>
                                      <p:to>
                                        <p:strVal val="visible"/>
                                      </p:to>
                                    </p:set>
                                    <p:anim calcmode="lin" valueType="num">
                                      <p:cBhvr additive="base">
                                        <p:cTn dur="500"/>
                                        <p:tgtEl>
                                          <p:spTgt spid="1661">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000"/>
                            </p:stCondLst>
                            <p:childTnLst>
                              <p:par>
                                <p:cTn fill="hold" nodeType="afterEffect" presetClass="entr" presetID="2" presetSubtype="2">
                                  <p:stCondLst>
                                    <p:cond delay="0"/>
                                  </p:stCondLst>
                                  <p:childTnLst>
                                    <p:set>
                                      <p:cBhvr>
                                        <p:cTn dur="1" fill="hold">
                                          <p:stCondLst>
                                            <p:cond delay="0"/>
                                          </p:stCondLst>
                                        </p:cTn>
                                        <p:tgtEl>
                                          <p:spTgt spid="1661">
                                            <p:txEl>
                                              <p:pRg end="7" st="7"/>
                                            </p:txEl>
                                          </p:spTgt>
                                        </p:tgtEl>
                                        <p:attrNameLst>
                                          <p:attrName>style.visibility</p:attrName>
                                        </p:attrNameLst>
                                      </p:cBhvr>
                                      <p:to>
                                        <p:strVal val="visible"/>
                                      </p:to>
                                    </p:set>
                                    <p:anim calcmode="lin" valueType="num">
                                      <p:cBhvr additive="base">
                                        <p:cTn dur="500"/>
                                        <p:tgtEl>
                                          <p:spTgt spid="1661">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0"/>
                            </p:stCondLst>
                            <p:childTnLst>
                              <p:par>
                                <p:cTn fill="hold" nodeType="afterEffect" presetClass="entr" presetID="2" presetSubtype="2">
                                  <p:stCondLst>
                                    <p:cond delay="0"/>
                                  </p:stCondLst>
                                  <p:childTnLst>
                                    <p:set>
                                      <p:cBhvr>
                                        <p:cTn dur="1" fill="hold">
                                          <p:stCondLst>
                                            <p:cond delay="0"/>
                                          </p:stCondLst>
                                        </p:cTn>
                                        <p:tgtEl>
                                          <p:spTgt spid="1661">
                                            <p:txEl>
                                              <p:pRg end="8" st="8"/>
                                            </p:txEl>
                                          </p:spTgt>
                                        </p:tgtEl>
                                        <p:attrNameLst>
                                          <p:attrName>style.visibility</p:attrName>
                                        </p:attrNameLst>
                                      </p:cBhvr>
                                      <p:to>
                                        <p:strVal val="visible"/>
                                      </p:to>
                                    </p:set>
                                    <p:anim calcmode="lin" valueType="num">
                                      <p:cBhvr additive="base">
                                        <p:cTn dur="500"/>
                                        <p:tgtEl>
                                          <p:spTgt spid="166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63"/>
                                        </p:tgtEl>
                                        <p:attrNameLst>
                                          <p:attrName>style.visibility</p:attrName>
                                        </p:attrNameLst>
                                      </p:cBhvr>
                                      <p:to>
                                        <p:strVal val="visible"/>
                                      </p:to>
                                    </p:set>
                                    <p:anim calcmode="lin" valueType="num">
                                      <p:cBhvr additive="base">
                                        <p:cTn dur="500"/>
                                        <p:tgtEl>
                                          <p:spTgt spid="1663"/>
                                        </p:tgtEl>
                                        <p:attrNameLst>
                                          <p:attrName>ppt_x</p:attrName>
                                        </p:attrNameLst>
                                      </p:cBhvr>
                                      <p:tavLst>
                                        <p:tav fmla="" tm="0">
                                          <p:val>
                                            <p:strVal val="#ppt_x+1"/>
                                          </p:val>
                                        </p:tav>
                                        <p:tav fmla="" tm="100000">
                                          <p:val>
                                            <p:strVal val="#ppt_x"/>
                                          </p:val>
                                        </p:tav>
                                      </p:tavLst>
                                    </p:anim>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1662">
                                            <p:txEl>
                                              <p:pRg end="0" st="0"/>
                                            </p:txEl>
                                          </p:spTgt>
                                        </p:tgtEl>
                                        <p:attrNameLst>
                                          <p:attrName>style.visibility</p:attrName>
                                        </p:attrNameLst>
                                      </p:cBhvr>
                                      <p:to>
                                        <p:strVal val="visible"/>
                                      </p:to>
                                    </p:set>
                                    <p:animEffect filter="fade" transition="in">
                                      <p:cBhvr>
                                        <p:cTn dur="500"/>
                                        <p:tgtEl>
                                          <p:spTgt spid="1662">
                                            <p:txEl>
                                              <p:pRg end="0" st="0"/>
                                            </p:txEl>
                                          </p:spTgt>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1662">
                                            <p:txEl>
                                              <p:pRg end="1" st="1"/>
                                            </p:txEl>
                                          </p:spTgt>
                                        </p:tgtEl>
                                        <p:attrNameLst>
                                          <p:attrName>style.visibility</p:attrName>
                                        </p:attrNameLst>
                                      </p:cBhvr>
                                      <p:to>
                                        <p:strVal val="visible"/>
                                      </p:to>
                                    </p:set>
                                    <p:animEffect filter="fade" transition="in">
                                      <p:cBhvr>
                                        <p:cTn dur="500"/>
                                        <p:tgtEl>
                                          <p:spTgt spid="1662">
                                            <p:txEl>
                                              <p:pRg end="1" st="1"/>
                                            </p:txEl>
                                          </p:spTgt>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1662">
                                            <p:txEl>
                                              <p:pRg end="2" st="2"/>
                                            </p:txEl>
                                          </p:spTgt>
                                        </p:tgtEl>
                                        <p:attrNameLst>
                                          <p:attrName>style.visibility</p:attrName>
                                        </p:attrNameLst>
                                      </p:cBhvr>
                                      <p:to>
                                        <p:strVal val="visible"/>
                                      </p:to>
                                    </p:set>
                                    <p:animEffect filter="fade" transition="in">
                                      <p:cBhvr>
                                        <p:cTn dur="500"/>
                                        <p:tgtEl>
                                          <p:spTgt spid="1662">
                                            <p:txEl>
                                              <p:pRg end="2" st="2"/>
                                            </p:txEl>
                                          </p:spTgt>
                                        </p:tgtEl>
                                      </p:cBhvr>
                                    </p:animEffect>
                                  </p:childTnLst>
                                </p:cTn>
                              </p:par>
                            </p:childTnLst>
                          </p:cTn>
                        </p:par>
                        <p:par>
                          <p:cTn fill="hold">
                            <p:stCondLst>
                              <p:cond delay="29500"/>
                            </p:stCondLst>
                            <p:childTnLst>
                              <p:par>
                                <p:cTn fill="hold" nodeType="afterEffect" presetClass="entr" presetID="10" presetSubtype="0">
                                  <p:stCondLst>
                                    <p:cond delay="0"/>
                                  </p:stCondLst>
                                  <p:childTnLst>
                                    <p:set>
                                      <p:cBhvr>
                                        <p:cTn dur="1" fill="hold">
                                          <p:stCondLst>
                                            <p:cond delay="0"/>
                                          </p:stCondLst>
                                        </p:cTn>
                                        <p:tgtEl>
                                          <p:spTgt spid="1662">
                                            <p:txEl>
                                              <p:pRg end="3" st="3"/>
                                            </p:txEl>
                                          </p:spTgt>
                                        </p:tgtEl>
                                        <p:attrNameLst>
                                          <p:attrName>style.visibility</p:attrName>
                                        </p:attrNameLst>
                                      </p:cBhvr>
                                      <p:to>
                                        <p:strVal val="visible"/>
                                      </p:to>
                                    </p:set>
                                    <p:animEffect filter="fade" transition="in">
                                      <p:cBhvr>
                                        <p:cTn dur="500"/>
                                        <p:tgtEl>
                                          <p:spTgt spid="1662">
                                            <p:txEl>
                                              <p:pRg end="3" st="3"/>
                                            </p:txEl>
                                          </p:spTgt>
                                        </p:tgtEl>
                                      </p:cBhvr>
                                    </p:animEffect>
                                  </p:childTnLst>
                                </p:cTn>
                              </p:par>
                            </p:childTnLst>
                          </p:cTn>
                        </p:par>
                        <p:par>
                          <p:cTn fill="hold">
                            <p:stCondLst>
                              <p:cond delay="30000"/>
                            </p:stCondLst>
                            <p:childTnLst>
                              <p:par>
                                <p:cTn fill="hold" nodeType="afterEffect" presetClass="entr" presetID="10" presetSubtype="0">
                                  <p:stCondLst>
                                    <p:cond delay="0"/>
                                  </p:stCondLst>
                                  <p:childTnLst>
                                    <p:set>
                                      <p:cBhvr>
                                        <p:cTn dur="1" fill="hold">
                                          <p:stCondLst>
                                            <p:cond delay="0"/>
                                          </p:stCondLst>
                                        </p:cTn>
                                        <p:tgtEl>
                                          <p:spTgt spid="1662">
                                            <p:txEl>
                                              <p:pRg end="4" st="4"/>
                                            </p:txEl>
                                          </p:spTgt>
                                        </p:tgtEl>
                                        <p:attrNameLst>
                                          <p:attrName>style.visibility</p:attrName>
                                        </p:attrNameLst>
                                      </p:cBhvr>
                                      <p:to>
                                        <p:strVal val="visible"/>
                                      </p:to>
                                    </p:set>
                                    <p:animEffect filter="fade" transition="in">
                                      <p:cBhvr>
                                        <p:cTn dur="500"/>
                                        <p:tgtEl>
                                          <p:spTgt spid="1662">
                                            <p:txEl>
                                              <p:pRg end="4" st="4"/>
                                            </p:txEl>
                                          </p:spTgt>
                                        </p:tgtEl>
                                      </p:cBhvr>
                                    </p:animEffect>
                                  </p:childTnLst>
                                </p:cTn>
                              </p:par>
                            </p:childTnLst>
                          </p:cTn>
                        </p:par>
                        <p:par>
                          <p:cTn fill="hold">
                            <p:stCondLst>
                              <p:cond delay="30500"/>
                            </p:stCondLst>
                            <p:childTnLst>
                              <p:par>
                                <p:cTn fill="hold" nodeType="afterEffect" presetClass="entr" presetID="10" presetSubtype="0">
                                  <p:stCondLst>
                                    <p:cond delay="0"/>
                                  </p:stCondLst>
                                  <p:childTnLst>
                                    <p:set>
                                      <p:cBhvr>
                                        <p:cTn dur="1" fill="hold">
                                          <p:stCondLst>
                                            <p:cond delay="0"/>
                                          </p:stCondLst>
                                        </p:cTn>
                                        <p:tgtEl>
                                          <p:spTgt spid="1662">
                                            <p:txEl>
                                              <p:pRg end="5" st="5"/>
                                            </p:txEl>
                                          </p:spTgt>
                                        </p:tgtEl>
                                        <p:attrNameLst>
                                          <p:attrName>style.visibility</p:attrName>
                                        </p:attrNameLst>
                                      </p:cBhvr>
                                      <p:to>
                                        <p:strVal val="visible"/>
                                      </p:to>
                                    </p:set>
                                    <p:animEffect filter="fade" transition="in">
                                      <p:cBhvr>
                                        <p:cTn dur="500"/>
                                        <p:tgtEl>
                                          <p:spTgt spid="1662">
                                            <p:txEl>
                                              <p:pRg end="5" st="5"/>
                                            </p:txEl>
                                          </p:spTgt>
                                        </p:tgtEl>
                                      </p:cBhvr>
                                    </p:animEffect>
                                  </p:childTnLst>
                                </p:cTn>
                              </p:par>
                            </p:childTnLst>
                          </p:cTn>
                        </p:par>
                        <p:par>
                          <p:cTn fill="hold">
                            <p:stCondLst>
                              <p:cond delay="31000"/>
                            </p:stCondLst>
                            <p:childTnLst>
                              <p:par>
                                <p:cTn fill="hold" nodeType="afterEffect" presetClass="entr" presetID="10" presetSubtype="0">
                                  <p:stCondLst>
                                    <p:cond delay="0"/>
                                  </p:stCondLst>
                                  <p:childTnLst>
                                    <p:set>
                                      <p:cBhvr>
                                        <p:cTn dur="1" fill="hold">
                                          <p:stCondLst>
                                            <p:cond delay="0"/>
                                          </p:stCondLst>
                                        </p:cTn>
                                        <p:tgtEl>
                                          <p:spTgt spid="1662">
                                            <p:txEl>
                                              <p:pRg end="6" st="6"/>
                                            </p:txEl>
                                          </p:spTgt>
                                        </p:tgtEl>
                                        <p:attrNameLst>
                                          <p:attrName>style.visibility</p:attrName>
                                        </p:attrNameLst>
                                      </p:cBhvr>
                                      <p:to>
                                        <p:strVal val="visible"/>
                                      </p:to>
                                    </p:set>
                                    <p:animEffect filter="fade" transition="in">
                                      <p:cBhvr>
                                        <p:cTn dur="500"/>
                                        <p:tgtEl>
                                          <p:spTgt spid="1662">
                                            <p:txEl>
                                              <p:pRg end="6" st="6"/>
                                            </p:txEl>
                                          </p:spTgt>
                                        </p:tgtEl>
                                      </p:cBhvr>
                                    </p:animEffect>
                                  </p:childTnLst>
                                </p:cTn>
                              </p:par>
                            </p:childTnLst>
                          </p:cTn>
                        </p:par>
                        <p:par>
                          <p:cTn fill="hold">
                            <p:stCondLst>
                              <p:cond delay="31500"/>
                            </p:stCondLst>
                            <p:childTnLst>
                              <p:par>
                                <p:cTn fill="hold" nodeType="afterEffect" presetClass="entr" presetID="10" presetSubtype="0">
                                  <p:stCondLst>
                                    <p:cond delay="0"/>
                                  </p:stCondLst>
                                  <p:childTnLst>
                                    <p:set>
                                      <p:cBhvr>
                                        <p:cTn dur="1" fill="hold">
                                          <p:stCondLst>
                                            <p:cond delay="0"/>
                                          </p:stCondLst>
                                        </p:cTn>
                                        <p:tgtEl>
                                          <p:spTgt spid="1662">
                                            <p:txEl>
                                              <p:pRg end="7" st="7"/>
                                            </p:txEl>
                                          </p:spTgt>
                                        </p:tgtEl>
                                        <p:attrNameLst>
                                          <p:attrName>style.visibility</p:attrName>
                                        </p:attrNameLst>
                                      </p:cBhvr>
                                      <p:to>
                                        <p:strVal val="visible"/>
                                      </p:to>
                                    </p:set>
                                    <p:animEffect filter="fade" transition="in">
                                      <p:cBhvr>
                                        <p:cTn dur="500"/>
                                        <p:tgtEl>
                                          <p:spTgt spid="1662">
                                            <p:txEl>
                                              <p:pRg end="7" st="7"/>
                                            </p:txEl>
                                          </p:spTgt>
                                        </p:tgtEl>
                                      </p:cBhvr>
                                    </p:animEffect>
                                  </p:childTnLst>
                                </p:cTn>
                              </p:par>
                            </p:childTnLst>
                          </p:cTn>
                        </p:par>
                        <p:par>
                          <p:cTn fill="hold">
                            <p:stCondLst>
                              <p:cond delay="32000"/>
                            </p:stCondLst>
                            <p:childTnLst>
                              <p:par>
                                <p:cTn fill="hold" nodeType="afterEffect" presetClass="entr" presetID="10" presetSubtype="0">
                                  <p:stCondLst>
                                    <p:cond delay="0"/>
                                  </p:stCondLst>
                                  <p:childTnLst>
                                    <p:set>
                                      <p:cBhvr>
                                        <p:cTn dur="1" fill="hold">
                                          <p:stCondLst>
                                            <p:cond delay="0"/>
                                          </p:stCondLst>
                                        </p:cTn>
                                        <p:tgtEl>
                                          <p:spTgt spid="1662">
                                            <p:txEl>
                                              <p:pRg end="8" st="8"/>
                                            </p:txEl>
                                          </p:spTgt>
                                        </p:tgtEl>
                                        <p:attrNameLst>
                                          <p:attrName>style.visibility</p:attrName>
                                        </p:attrNameLst>
                                      </p:cBhvr>
                                      <p:to>
                                        <p:strVal val="visible"/>
                                      </p:to>
                                    </p:set>
                                    <p:animEffect filter="fade" transition="in">
                                      <p:cBhvr>
                                        <p:cTn dur="500"/>
                                        <p:tgtEl>
                                          <p:spTgt spid="1662">
                                            <p:txEl>
                                              <p:pRg end="8" st="8"/>
                                            </p:txEl>
                                          </p:spTgt>
                                        </p:tgtEl>
                                      </p:cBhvr>
                                    </p:animEffect>
                                  </p:childTnLst>
                                </p:cTn>
                              </p:par>
                            </p:childTnLst>
                          </p:cTn>
                        </p:par>
                        <p:par>
                          <p:cTn fill="hold">
                            <p:stCondLst>
                              <p:cond delay="32500"/>
                            </p:stCondLst>
                            <p:childTnLst>
                              <p:par>
                                <p:cTn fill="hold" nodeType="afterEffect" presetClass="entr" presetID="10" presetSubtype="0">
                                  <p:stCondLst>
                                    <p:cond delay="250"/>
                                  </p:stCondLst>
                                  <p:childTnLst>
                                    <p:set>
                                      <p:cBhvr>
                                        <p:cTn dur="1" fill="hold">
                                          <p:stCondLst>
                                            <p:cond delay="0"/>
                                          </p:stCondLst>
                                        </p:cTn>
                                        <p:tgtEl>
                                          <p:spTgt spid="1675"/>
                                        </p:tgtEl>
                                        <p:attrNameLst>
                                          <p:attrName>style.visibility</p:attrName>
                                        </p:attrNameLst>
                                      </p:cBhvr>
                                      <p:to>
                                        <p:strVal val="visible"/>
                                      </p:to>
                                    </p:set>
                                    <p:animEffect filter="fade" transition="in">
                                      <p:cBhvr>
                                        <p:cTn dur="500"/>
                                        <p:tgtEl>
                                          <p:spTgt spid="1675"/>
                                        </p:tgtEl>
                                      </p:cBhvr>
                                    </p:animEffect>
                                  </p:childTnLst>
                                </p:cTn>
                              </p:par>
                            </p:childTnLst>
                          </p:cTn>
                        </p:par>
                        <p:par>
                          <p:cTn fill="hold">
                            <p:stCondLst>
                              <p:cond delay="33000"/>
                            </p:stCondLst>
                            <p:childTnLst>
                              <p:par>
                                <p:cTn fill="hold" nodeType="afterEffect" presetClass="entr" presetID="2" presetSubtype="8">
                                  <p:stCondLst>
                                    <p:cond delay="0"/>
                                  </p:stCondLst>
                                  <p:childTnLst>
                                    <p:set>
                                      <p:cBhvr>
                                        <p:cTn dur="1" fill="hold">
                                          <p:stCondLst>
                                            <p:cond delay="0"/>
                                          </p:stCondLst>
                                        </p:cTn>
                                        <p:tgtEl>
                                          <p:spTgt spid="1670">
                                            <p:txEl>
                                              <p:pRg end="0" st="0"/>
                                            </p:txEl>
                                          </p:spTgt>
                                        </p:tgtEl>
                                        <p:attrNameLst>
                                          <p:attrName>style.visibility</p:attrName>
                                        </p:attrNameLst>
                                      </p:cBhvr>
                                      <p:to>
                                        <p:strVal val="visible"/>
                                      </p:to>
                                    </p:set>
                                    <p:anim calcmode="lin" valueType="num">
                                      <p:cBhvr additive="base">
                                        <p:cTn dur="500"/>
                                        <p:tgtEl>
                                          <p:spTgt spid="167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3500"/>
                            </p:stCondLst>
                            <p:childTnLst>
                              <p:par>
                                <p:cTn fill="hold" nodeType="afterEffect" presetClass="entr" presetID="2" presetSubtype="8">
                                  <p:stCondLst>
                                    <p:cond delay="0"/>
                                  </p:stCondLst>
                                  <p:childTnLst>
                                    <p:set>
                                      <p:cBhvr>
                                        <p:cTn dur="1" fill="hold">
                                          <p:stCondLst>
                                            <p:cond delay="0"/>
                                          </p:stCondLst>
                                        </p:cTn>
                                        <p:tgtEl>
                                          <p:spTgt spid="1670">
                                            <p:txEl>
                                              <p:pRg end="1" st="1"/>
                                            </p:txEl>
                                          </p:spTgt>
                                        </p:tgtEl>
                                        <p:attrNameLst>
                                          <p:attrName>style.visibility</p:attrName>
                                        </p:attrNameLst>
                                      </p:cBhvr>
                                      <p:to>
                                        <p:strVal val="visible"/>
                                      </p:to>
                                    </p:set>
                                    <p:anim calcmode="lin" valueType="num">
                                      <p:cBhvr additive="base">
                                        <p:cTn dur="500"/>
                                        <p:tgtEl>
                                          <p:spTgt spid="167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000"/>
                            </p:stCondLst>
                            <p:childTnLst>
                              <p:par>
                                <p:cTn fill="hold" nodeType="afterEffect" presetClass="entr" presetID="2" presetSubtype="8">
                                  <p:stCondLst>
                                    <p:cond delay="0"/>
                                  </p:stCondLst>
                                  <p:childTnLst>
                                    <p:set>
                                      <p:cBhvr>
                                        <p:cTn dur="1" fill="hold">
                                          <p:stCondLst>
                                            <p:cond delay="0"/>
                                          </p:stCondLst>
                                        </p:cTn>
                                        <p:tgtEl>
                                          <p:spTgt spid="1670">
                                            <p:txEl>
                                              <p:pRg end="2" st="2"/>
                                            </p:txEl>
                                          </p:spTgt>
                                        </p:tgtEl>
                                        <p:attrNameLst>
                                          <p:attrName>style.visibility</p:attrName>
                                        </p:attrNameLst>
                                      </p:cBhvr>
                                      <p:to>
                                        <p:strVal val="visible"/>
                                      </p:to>
                                    </p:set>
                                    <p:anim calcmode="lin" valueType="num">
                                      <p:cBhvr additive="base">
                                        <p:cTn dur="500"/>
                                        <p:tgtEl>
                                          <p:spTgt spid="167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4500"/>
                            </p:stCondLst>
                            <p:childTnLst>
                              <p:par>
                                <p:cTn fill="hold" nodeType="afterEffect" presetClass="entr" presetID="2" presetSubtype="8">
                                  <p:stCondLst>
                                    <p:cond delay="0"/>
                                  </p:stCondLst>
                                  <p:childTnLst>
                                    <p:set>
                                      <p:cBhvr>
                                        <p:cTn dur="1" fill="hold">
                                          <p:stCondLst>
                                            <p:cond delay="0"/>
                                          </p:stCondLst>
                                        </p:cTn>
                                        <p:tgtEl>
                                          <p:spTgt spid="1670">
                                            <p:txEl>
                                              <p:pRg end="3" st="3"/>
                                            </p:txEl>
                                          </p:spTgt>
                                        </p:tgtEl>
                                        <p:attrNameLst>
                                          <p:attrName>style.visibility</p:attrName>
                                        </p:attrNameLst>
                                      </p:cBhvr>
                                      <p:to>
                                        <p:strVal val="visible"/>
                                      </p:to>
                                    </p:set>
                                    <p:anim calcmode="lin" valueType="num">
                                      <p:cBhvr additive="base">
                                        <p:cTn dur="500"/>
                                        <p:tgtEl>
                                          <p:spTgt spid="167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0"/>
                            </p:stCondLst>
                            <p:childTnLst>
                              <p:par>
                                <p:cTn fill="hold" nodeType="afterEffect" presetClass="entr" presetID="2" presetSubtype="8">
                                  <p:stCondLst>
                                    <p:cond delay="0"/>
                                  </p:stCondLst>
                                  <p:childTnLst>
                                    <p:set>
                                      <p:cBhvr>
                                        <p:cTn dur="1" fill="hold">
                                          <p:stCondLst>
                                            <p:cond delay="0"/>
                                          </p:stCondLst>
                                        </p:cTn>
                                        <p:tgtEl>
                                          <p:spTgt spid="1670">
                                            <p:txEl>
                                              <p:pRg end="4" st="4"/>
                                            </p:txEl>
                                          </p:spTgt>
                                        </p:tgtEl>
                                        <p:attrNameLst>
                                          <p:attrName>style.visibility</p:attrName>
                                        </p:attrNameLst>
                                      </p:cBhvr>
                                      <p:to>
                                        <p:strVal val="visible"/>
                                      </p:to>
                                    </p:set>
                                    <p:anim calcmode="lin" valueType="num">
                                      <p:cBhvr additive="base">
                                        <p:cTn dur="500"/>
                                        <p:tgtEl>
                                          <p:spTgt spid="167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500"/>
                            </p:stCondLst>
                            <p:childTnLst>
                              <p:par>
                                <p:cTn fill="hold" nodeType="afterEffect" presetClass="entr" presetID="2" presetSubtype="8">
                                  <p:stCondLst>
                                    <p:cond delay="0"/>
                                  </p:stCondLst>
                                  <p:childTnLst>
                                    <p:set>
                                      <p:cBhvr>
                                        <p:cTn dur="1" fill="hold">
                                          <p:stCondLst>
                                            <p:cond delay="0"/>
                                          </p:stCondLst>
                                        </p:cTn>
                                        <p:tgtEl>
                                          <p:spTgt spid="1670">
                                            <p:txEl>
                                              <p:pRg end="5" st="5"/>
                                            </p:txEl>
                                          </p:spTgt>
                                        </p:tgtEl>
                                        <p:attrNameLst>
                                          <p:attrName>style.visibility</p:attrName>
                                        </p:attrNameLst>
                                      </p:cBhvr>
                                      <p:to>
                                        <p:strVal val="visible"/>
                                      </p:to>
                                    </p:set>
                                    <p:anim calcmode="lin" valueType="num">
                                      <p:cBhvr additive="base">
                                        <p:cTn dur="500"/>
                                        <p:tgtEl>
                                          <p:spTgt spid="167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6000"/>
                            </p:stCondLst>
                            <p:childTnLst>
                              <p:par>
                                <p:cTn fill="hold" nodeType="afterEffect" presetClass="entr" presetID="2" presetSubtype="8">
                                  <p:stCondLst>
                                    <p:cond delay="0"/>
                                  </p:stCondLst>
                                  <p:childTnLst>
                                    <p:set>
                                      <p:cBhvr>
                                        <p:cTn dur="1" fill="hold">
                                          <p:stCondLst>
                                            <p:cond delay="0"/>
                                          </p:stCondLst>
                                        </p:cTn>
                                        <p:tgtEl>
                                          <p:spTgt spid="1670">
                                            <p:txEl>
                                              <p:pRg end="6" st="6"/>
                                            </p:txEl>
                                          </p:spTgt>
                                        </p:tgtEl>
                                        <p:attrNameLst>
                                          <p:attrName>style.visibility</p:attrName>
                                        </p:attrNameLst>
                                      </p:cBhvr>
                                      <p:to>
                                        <p:strVal val="visible"/>
                                      </p:to>
                                    </p:set>
                                    <p:anim calcmode="lin" valueType="num">
                                      <p:cBhvr additive="base">
                                        <p:cTn dur="500"/>
                                        <p:tgtEl>
                                          <p:spTgt spid="167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6500"/>
                            </p:stCondLst>
                            <p:childTnLst>
                              <p:par>
                                <p:cTn fill="hold" nodeType="afterEffect" presetClass="entr" presetID="2" presetSubtype="8">
                                  <p:stCondLst>
                                    <p:cond delay="0"/>
                                  </p:stCondLst>
                                  <p:childTnLst>
                                    <p:set>
                                      <p:cBhvr>
                                        <p:cTn dur="1" fill="hold">
                                          <p:stCondLst>
                                            <p:cond delay="0"/>
                                          </p:stCondLst>
                                        </p:cTn>
                                        <p:tgtEl>
                                          <p:spTgt spid="1670">
                                            <p:txEl>
                                              <p:pRg end="7" st="7"/>
                                            </p:txEl>
                                          </p:spTgt>
                                        </p:tgtEl>
                                        <p:attrNameLst>
                                          <p:attrName>style.visibility</p:attrName>
                                        </p:attrNameLst>
                                      </p:cBhvr>
                                      <p:to>
                                        <p:strVal val="visible"/>
                                      </p:to>
                                    </p:set>
                                    <p:anim calcmode="lin" valueType="num">
                                      <p:cBhvr additive="base">
                                        <p:cTn dur="500"/>
                                        <p:tgtEl>
                                          <p:spTgt spid="167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000"/>
                            </p:stCondLst>
                            <p:childTnLst>
                              <p:par>
                                <p:cTn fill="hold" nodeType="afterEffect" presetClass="entr" presetID="2" presetSubtype="8">
                                  <p:stCondLst>
                                    <p:cond delay="0"/>
                                  </p:stCondLst>
                                  <p:childTnLst>
                                    <p:set>
                                      <p:cBhvr>
                                        <p:cTn dur="1" fill="hold">
                                          <p:stCondLst>
                                            <p:cond delay="0"/>
                                          </p:stCondLst>
                                        </p:cTn>
                                        <p:tgtEl>
                                          <p:spTgt spid="1670">
                                            <p:txEl>
                                              <p:pRg end="8" st="8"/>
                                            </p:txEl>
                                          </p:spTgt>
                                        </p:tgtEl>
                                        <p:attrNameLst>
                                          <p:attrName>style.visibility</p:attrName>
                                        </p:attrNameLst>
                                      </p:cBhvr>
                                      <p:to>
                                        <p:strVal val="visible"/>
                                      </p:to>
                                    </p:set>
                                    <p:anim calcmode="lin" valueType="num">
                                      <p:cBhvr additive="base">
                                        <p:cTn dur="500"/>
                                        <p:tgtEl>
                                          <p:spTgt spid="167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672"/>
                                        </p:tgtEl>
                                        <p:attrNameLst>
                                          <p:attrName>style.visibility</p:attrName>
                                        </p:attrNameLst>
                                      </p:cBhvr>
                                      <p:to>
                                        <p:strVal val="visible"/>
                                      </p:to>
                                    </p:set>
                                    <p:anim calcmode="lin" valueType="num">
                                      <p:cBhvr additive="base">
                                        <p:cTn dur="500"/>
                                        <p:tgtEl>
                                          <p:spTgt spid="1672"/>
                                        </p:tgtEl>
                                        <p:attrNameLst>
                                          <p:attrName>ppt_x</p:attrName>
                                        </p:attrNameLst>
                                      </p:cBhvr>
                                      <p:tavLst>
                                        <p:tav fmla="" tm="0">
                                          <p:val>
                                            <p:strVal val="#ppt_x-1"/>
                                          </p:val>
                                        </p:tav>
                                        <p:tav fmla="" tm="100000">
                                          <p:val>
                                            <p:strVal val="#ppt_x"/>
                                          </p:val>
                                        </p:tav>
                                      </p:tavLst>
                                    </p:anim>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1671">
                                            <p:txEl>
                                              <p:pRg end="0" st="0"/>
                                            </p:txEl>
                                          </p:spTgt>
                                        </p:tgtEl>
                                        <p:attrNameLst>
                                          <p:attrName>style.visibility</p:attrName>
                                        </p:attrNameLst>
                                      </p:cBhvr>
                                      <p:to>
                                        <p:strVal val="visible"/>
                                      </p:to>
                                    </p:set>
                                    <p:animEffect filter="fade" transition="in">
                                      <p:cBhvr>
                                        <p:cTn dur="500"/>
                                        <p:tgtEl>
                                          <p:spTgt spid="1671">
                                            <p:txEl>
                                              <p:pRg end="0" st="0"/>
                                            </p:txEl>
                                          </p:spTgt>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1671">
                                            <p:txEl>
                                              <p:pRg end="1" st="1"/>
                                            </p:txEl>
                                          </p:spTgt>
                                        </p:tgtEl>
                                        <p:attrNameLst>
                                          <p:attrName>style.visibility</p:attrName>
                                        </p:attrNameLst>
                                      </p:cBhvr>
                                      <p:to>
                                        <p:strVal val="visible"/>
                                      </p:to>
                                    </p:set>
                                    <p:animEffect filter="fade" transition="in">
                                      <p:cBhvr>
                                        <p:cTn dur="500"/>
                                        <p:tgtEl>
                                          <p:spTgt spid="1671">
                                            <p:txEl>
                                              <p:pRg end="1" st="1"/>
                                            </p:txEl>
                                          </p:spTgt>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1671">
                                            <p:txEl>
                                              <p:pRg end="2" st="2"/>
                                            </p:txEl>
                                          </p:spTgt>
                                        </p:tgtEl>
                                        <p:attrNameLst>
                                          <p:attrName>style.visibility</p:attrName>
                                        </p:attrNameLst>
                                      </p:cBhvr>
                                      <p:to>
                                        <p:strVal val="visible"/>
                                      </p:to>
                                    </p:set>
                                    <p:animEffect filter="fade" transition="in">
                                      <p:cBhvr>
                                        <p:cTn dur="500"/>
                                        <p:tgtEl>
                                          <p:spTgt spid="1671">
                                            <p:txEl>
                                              <p:pRg end="2" st="2"/>
                                            </p:txEl>
                                          </p:spTgt>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1671">
                                            <p:txEl>
                                              <p:pRg end="3" st="3"/>
                                            </p:txEl>
                                          </p:spTgt>
                                        </p:tgtEl>
                                        <p:attrNameLst>
                                          <p:attrName>style.visibility</p:attrName>
                                        </p:attrNameLst>
                                      </p:cBhvr>
                                      <p:to>
                                        <p:strVal val="visible"/>
                                      </p:to>
                                    </p:set>
                                    <p:animEffect filter="fade" transition="in">
                                      <p:cBhvr>
                                        <p:cTn dur="500"/>
                                        <p:tgtEl>
                                          <p:spTgt spid="1671">
                                            <p:txEl>
                                              <p:pRg end="3" st="3"/>
                                            </p:txEl>
                                          </p:spTgt>
                                        </p:tgtEl>
                                      </p:cBhvr>
                                    </p:animEffect>
                                  </p:childTnLst>
                                </p:cTn>
                              </p:par>
                            </p:childTnLst>
                          </p:cTn>
                        </p:par>
                        <p:par>
                          <p:cTn fill="hold">
                            <p:stCondLst>
                              <p:cond delay="39500"/>
                            </p:stCondLst>
                            <p:childTnLst>
                              <p:par>
                                <p:cTn fill="hold" nodeType="afterEffect" presetClass="entr" presetID="10" presetSubtype="0">
                                  <p:stCondLst>
                                    <p:cond delay="0"/>
                                  </p:stCondLst>
                                  <p:childTnLst>
                                    <p:set>
                                      <p:cBhvr>
                                        <p:cTn dur="1" fill="hold">
                                          <p:stCondLst>
                                            <p:cond delay="0"/>
                                          </p:stCondLst>
                                        </p:cTn>
                                        <p:tgtEl>
                                          <p:spTgt spid="1671">
                                            <p:txEl>
                                              <p:pRg end="4" st="4"/>
                                            </p:txEl>
                                          </p:spTgt>
                                        </p:tgtEl>
                                        <p:attrNameLst>
                                          <p:attrName>style.visibility</p:attrName>
                                        </p:attrNameLst>
                                      </p:cBhvr>
                                      <p:to>
                                        <p:strVal val="visible"/>
                                      </p:to>
                                    </p:set>
                                    <p:animEffect filter="fade" transition="in">
                                      <p:cBhvr>
                                        <p:cTn dur="500"/>
                                        <p:tgtEl>
                                          <p:spTgt spid="1671">
                                            <p:txEl>
                                              <p:pRg end="4" st="4"/>
                                            </p:txEl>
                                          </p:spTgt>
                                        </p:tgtEl>
                                      </p:cBhvr>
                                    </p:animEffect>
                                  </p:childTnLst>
                                </p:cTn>
                              </p:par>
                            </p:childTnLst>
                          </p:cTn>
                        </p:par>
                        <p:par>
                          <p:cTn fill="hold">
                            <p:stCondLst>
                              <p:cond delay="40000"/>
                            </p:stCondLst>
                            <p:childTnLst>
                              <p:par>
                                <p:cTn fill="hold" nodeType="afterEffect" presetClass="entr" presetID="10" presetSubtype="0">
                                  <p:stCondLst>
                                    <p:cond delay="0"/>
                                  </p:stCondLst>
                                  <p:childTnLst>
                                    <p:set>
                                      <p:cBhvr>
                                        <p:cTn dur="1" fill="hold">
                                          <p:stCondLst>
                                            <p:cond delay="0"/>
                                          </p:stCondLst>
                                        </p:cTn>
                                        <p:tgtEl>
                                          <p:spTgt spid="1671">
                                            <p:txEl>
                                              <p:pRg end="5" st="5"/>
                                            </p:txEl>
                                          </p:spTgt>
                                        </p:tgtEl>
                                        <p:attrNameLst>
                                          <p:attrName>style.visibility</p:attrName>
                                        </p:attrNameLst>
                                      </p:cBhvr>
                                      <p:to>
                                        <p:strVal val="visible"/>
                                      </p:to>
                                    </p:set>
                                    <p:animEffect filter="fade" transition="in">
                                      <p:cBhvr>
                                        <p:cTn dur="500"/>
                                        <p:tgtEl>
                                          <p:spTgt spid="1671">
                                            <p:txEl>
                                              <p:pRg end="5" st="5"/>
                                            </p:txEl>
                                          </p:spTgt>
                                        </p:tgtEl>
                                      </p:cBhvr>
                                    </p:animEffect>
                                  </p:childTnLst>
                                </p:cTn>
                              </p:par>
                            </p:childTnLst>
                          </p:cTn>
                        </p:par>
                        <p:par>
                          <p:cTn fill="hold">
                            <p:stCondLst>
                              <p:cond delay="40500"/>
                            </p:stCondLst>
                            <p:childTnLst>
                              <p:par>
                                <p:cTn fill="hold" nodeType="afterEffect" presetClass="entr" presetID="10" presetSubtype="0">
                                  <p:stCondLst>
                                    <p:cond delay="0"/>
                                  </p:stCondLst>
                                  <p:childTnLst>
                                    <p:set>
                                      <p:cBhvr>
                                        <p:cTn dur="1" fill="hold">
                                          <p:stCondLst>
                                            <p:cond delay="0"/>
                                          </p:stCondLst>
                                        </p:cTn>
                                        <p:tgtEl>
                                          <p:spTgt spid="1671">
                                            <p:txEl>
                                              <p:pRg end="6" st="6"/>
                                            </p:txEl>
                                          </p:spTgt>
                                        </p:tgtEl>
                                        <p:attrNameLst>
                                          <p:attrName>style.visibility</p:attrName>
                                        </p:attrNameLst>
                                      </p:cBhvr>
                                      <p:to>
                                        <p:strVal val="visible"/>
                                      </p:to>
                                    </p:set>
                                    <p:animEffect filter="fade" transition="in">
                                      <p:cBhvr>
                                        <p:cTn dur="500"/>
                                        <p:tgtEl>
                                          <p:spTgt spid="1671">
                                            <p:txEl>
                                              <p:pRg end="6" st="6"/>
                                            </p:txEl>
                                          </p:spTgt>
                                        </p:tgtEl>
                                      </p:cBhvr>
                                    </p:animEffect>
                                  </p:childTnLst>
                                </p:cTn>
                              </p:par>
                            </p:childTnLst>
                          </p:cTn>
                        </p:par>
                        <p:par>
                          <p:cTn fill="hold">
                            <p:stCondLst>
                              <p:cond delay="41000"/>
                            </p:stCondLst>
                            <p:childTnLst>
                              <p:par>
                                <p:cTn fill="hold" nodeType="afterEffect" presetClass="entr" presetID="10" presetSubtype="0">
                                  <p:stCondLst>
                                    <p:cond delay="0"/>
                                  </p:stCondLst>
                                  <p:childTnLst>
                                    <p:set>
                                      <p:cBhvr>
                                        <p:cTn dur="1" fill="hold">
                                          <p:stCondLst>
                                            <p:cond delay="0"/>
                                          </p:stCondLst>
                                        </p:cTn>
                                        <p:tgtEl>
                                          <p:spTgt spid="1671">
                                            <p:txEl>
                                              <p:pRg end="7" st="7"/>
                                            </p:txEl>
                                          </p:spTgt>
                                        </p:tgtEl>
                                        <p:attrNameLst>
                                          <p:attrName>style.visibility</p:attrName>
                                        </p:attrNameLst>
                                      </p:cBhvr>
                                      <p:to>
                                        <p:strVal val="visible"/>
                                      </p:to>
                                    </p:set>
                                    <p:animEffect filter="fade" transition="in">
                                      <p:cBhvr>
                                        <p:cTn dur="500"/>
                                        <p:tgtEl>
                                          <p:spTgt spid="1671">
                                            <p:txEl>
                                              <p:pRg end="7" st="7"/>
                                            </p:txEl>
                                          </p:spTgt>
                                        </p:tgtEl>
                                      </p:cBhvr>
                                    </p:animEffect>
                                  </p:childTnLst>
                                </p:cTn>
                              </p:par>
                            </p:childTnLst>
                          </p:cTn>
                        </p:par>
                        <p:par>
                          <p:cTn fill="hold">
                            <p:stCondLst>
                              <p:cond delay="41500"/>
                            </p:stCondLst>
                            <p:childTnLst>
                              <p:par>
                                <p:cTn fill="hold" nodeType="afterEffect" presetClass="entr" presetID="10" presetSubtype="0">
                                  <p:stCondLst>
                                    <p:cond delay="0"/>
                                  </p:stCondLst>
                                  <p:childTnLst>
                                    <p:set>
                                      <p:cBhvr>
                                        <p:cTn dur="1" fill="hold">
                                          <p:stCondLst>
                                            <p:cond delay="0"/>
                                          </p:stCondLst>
                                        </p:cTn>
                                        <p:tgtEl>
                                          <p:spTgt spid="1671">
                                            <p:txEl>
                                              <p:pRg end="8" st="8"/>
                                            </p:txEl>
                                          </p:spTgt>
                                        </p:tgtEl>
                                        <p:attrNameLst>
                                          <p:attrName>style.visibility</p:attrName>
                                        </p:attrNameLst>
                                      </p:cBhvr>
                                      <p:to>
                                        <p:strVal val="visible"/>
                                      </p:to>
                                    </p:set>
                                    <p:animEffect filter="fade" transition="in">
                                      <p:cBhvr>
                                        <p:cTn dur="500"/>
                                        <p:tgtEl>
                                          <p:spTgt spid="1671">
                                            <p:txEl>
                                              <p:pRg end="8" st="8"/>
                                            </p:txEl>
                                          </p:spTgt>
                                        </p:tgtEl>
                                      </p:cBhvr>
                                    </p:animEffect>
                                  </p:childTnLst>
                                </p:cTn>
                              </p:par>
                            </p:childTnLst>
                          </p:cTn>
                        </p:par>
                        <p:par>
                          <p:cTn fill="hold">
                            <p:stCondLst>
                              <p:cond delay="42000"/>
                            </p:stCondLst>
                            <p:childTnLst>
                              <p:par>
                                <p:cTn fill="hold" nodeType="afterEffect" presetClass="entr" presetID="10" presetSubtype="0">
                                  <p:stCondLst>
                                    <p:cond delay="250"/>
                                  </p:stCondLst>
                                  <p:childTnLst>
                                    <p:set>
                                      <p:cBhvr>
                                        <p:cTn dur="1" fill="hold">
                                          <p:stCondLst>
                                            <p:cond delay="0"/>
                                          </p:stCondLst>
                                        </p:cTn>
                                        <p:tgtEl>
                                          <p:spTgt spid="1676"/>
                                        </p:tgtEl>
                                        <p:attrNameLst>
                                          <p:attrName>style.visibility</p:attrName>
                                        </p:attrNameLst>
                                      </p:cBhvr>
                                      <p:to>
                                        <p:strVal val="visible"/>
                                      </p:to>
                                    </p:set>
                                    <p:animEffect filter="fade" transition="in">
                                      <p:cBhvr>
                                        <p:cTn dur="500"/>
                                        <p:tgtEl>
                                          <p:spTgt spid="1676"/>
                                        </p:tgtEl>
                                      </p:cBhvr>
                                    </p:animEffect>
                                  </p:childTnLst>
                                </p:cTn>
                              </p:par>
                            </p:childTnLst>
                          </p:cTn>
                        </p:par>
                        <p:par>
                          <p:cTn fill="hold">
                            <p:stCondLst>
                              <p:cond delay="42500"/>
                            </p:stCondLst>
                            <p:childTnLst>
                              <p:par>
                                <p:cTn fill="hold" nodeType="afterEffect" presetClass="entr" presetID="2" presetSubtype="8">
                                  <p:stCondLst>
                                    <p:cond delay="0"/>
                                  </p:stCondLst>
                                  <p:childTnLst>
                                    <p:set>
                                      <p:cBhvr>
                                        <p:cTn dur="1" fill="hold">
                                          <p:stCondLst>
                                            <p:cond delay="0"/>
                                          </p:stCondLst>
                                        </p:cTn>
                                        <p:tgtEl>
                                          <p:spTgt spid="1667">
                                            <p:txEl>
                                              <p:pRg end="0" st="0"/>
                                            </p:txEl>
                                          </p:spTgt>
                                        </p:tgtEl>
                                        <p:attrNameLst>
                                          <p:attrName>style.visibility</p:attrName>
                                        </p:attrNameLst>
                                      </p:cBhvr>
                                      <p:to>
                                        <p:strVal val="visible"/>
                                      </p:to>
                                    </p:set>
                                    <p:anim calcmode="lin" valueType="num">
                                      <p:cBhvr additive="base">
                                        <p:cTn dur="500"/>
                                        <p:tgtEl>
                                          <p:spTgt spid="166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3000"/>
                            </p:stCondLst>
                            <p:childTnLst>
                              <p:par>
                                <p:cTn fill="hold" nodeType="afterEffect" presetClass="entr" presetID="2" presetSubtype="8">
                                  <p:stCondLst>
                                    <p:cond delay="0"/>
                                  </p:stCondLst>
                                  <p:childTnLst>
                                    <p:set>
                                      <p:cBhvr>
                                        <p:cTn dur="1" fill="hold">
                                          <p:stCondLst>
                                            <p:cond delay="0"/>
                                          </p:stCondLst>
                                        </p:cTn>
                                        <p:tgtEl>
                                          <p:spTgt spid="1667">
                                            <p:txEl>
                                              <p:pRg end="1" st="1"/>
                                            </p:txEl>
                                          </p:spTgt>
                                        </p:tgtEl>
                                        <p:attrNameLst>
                                          <p:attrName>style.visibility</p:attrName>
                                        </p:attrNameLst>
                                      </p:cBhvr>
                                      <p:to>
                                        <p:strVal val="visible"/>
                                      </p:to>
                                    </p:set>
                                    <p:anim calcmode="lin" valueType="num">
                                      <p:cBhvr additive="base">
                                        <p:cTn dur="500"/>
                                        <p:tgtEl>
                                          <p:spTgt spid="166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3500"/>
                            </p:stCondLst>
                            <p:childTnLst>
                              <p:par>
                                <p:cTn fill="hold" nodeType="afterEffect" presetClass="entr" presetID="2" presetSubtype="8">
                                  <p:stCondLst>
                                    <p:cond delay="0"/>
                                  </p:stCondLst>
                                  <p:childTnLst>
                                    <p:set>
                                      <p:cBhvr>
                                        <p:cTn dur="1" fill="hold">
                                          <p:stCondLst>
                                            <p:cond delay="0"/>
                                          </p:stCondLst>
                                        </p:cTn>
                                        <p:tgtEl>
                                          <p:spTgt spid="1667">
                                            <p:txEl>
                                              <p:pRg end="2" st="2"/>
                                            </p:txEl>
                                          </p:spTgt>
                                        </p:tgtEl>
                                        <p:attrNameLst>
                                          <p:attrName>style.visibility</p:attrName>
                                        </p:attrNameLst>
                                      </p:cBhvr>
                                      <p:to>
                                        <p:strVal val="visible"/>
                                      </p:to>
                                    </p:set>
                                    <p:anim calcmode="lin" valueType="num">
                                      <p:cBhvr additive="base">
                                        <p:cTn dur="500"/>
                                        <p:tgtEl>
                                          <p:spTgt spid="166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4000"/>
                            </p:stCondLst>
                            <p:childTnLst>
                              <p:par>
                                <p:cTn fill="hold" nodeType="afterEffect" presetClass="entr" presetID="2" presetSubtype="8">
                                  <p:stCondLst>
                                    <p:cond delay="0"/>
                                  </p:stCondLst>
                                  <p:childTnLst>
                                    <p:set>
                                      <p:cBhvr>
                                        <p:cTn dur="1" fill="hold">
                                          <p:stCondLst>
                                            <p:cond delay="0"/>
                                          </p:stCondLst>
                                        </p:cTn>
                                        <p:tgtEl>
                                          <p:spTgt spid="1667">
                                            <p:txEl>
                                              <p:pRg end="3" st="3"/>
                                            </p:txEl>
                                          </p:spTgt>
                                        </p:tgtEl>
                                        <p:attrNameLst>
                                          <p:attrName>style.visibility</p:attrName>
                                        </p:attrNameLst>
                                      </p:cBhvr>
                                      <p:to>
                                        <p:strVal val="visible"/>
                                      </p:to>
                                    </p:set>
                                    <p:anim calcmode="lin" valueType="num">
                                      <p:cBhvr additive="base">
                                        <p:cTn dur="500"/>
                                        <p:tgtEl>
                                          <p:spTgt spid="166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4500"/>
                            </p:stCondLst>
                            <p:childTnLst>
                              <p:par>
                                <p:cTn fill="hold" nodeType="afterEffect" presetClass="entr" presetID="2" presetSubtype="8">
                                  <p:stCondLst>
                                    <p:cond delay="0"/>
                                  </p:stCondLst>
                                  <p:childTnLst>
                                    <p:set>
                                      <p:cBhvr>
                                        <p:cTn dur="1" fill="hold">
                                          <p:stCondLst>
                                            <p:cond delay="0"/>
                                          </p:stCondLst>
                                        </p:cTn>
                                        <p:tgtEl>
                                          <p:spTgt spid="1667">
                                            <p:txEl>
                                              <p:pRg end="4" st="4"/>
                                            </p:txEl>
                                          </p:spTgt>
                                        </p:tgtEl>
                                        <p:attrNameLst>
                                          <p:attrName>style.visibility</p:attrName>
                                        </p:attrNameLst>
                                      </p:cBhvr>
                                      <p:to>
                                        <p:strVal val="visible"/>
                                      </p:to>
                                    </p:set>
                                    <p:anim calcmode="lin" valueType="num">
                                      <p:cBhvr additive="base">
                                        <p:cTn dur="500"/>
                                        <p:tgtEl>
                                          <p:spTgt spid="166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0"/>
                            </p:stCondLst>
                            <p:childTnLst>
                              <p:par>
                                <p:cTn fill="hold" nodeType="afterEffect" presetClass="entr" presetID="2" presetSubtype="8">
                                  <p:stCondLst>
                                    <p:cond delay="0"/>
                                  </p:stCondLst>
                                  <p:childTnLst>
                                    <p:set>
                                      <p:cBhvr>
                                        <p:cTn dur="1" fill="hold">
                                          <p:stCondLst>
                                            <p:cond delay="0"/>
                                          </p:stCondLst>
                                        </p:cTn>
                                        <p:tgtEl>
                                          <p:spTgt spid="1667">
                                            <p:txEl>
                                              <p:pRg end="5" st="5"/>
                                            </p:txEl>
                                          </p:spTgt>
                                        </p:tgtEl>
                                        <p:attrNameLst>
                                          <p:attrName>style.visibility</p:attrName>
                                        </p:attrNameLst>
                                      </p:cBhvr>
                                      <p:to>
                                        <p:strVal val="visible"/>
                                      </p:to>
                                    </p:set>
                                    <p:anim calcmode="lin" valueType="num">
                                      <p:cBhvr additive="base">
                                        <p:cTn dur="500"/>
                                        <p:tgtEl>
                                          <p:spTgt spid="166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500"/>
                            </p:stCondLst>
                            <p:childTnLst>
                              <p:par>
                                <p:cTn fill="hold" nodeType="afterEffect" presetClass="entr" presetID="2" presetSubtype="8">
                                  <p:stCondLst>
                                    <p:cond delay="0"/>
                                  </p:stCondLst>
                                  <p:childTnLst>
                                    <p:set>
                                      <p:cBhvr>
                                        <p:cTn dur="1" fill="hold">
                                          <p:stCondLst>
                                            <p:cond delay="0"/>
                                          </p:stCondLst>
                                        </p:cTn>
                                        <p:tgtEl>
                                          <p:spTgt spid="1667">
                                            <p:txEl>
                                              <p:pRg end="6" st="6"/>
                                            </p:txEl>
                                          </p:spTgt>
                                        </p:tgtEl>
                                        <p:attrNameLst>
                                          <p:attrName>style.visibility</p:attrName>
                                        </p:attrNameLst>
                                      </p:cBhvr>
                                      <p:to>
                                        <p:strVal val="visible"/>
                                      </p:to>
                                    </p:set>
                                    <p:anim calcmode="lin" valueType="num">
                                      <p:cBhvr additive="base">
                                        <p:cTn dur="500"/>
                                        <p:tgtEl>
                                          <p:spTgt spid="166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6000"/>
                            </p:stCondLst>
                            <p:childTnLst>
                              <p:par>
                                <p:cTn fill="hold" nodeType="afterEffect" presetClass="entr" presetID="2" presetSubtype="8">
                                  <p:stCondLst>
                                    <p:cond delay="0"/>
                                  </p:stCondLst>
                                  <p:childTnLst>
                                    <p:set>
                                      <p:cBhvr>
                                        <p:cTn dur="1" fill="hold">
                                          <p:stCondLst>
                                            <p:cond delay="0"/>
                                          </p:stCondLst>
                                        </p:cTn>
                                        <p:tgtEl>
                                          <p:spTgt spid="1667">
                                            <p:txEl>
                                              <p:pRg end="7" st="7"/>
                                            </p:txEl>
                                          </p:spTgt>
                                        </p:tgtEl>
                                        <p:attrNameLst>
                                          <p:attrName>style.visibility</p:attrName>
                                        </p:attrNameLst>
                                      </p:cBhvr>
                                      <p:to>
                                        <p:strVal val="visible"/>
                                      </p:to>
                                    </p:set>
                                    <p:anim calcmode="lin" valueType="num">
                                      <p:cBhvr additive="base">
                                        <p:cTn dur="500"/>
                                        <p:tgtEl>
                                          <p:spTgt spid="166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6500"/>
                            </p:stCondLst>
                            <p:childTnLst>
                              <p:par>
                                <p:cTn fill="hold" nodeType="afterEffect" presetClass="entr" presetID="2" presetSubtype="8">
                                  <p:stCondLst>
                                    <p:cond delay="0"/>
                                  </p:stCondLst>
                                  <p:childTnLst>
                                    <p:set>
                                      <p:cBhvr>
                                        <p:cTn dur="1" fill="hold">
                                          <p:stCondLst>
                                            <p:cond delay="0"/>
                                          </p:stCondLst>
                                        </p:cTn>
                                        <p:tgtEl>
                                          <p:spTgt spid="1667">
                                            <p:txEl>
                                              <p:pRg end="8" st="8"/>
                                            </p:txEl>
                                          </p:spTgt>
                                        </p:tgtEl>
                                        <p:attrNameLst>
                                          <p:attrName>style.visibility</p:attrName>
                                        </p:attrNameLst>
                                      </p:cBhvr>
                                      <p:to>
                                        <p:strVal val="visible"/>
                                      </p:to>
                                    </p:set>
                                    <p:anim calcmode="lin" valueType="num">
                                      <p:cBhvr additive="base">
                                        <p:cTn dur="500"/>
                                        <p:tgtEl>
                                          <p:spTgt spid="166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669"/>
                                        </p:tgtEl>
                                        <p:attrNameLst>
                                          <p:attrName>style.visibility</p:attrName>
                                        </p:attrNameLst>
                                      </p:cBhvr>
                                      <p:to>
                                        <p:strVal val="visible"/>
                                      </p:to>
                                    </p:set>
                                    <p:anim calcmode="lin" valueType="num">
                                      <p:cBhvr additive="base">
                                        <p:cTn dur="500"/>
                                        <p:tgtEl>
                                          <p:spTgt spid="1669"/>
                                        </p:tgtEl>
                                        <p:attrNameLst>
                                          <p:attrName>ppt_x</p:attrName>
                                        </p:attrNameLst>
                                      </p:cBhvr>
                                      <p:tavLst>
                                        <p:tav fmla="" tm="0">
                                          <p:val>
                                            <p:strVal val="#ppt_x-1"/>
                                          </p:val>
                                        </p:tav>
                                        <p:tav fmla="" tm="100000">
                                          <p:val>
                                            <p:strVal val="#ppt_x"/>
                                          </p:val>
                                        </p:tav>
                                      </p:tavLst>
                                    </p:anim>
                                  </p:childTnLst>
                                </p:cTn>
                              </p:par>
                            </p:childTnLst>
                          </p:cTn>
                        </p:par>
                        <p:par>
                          <p:cTn fill="hold">
                            <p:stCondLst>
                              <p:cond delay="47000"/>
                            </p:stCondLst>
                            <p:childTnLst>
                              <p:par>
                                <p:cTn fill="hold" nodeType="afterEffect" presetClass="entr" presetID="10" presetSubtype="0">
                                  <p:stCondLst>
                                    <p:cond delay="0"/>
                                  </p:stCondLst>
                                  <p:childTnLst>
                                    <p:set>
                                      <p:cBhvr>
                                        <p:cTn dur="1" fill="hold">
                                          <p:stCondLst>
                                            <p:cond delay="0"/>
                                          </p:stCondLst>
                                        </p:cTn>
                                        <p:tgtEl>
                                          <p:spTgt spid="1668">
                                            <p:txEl>
                                              <p:pRg end="0" st="0"/>
                                            </p:txEl>
                                          </p:spTgt>
                                        </p:tgtEl>
                                        <p:attrNameLst>
                                          <p:attrName>style.visibility</p:attrName>
                                        </p:attrNameLst>
                                      </p:cBhvr>
                                      <p:to>
                                        <p:strVal val="visible"/>
                                      </p:to>
                                    </p:set>
                                    <p:animEffect filter="fade" transition="in">
                                      <p:cBhvr>
                                        <p:cTn dur="500"/>
                                        <p:tgtEl>
                                          <p:spTgt spid="1668">
                                            <p:txEl>
                                              <p:pRg end="0" st="0"/>
                                            </p:txEl>
                                          </p:spTgt>
                                        </p:tgtEl>
                                      </p:cBhvr>
                                    </p:animEffect>
                                  </p:childTnLst>
                                </p:cTn>
                              </p:par>
                            </p:childTnLst>
                          </p:cTn>
                        </p:par>
                        <p:par>
                          <p:cTn fill="hold">
                            <p:stCondLst>
                              <p:cond delay="47500"/>
                            </p:stCondLst>
                            <p:childTnLst>
                              <p:par>
                                <p:cTn fill="hold" nodeType="afterEffect" presetClass="entr" presetID="10" presetSubtype="0">
                                  <p:stCondLst>
                                    <p:cond delay="0"/>
                                  </p:stCondLst>
                                  <p:childTnLst>
                                    <p:set>
                                      <p:cBhvr>
                                        <p:cTn dur="1" fill="hold">
                                          <p:stCondLst>
                                            <p:cond delay="0"/>
                                          </p:stCondLst>
                                        </p:cTn>
                                        <p:tgtEl>
                                          <p:spTgt spid="1668">
                                            <p:txEl>
                                              <p:pRg end="1" st="1"/>
                                            </p:txEl>
                                          </p:spTgt>
                                        </p:tgtEl>
                                        <p:attrNameLst>
                                          <p:attrName>style.visibility</p:attrName>
                                        </p:attrNameLst>
                                      </p:cBhvr>
                                      <p:to>
                                        <p:strVal val="visible"/>
                                      </p:to>
                                    </p:set>
                                    <p:animEffect filter="fade" transition="in">
                                      <p:cBhvr>
                                        <p:cTn dur="500"/>
                                        <p:tgtEl>
                                          <p:spTgt spid="1668">
                                            <p:txEl>
                                              <p:pRg end="1" st="1"/>
                                            </p:txEl>
                                          </p:spTgt>
                                        </p:tgtEl>
                                      </p:cBhvr>
                                    </p:animEffect>
                                  </p:childTnLst>
                                </p:cTn>
                              </p:par>
                            </p:childTnLst>
                          </p:cTn>
                        </p:par>
                        <p:par>
                          <p:cTn fill="hold">
                            <p:stCondLst>
                              <p:cond delay="48000"/>
                            </p:stCondLst>
                            <p:childTnLst>
                              <p:par>
                                <p:cTn fill="hold" nodeType="afterEffect" presetClass="entr" presetID="10" presetSubtype="0">
                                  <p:stCondLst>
                                    <p:cond delay="0"/>
                                  </p:stCondLst>
                                  <p:childTnLst>
                                    <p:set>
                                      <p:cBhvr>
                                        <p:cTn dur="1" fill="hold">
                                          <p:stCondLst>
                                            <p:cond delay="0"/>
                                          </p:stCondLst>
                                        </p:cTn>
                                        <p:tgtEl>
                                          <p:spTgt spid="1668">
                                            <p:txEl>
                                              <p:pRg end="2" st="2"/>
                                            </p:txEl>
                                          </p:spTgt>
                                        </p:tgtEl>
                                        <p:attrNameLst>
                                          <p:attrName>style.visibility</p:attrName>
                                        </p:attrNameLst>
                                      </p:cBhvr>
                                      <p:to>
                                        <p:strVal val="visible"/>
                                      </p:to>
                                    </p:set>
                                    <p:animEffect filter="fade" transition="in">
                                      <p:cBhvr>
                                        <p:cTn dur="500"/>
                                        <p:tgtEl>
                                          <p:spTgt spid="1668">
                                            <p:txEl>
                                              <p:pRg end="2" st="2"/>
                                            </p:txEl>
                                          </p:spTgt>
                                        </p:tgtEl>
                                      </p:cBhvr>
                                    </p:animEffect>
                                  </p:childTnLst>
                                </p:cTn>
                              </p:par>
                            </p:childTnLst>
                          </p:cTn>
                        </p:par>
                        <p:par>
                          <p:cTn fill="hold">
                            <p:stCondLst>
                              <p:cond delay="48500"/>
                            </p:stCondLst>
                            <p:childTnLst>
                              <p:par>
                                <p:cTn fill="hold" nodeType="afterEffect" presetClass="entr" presetID="10" presetSubtype="0">
                                  <p:stCondLst>
                                    <p:cond delay="0"/>
                                  </p:stCondLst>
                                  <p:childTnLst>
                                    <p:set>
                                      <p:cBhvr>
                                        <p:cTn dur="1" fill="hold">
                                          <p:stCondLst>
                                            <p:cond delay="0"/>
                                          </p:stCondLst>
                                        </p:cTn>
                                        <p:tgtEl>
                                          <p:spTgt spid="1668">
                                            <p:txEl>
                                              <p:pRg end="3" st="3"/>
                                            </p:txEl>
                                          </p:spTgt>
                                        </p:tgtEl>
                                        <p:attrNameLst>
                                          <p:attrName>style.visibility</p:attrName>
                                        </p:attrNameLst>
                                      </p:cBhvr>
                                      <p:to>
                                        <p:strVal val="visible"/>
                                      </p:to>
                                    </p:set>
                                    <p:animEffect filter="fade" transition="in">
                                      <p:cBhvr>
                                        <p:cTn dur="500"/>
                                        <p:tgtEl>
                                          <p:spTgt spid="1668">
                                            <p:txEl>
                                              <p:pRg end="3" st="3"/>
                                            </p:txEl>
                                          </p:spTgt>
                                        </p:tgtEl>
                                      </p:cBhvr>
                                    </p:animEffect>
                                  </p:childTnLst>
                                </p:cTn>
                              </p:par>
                            </p:childTnLst>
                          </p:cTn>
                        </p:par>
                        <p:par>
                          <p:cTn fill="hold">
                            <p:stCondLst>
                              <p:cond delay="49000"/>
                            </p:stCondLst>
                            <p:childTnLst>
                              <p:par>
                                <p:cTn fill="hold" nodeType="afterEffect" presetClass="entr" presetID="10" presetSubtype="0">
                                  <p:stCondLst>
                                    <p:cond delay="0"/>
                                  </p:stCondLst>
                                  <p:childTnLst>
                                    <p:set>
                                      <p:cBhvr>
                                        <p:cTn dur="1" fill="hold">
                                          <p:stCondLst>
                                            <p:cond delay="0"/>
                                          </p:stCondLst>
                                        </p:cTn>
                                        <p:tgtEl>
                                          <p:spTgt spid="1668">
                                            <p:txEl>
                                              <p:pRg end="4" st="4"/>
                                            </p:txEl>
                                          </p:spTgt>
                                        </p:tgtEl>
                                        <p:attrNameLst>
                                          <p:attrName>style.visibility</p:attrName>
                                        </p:attrNameLst>
                                      </p:cBhvr>
                                      <p:to>
                                        <p:strVal val="visible"/>
                                      </p:to>
                                    </p:set>
                                    <p:animEffect filter="fade" transition="in">
                                      <p:cBhvr>
                                        <p:cTn dur="500"/>
                                        <p:tgtEl>
                                          <p:spTgt spid="1668">
                                            <p:txEl>
                                              <p:pRg end="4" st="4"/>
                                            </p:txEl>
                                          </p:spTgt>
                                        </p:tgtEl>
                                      </p:cBhvr>
                                    </p:animEffect>
                                  </p:childTnLst>
                                </p:cTn>
                              </p:par>
                            </p:childTnLst>
                          </p:cTn>
                        </p:par>
                        <p:par>
                          <p:cTn fill="hold">
                            <p:stCondLst>
                              <p:cond delay="49500"/>
                            </p:stCondLst>
                            <p:childTnLst>
                              <p:par>
                                <p:cTn fill="hold" nodeType="afterEffect" presetClass="entr" presetID="10" presetSubtype="0">
                                  <p:stCondLst>
                                    <p:cond delay="0"/>
                                  </p:stCondLst>
                                  <p:childTnLst>
                                    <p:set>
                                      <p:cBhvr>
                                        <p:cTn dur="1" fill="hold">
                                          <p:stCondLst>
                                            <p:cond delay="0"/>
                                          </p:stCondLst>
                                        </p:cTn>
                                        <p:tgtEl>
                                          <p:spTgt spid="1668">
                                            <p:txEl>
                                              <p:pRg end="5" st="5"/>
                                            </p:txEl>
                                          </p:spTgt>
                                        </p:tgtEl>
                                        <p:attrNameLst>
                                          <p:attrName>style.visibility</p:attrName>
                                        </p:attrNameLst>
                                      </p:cBhvr>
                                      <p:to>
                                        <p:strVal val="visible"/>
                                      </p:to>
                                    </p:set>
                                    <p:animEffect filter="fade" transition="in">
                                      <p:cBhvr>
                                        <p:cTn dur="500"/>
                                        <p:tgtEl>
                                          <p:spTgt spid="1668">
                                            <p:txEl>
                                              <p:pRg end="5" st="5"/>
                                            </p:txEl>
                                          </p:spTgt>
                                        </p:tgtEl>
                                      </p:cBhvr>
                                    </p:animEffect>
                                  </p:childTnLst>
                                </p:cTn>
                              </p:par>
                            </p:childTnLst>
                          </p:cTn>
                        </p:par>
                        <p:par>
                          <p:cTn fill="hold">
                            <p:stCondLst>
                              <p:cond delay="50000"/>
                            </p:stCondLst>
                            <p:childTnLst>
                              <p:par>
                                <p:cTn fill="hold" nodeType="afterEffect" presetClass="entr" presetID="10" presetSubtype="0">
                                  <p:stCondLst>
                                    <p:cond delay="0"/>
                                  </p:stCondLst>
                                  <p:childTnLst>
                                    <p:set>
                                      <p:cBhvr>
                                        <p:cTn dur="1" fill="hold">
                                          <p:stCondLst>
                                            <p:cond delay="0"/>
                                          </p:stCondLst>
                                        </p:cTn>
                                        <p:tgtEl>
                                          <p:spTgt spid="1668">
                                            <p:txEl>
                                              <p:pRg end="6" st="6"/>
                                            </p:txEl>
                                          </p:spTgt>
                                        </p:tgtEl>
                                        <p:attrNameLst>
                                          <p:attrName>style.visibility</p:attrName>
                                        </p:attrNameLst>
                                      </p:cBhvr>
                                      <p:to>
                                        <p:strVal val="visible"/>
                                      </p:to>
                                    </p:set>
                                    <p:animEffect filter="fade" transition="in">
                                      <p:cBhvr>
                                        <p:cTn dur="500"/>
                                        <p:tgtEl>
                                          <p:spTgt spid="1668">
                                            <p:txEl>
                                              <p:pRg end="6" st="6"/>
                                            </p:txEl>
                                          </p:spTgt>
                                        </p:tgtEl>
                                      </p:cBhvr>
                                    </p:animEffect>
                                  </p:childTnLst>
                                </p:cTn>
                              </p:par>
                            </p:childTnLst>
                          </p:cTn>
                        </p:par>
                        <p:par>
                          <p:cTn fill="hold">
                            <p:stCondLst>
                              <p:cond delay="50500"/>
                            </p:stCondLst>
                            <p:childTnLst>
                              <p:par>
                                <p:cTn fill="hold" nodeType="afterEffect" presetClass="entr" presetID="10" presetSubtype="0">
                                  <p:stCondLst>
                                    <p:cond delay="0"/>
                                  </p:stCondLst>
                                  <p:childTnLst>
                                    <p:set>
                                      <p:cBhvr>
                                        <p:cTn dur="1" fill="hold">
                                          <p:stCondLst>
                                            <p:cond delay="0"/>
                                          </p:stCondLst>
                                        </p:cTn>
                                        <p:tgtEl>
                                          <p:spTgt spid="1668">
                                            <p:txEl>
                                              <p:pRg end="7" st="7"/>
                                            </p:txEl>
                                          </p:spTgt>
                                        </p:tgtEl>
                                        <p:attrNameLst>
                                          <p:attrName>style.visibility</p:attrName>
                                        </p:attrNameLst>
                                      </p:cBhvr>
                                      <p:to>
                                        <p:strVal val="visible"/>
                                      </p:to>
                                    </p:set>
                                    <p:animEffect filter="fade" transition="in">
                                      <p:cBhvr>
                                        <p:cTn dur="500"/>
                                        <p:tgtEl>
                                          <p:spTgt spid="1668">
                                            <p:txEl>
                                              <p:pRg end="7" st="7"/>
                                            </p:txEl>
                                          </p:spTgt>
                                        </p:tgtEl>
                                      </p:cBhvr>
                                    </p:animEffect>
                                  </p:childTnLst>
                                </p:cTn>
                              </p:par>
                            </p:childTnLst>
                          </p:cTn>
                        </p:par>
                        <p:par>
                          <p:cTn fill="hold">
                            <p:stCondLst>
                              <p:cond delay="51000"/>
                            </p:stCondLst>
                            <p:childTnLst>
                              <p:par>
                                <p:cTn fill="hold" nodeType="afterEffect" presetClass="entr" presetID="10" presetSubtype="0">
                                  <p:stCondLst>
                                    <p:cond delay="0"/>
                                  </p:stCondLst>
                                  <p:childTnLst>
                                    <p:set>
                                      <p:cBhvr>
                                        <p:cTn dur="1" fill="hold">
                                          <p:stCondLst>
                                            <p:cond delay="0"/>
                                          </p:stCondLst>
                                        </p:cTn>
                                        <p:tgtEl>
                                          <p:spTgt spid="1668">
                                            <p:txEl>
                                              <p:pRg end="8" st="8"/>
                                            </p:txEl>
                                          </p:spTgt>
                                        </p:tgtEl>
                                        <p:attrNameLst>
                                          <p:attrName>style.visibility</p:attrName>
                                        </p:attrNameLst>
                                      </p:cBhvr>
                                      <p:to>
                                        <p:strVal val="visible"/>
                                      </p:to>
                                    </p:set>
                                    <p:animEffect filter="fade" transition="in">
                                      <p:cBhvr>
                                        <p:cTn dur="500"/>
                                        <p:tgtEl>
                                          <p:spTgt spid="1668">
                                            <p:txEl>
                                              <p:pRg end="8" st="8"/>
                                            </p:txEl>
                                          </p:spTgt>
                                        </p:tgtEl>
                                      </p:cBhvr>
                                    </p:animEffect>
                                  </p:childTnLst>
                                </p:cTn>
                              </p:par>
                            </p:childTnLst>
                          </p:cTn>
                        </p:par>
                        <p:par>
                          <p:cTn fill="hold">
                            <p:stCondLst>
                              <p:cond delay="51500"/>
                            </p:stCondLst>
                            <p:childTnLst>
                              <p:par>
                                <p:cTn fill="hold" nodeType="afterEffect" presetClass="entr" presetID="10" presetSubtype="0">
                                  <p:stCondLst>
                                    <p:cond delay="250"/>
                                  </p:stCondLst>
                                  <p:childTnLst>
                                    <p:set>
                                      <p:cBhvr>
                                        <p:cTn dur="1" fill="hold">
                                          <p:stCondLst>
                                            <p:cond delay="0"/>
                                          </p:stCondLst>
                                        </p:cTn>
                                        <p:tgtEl>
                                          <p:spTgt spid="1677"/>
                                        </p:tgtEl>
                                        <p:attrNameLst>
                                          <p:attrName>style.visibility</p:attrName>
                                        </p:attrNameLst>
                                      </p:cBhvr>
                                      <p:to>
                                        <p:strVal val="visible"/>
                                      </p:to>
                                    </p:set>
                                    <p:animEffect filter="fade" transition="in">
                                      <p:cBhvr>
                                        <p:cTn dur="500"/>
                                        <p:tgtEl>
                                          <p:spTgt spid="1677"/>
                                        </p:tgtEl>
                                      </p:cBhvr>
                                    </p:animEffect>
                                  </p:childTnLst>
                                </p:cTn>
                              </p:par>
                            </p:childTnLst>
                          </p:cTn>
                        </p:par>
                        <p:par>
                          <p:cTn fill="hold">
                            <p:stCondLst>
                              <p:cond delay="52000"/>
                            </p:stCondLst>
                            <p:childTnLst>
                              <p:par>
                                <p:cTn fill="hold" nodeType="afterEffect" presetClass="entr" presetID="2" presetSubtype="8">
                                  <p:stCondLst>
                                    <p:cond delay="0"/>
                                  </p:stCondLst>
                                  <p:childTnLst>
                                    <p:set>
                                      <p:cBhvr>
                                        <p:cTn dur="1" fill="hold">
                                          <p:stCondLst>
                                            <p:cond delay="0"/>
                                          </p:stCondLst>
                                        </p:cTn>
                                        <p:tgtEl>
                                          <p:spTgt spid="1664">
                                            <p:txEl>
                                              <p:pRg end="0" st="0"/>
                                            </p:txEl>
                                          </p:spTgt>
                                        </p:tgtEl>
                                        <p:attrNameLst>
                                          <p:attrName>style.visibility</p:attrName>
                                        </p:attrNameLst>
                                      </p:cBhvr>
                                      <p:to>
                                        <p:strVal val="visible"/>
                                      </p:to>
                                    </p:set>
                                    <p:anim calcmode="lin" valueType="num">
                                      <p:cBhvr additive="base">
                                        <p:cTn dur="500"/>
                                        <p:tgtEl>
                                          <p:spTgt spid="166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0"/>
                            </p:stCondLst>
                            <p:childTnLst>
                              <p:par>
                                <p:cTn fill="hold" nodeType="afterEffect" presetClass="entr" presetID="2" presetSubtype="8">
                                  <p:stCondLst>
                                    <p:cond delay="0"/>
                                  </p:stCondLst>
                                  <p:childTnLst>
                                    <p:set>
                                      <p:cBhvr>
                                        <p:cTn dur="1" fill="hold">
                                          <p:stCondLst>
                                            <p:cond delay="0"/>
                                          </p:stCondLst>
                                        </p:cTn>
                                        <p:tgtEl>
                                          <p:spTgt spid="1664">
                                            <p:txEl>
                                              <p:pRg end="1" st="1"/>
                                            </p:txEl>
                                          </p:spTgt>
                                        </p:tgtEl>
                                        <p:attrNameLst>
                                          <p:attrName>style.visibility</p:attrName>
                                        </p:attrNameLst>
                                      </p:cBhvr>
                                      <p:to>
                                        <p:strVal val="visible"/>
                                      </p:to>
                                    </p:set>
                                    <p:anim calcmode="lin" valueType="num">
                                      <p:cBhvr additive="base">
                                        <p:cTn dur="500"/>
                                        <p:tgtEl>
                                          <p:spTgt spid="166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3000"/>
                            </p:stCondLst>
                            <p:childTnLst>
                              <p:par>
                                <p:cTn fill="hold" nodeType="afterEffect" presetClass="entr" presetID="2" presetSubtype="8">
                                  <p:stCondLst>
                                    <p:cond delay="0"/>
                                  </p:stCondLst>
                                  <p:childTnLst>
                                    <p:set>
                                      <p:cBhvr>
                                        <p:cTn dur="1" fill="hold">
                                          <p:stCondLst>
                                            <p:cond delay="0"/>
                                          </p:stCondLst>
                                        </p:cTn>
                                        <p:tgtEl>
                                          <p:spTgt spid="1664">
                                            <p:txEl>
                                              <p:pRg end="2" st="2"/>
                                            </p:txEl>
                                          </p:spTgt>
                                        </p:tgtEl>
                                        <p:attrNameLst>
                                          <p:attrName>style.visibility</p:attrName>
                                        </p:attrNameLst>
                                      </p:cBhvr>
                                      <p:to>
                                        <p:strVal val="visible"/>
                                      </p:to>
                                    </p:set>
                                    <p:anim calcmode="lin" valueType="num">
                                      <p:cBhvr additive="base">
                                        <p:cTn dur="500"/>
                                        <p:tgtEl>
                                          <p:spTgt spid="166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3500"/>
                            </p:stCondLst>
                            <p:childTnLst>
                              <p:par>
                                <p:cTn fill="hold" nodeType="afterEffect" presetClass="entr" presetID="2" presetSubtype="8">
                                  <p:stCondLst>
                                    <p:cond delay="0"/>
                                  </p:stCondLst>
                                  <p:childTnLst>
                                    <p:set>
                                      <p:cBhvr>
                                        <p:cTn dur="1" fill="hold">
                                          <p:stCondLst>
                                            <p:cond delay="0"/>
                                          </p:stCondLst>
                                        </p:cTn>
                                        <p:tgtEl>
                                          <p:spTgt spid="1664">
                                            <p:txEl>
                                              <p:pRg end="3" st="3"/>
                                            </p:txEl>
                                          </p:spTgt>
                                        </p:tgtEl>
                                        <p:attrNameLst>
                                          <p:attrName>style.visibility</p:attrName>
                                        </p:attrNameLst>
                                      </p:cBhvr>
                                      <p:to>
                                        <p:strVal val="visible"/>
                                      </p:to>
                                    </p:set>
                                    <p:anim calcmode="lin" valueType="num">
                                      <p:cBhvr additive="base">
                                        <p:cTn dur="500"/>
                                        <p:tgtEl>
                                          <p:spTgt spid="166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4000"/>
                            </p:stCondLst>
                            <p:childTnLst>
                              <p:par>
                                <p:cTn fill="hold" nodeType="afterEffect" presetClass="entr" presetID="2" presetSubtype="8">
                                  <p:stCondLst>
                                    <p:cond delay="0"/>
                                  </p:stCondLst>
                                  <p:childTnLst>
                                    <p:set>
                                      <p:cBhvr>
                                        <p:cTn dur="1" fill="hold">
                                          <p:stCondLst>
                                            <p:cond delay="0"/>
                                          </p:stCondLst>
                                        </p:cTn>
                                        <p:tgtEl>
                                          <p:spTgt spid="1664">
                                            <p:txEl>
                                              <p:pRg end="4" st="4"/>
                                            </p:txEl>
                                          </p:spTgt>
                                        </p:tgtEl>
                                        <p:attrNameLst>
                                          <p:attrName>style.visibility</p:attrName>
                                        </p:attrNameLst>
                                      </p:cBhvr>
                                      <p:to>
                                        <p:strVal val="visible"/>
                                      </p:to>
                                    </p:set>
                                    <p:anim calcmode="lin" valueType="num">
                                      <p:cBhvr additive="base">
                                        <p:cTn dur="500"/>
                                        <p:tgtEl>
                                          <p:spTgt spid="166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4500"/>
                            </p:stCondLst>
                            <p:childTnLst>
                              <p:par>
                                <p:cTn fill="hold" nodeType="afterEffect" presetClass="entr" presetID="2" presetSubtype="8">
                                  <p:stCondLst>
                                    <p:cond delay="0"/>
                                  </p:stCondLst>
                                  <p:childTnLst>
                                    <p:set>
                                      <p:cBhvr>
                                        <p:cTn dur="1" fill="hold">
                                          <p:stCondLst>
                                            <p:cond delay="0"/>
                                          </p:stCondLst>
                                        </p:cTn>
                                        <p:tgtEl>
                                          <p:spTgt spid="1664">
                                            <p:txEl>
                                              <p:pRg end="5" st="5"/>
                                            </p:txEl>
                                          </p:spTgt>
                                        </p:tgtEl>
                                        <p:attrNameLst>
                                          <p:attrName>style.visibility</p:attrName>
                                        </p:attrNameLst>
                                      </p:cBhvr>
                                      <p:to>
                                        <p:strVal val="visible"/>
                                      </p:to>
                                    </p:set>
                                    <p:anim calcmode="lin" valueType="num">
                                      <p:cBhvr additive="base">
                                        <p:cTn dur="500"/>
                                        <p:tgtEl>
                                          <p:spTgt spid="166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0"/>
                            </p:stCondLst>
                            <p:childTnLst>
                              <p:par>
                                <p:cTn fill="hold" nodeType="afterEffect" presetClass="entr" presetID="2" presetSubtype="8">
                                  <p:stCondLst>
                                    <p:cond delay="0"/>
                                  </p:stCondLst>
                                  <p:childTnLst>
                                    <p:set>
                                      <p:cBhvr>
                                        <p:cTn dur="1" fill="hold">
                                          <p:stCondLst>
                                            <p:cond delay="0"/>
                                          </p:stCondLst>
                                        </p:cTn>
                                        <p:tgtEl>
                                          <p:spTgt spid="1664">
                                            <p:txEl>
                                              <p:pRg end="6" st="6"/>
                                            </p:txEl>
                                          </p:spTgt>
                                        </p:tgtEl>
                                        <p:attrNameLst>
                                          <p:attrName>style.visibility</p:attrName>
                                        </p:attrNameLst>
                                      </p:cBhvr>
                                      <p:to>
                                        <p:strVal val="visible"/>
                                      </p:to>
                                    </p:set>
                                    <p:anim calcmode="lin" valueType="num">
                                      <p:cBhvr additive="base">
                                        <p:cTn dur="500"/>
                                        <p:tgtEl>
                                          <p:spTgt spid="166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500"/>
                            </p:stCondLst>
                            <p:childTnLst>
                              <p:par>
                                <p:cTn fill="hold" nodeType="afterEffect" presetClass="entr" presetID="2" presetSubtype="8">
                                  <p:stCondLst>
                                    <p:cond delay="0"/>
                                  </p:stCondLst>
                                  <p:childTnLst>
                                    <p:set>
                                      <p:cBhvr>
                                        <p:cTn dur="1" fill="hold">
                                          <p:stCondLst>
                                            <p:cond delay="0"/>
                                          </p:stCondLst>
                                        </p:cTn>
                                        <p:tgtEl>
                                          <p:spTgt spid="1664">
                                            <p:txEl>
                                              <p:pRg end="7" st="7"/>
                                            </p:txEl>
                                          </p:spTgt>
                                        </p:tgtEl>
                                        <p:attrNameLst>
                                          <p:attrName>style.visibility</p:attrName>
                                        </p:attrNameLst>
                                      </p:cBhvr>
                                      <p:to>
                                        <p:strVal val="visible"/>
                                      </p:to>
                                    </p:set>
                                    <p:anim calcmode="lin" valueType="num">
                                      <p:cBhvr additive="base">
                                        <p:cTn dur="500"/>
                                        <p:tgtEl>
                                          <p:spTgt spid="166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6000"/>
                            </p:stCondLst>
                            <p:childTnLst>
                              <p:par>
                                <p:cTn fill="hold" nodeType="afterEffect" presetClass="entr" presetID="2" presetSubtype="8">
                                  <p:stCondLst>
                                    <p:cond delay="0"/>
                                  </p:stCondLst>
                                  <p:childTnLst>
                                    <p:set>
                                      <p:cBhvr>
                                        <p:cTn dur="1" fill="hold">
                                          <p:stCondLst>
                                            <p:cond delay="0"/>
                                          </p:stCondLst>
                                        </p:cTn>
                                        <p:tgtEl>
                                          <p:spTgt spid="1664">
                                            <p:txEl>
                                              <p:pRg end="8" st="8"/>
                                            </p:txEl>
                                          </p:spTgt>
                                        </p:tgtEl>
                                        <p:attrNameLst>
                                          <p:attrName>style.visibility</p:attrName>
                                        </p:attrNameLst>
                                      </p:cBhvr>
                                      <p:to>
                                        <p:strVal val="visible"/>
                                      </p:to>
                                    </p:set>
                                    <p:anim calcmode="lin" valueType="num">
                                      <p:cBhvr additive="base">
                                        <p:cTn dur="500"/>
                                        <p:tgtEl>
                                          <p:spTgt spid="1664">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666"/>
                                        </p:tgtEl>
                                        <p:attrNameLst>
                                          <p:attrName>style.visibility</p:attrName>
                                        </p:attrNameLst>
                                      </p:cBhvr>
                                      <p:to>
                                        <p:strVal val="visible"/>
                                      </p:to>
                                    </p:set>
                                    <p:anim calcmode="lin" valueType="num">
                                      <p:cBhvr additive="base">
                                        <p:cTn dur="500"/>
                                        <p:tgtEl>
                                          <p:spTgt spid="1666"/>
                                        </p:tgtEl>
                                        <p:attrNameLst>
                                          <p:attrName>ppt_x</p:attrName>
                                        </p:attrNameLst>
                                      </p:cBhvr>
                                      <p:tavLst>
                                        <p:tav fmla="" tm="0">
                                          <p:val>
                                            <p:strVal val="#ppt_x-1"/>
                                          </p:val>
                                        </p:tav>
                                        <p:tav fmla="" tm="100000">
                                          <p:val>
                                            <p:strVal val="#ppt_x"/>
                                          </p:val>
                                        </p:tav>
                                      </p:tavLst>
                                    </p:anim>
                                  </p:childTnLst>
                                </p:cTn>
                              </p:par>
                            </p:childTnLst>
                          </p:cTn>
                        </p:par>
                        <p:par>
                          <p:cTn fill="hold">
                            <p:stCondLst>
                              <p:cond delay="56500"/>
                            </p:stCondLst>
                            <p:childTnLst>
                              <p:par>
                                <p:cTn fill="hold" nodeType="afterEffect" presetClass="entr" presetID="10" presetSubtype="0">
                                  <p:stCondLst>
                                    <p:cond delay="0"/>
                                  </p:stCondLst>
                                  <p:childTnLst>
                                    <p:set>
                                      <p:cBhvr>
                                        <p:cTn dur="1" fill="hold">
                                          <p:stCondLst>
                                            <p:cond delay="0"/>
                                          </p:stCondLst>
                                        </p:cTn>
                                        <p:tgtEl>
                                          <p:spTgt spid="1665">
                                            <p:txEl>
                                              <p:pRg end="0" st="0"/>
                                            </p:txEl>
                                          </p:spTgt>
                                        </p:tgtEl>
                                        <p:attrNameLst>
                                          <p:attrName>style.visibility</p:attrName>
                                        </p:attrNameLst>
                                      </p:cBhvr>
                                      <p:to>
                                        <p:strVal val="visible"/>
                                      </p:to>
                                    </p:set>
                                    <p:animEffect filter="fade" transition="in">
                                      <p:cBhvr>
                                        <p:cTn dur="500"/>
                                        <p:tgtEl>
                                          <p:spTgt spid="1665">
                                            <p:txEl>
                                              <p:pRg end="0" st="0"/>
                                            </p:txEl>
                                          </p:spTgt>
                                        </p:tgtEl>
                                      </p:cBhvr>
                                    </p:animEffect>
                                  </p:childTnLst>
                                </p:cTn>
                              </p:par>
                            </p:childTnLst>
                          </p:cTn>
                        </p:par>
                        <p:par>
                          <p:cTn fill="hold">
                            <p:stCondLst>
                              <p:cond delay="57000"/>
                            </p:stCondLst>
                            <p:childTnLst>
                              <p:par>
                                <p:cTn fill="hold" nodeType="afterEffect" presetClass="entr" presetID="10" presetSubtype="0">
                                  <p:stCondLst>
                                    <p:cond delay="0"/>
                                  </p:stCondLst>
                                  <p:childTnLst>
                                    <p:set>
                                      <p:cBhvr>
                                        <p:cTn dur="1" fill="hold">
                                          <p:stCondLst>
                                            <p:cond delay="0"/>
                                          </p:stCondLst>
                                        </p:cTn>
                                        <p:tgtEl>
                                          <p:spTgt spid="1665">
                                            <p:txEl>
                                              <p:pRg end="1" st="1"/>
                                            </p:txEl>
                                          </p:spTgt>
                                        </p:tgtEl>
                                        <p:attrNameLst>
                                          <p:attrName>style.visibility</p:attrName>
                                        </p:attrNameLst>
                                      </p:cBhvr>
                                      <p:to>
                                        <p:strVal val="visible"/>
                                      </p:to>
                                    </p:set>
                                    <p:animEffect filter="fade" transition="in">
                                      <p:cBhvr>
                                        <p:cTn dur="500"/>
                                        <p:tgtEl>
                                          <p:spTgt spid="1665">
                                            <p:txEl>
                                              <p:pRg end="1" st="1"/>
                                            </p:txEl>
                                          </p:spTgt>
                                        </p:tgtEl>
                                      </p:cBhvr>
                                    </p:animEffect>
                                  </p:childTnLst>
                                </p:cTn>
                              </p:par>
                            </p:childTnLst>
                          </p:cTn>
                        </p:par>
                        <p:par>
                          <p:cTn fill="hold">
                            <p:stCondLst>
                              <p:cond delay="57500"/>
                            </p:stCondLst>
                            <p:childTnLst>
                              <p:par>
                                <p:cTn fill="hold" nodeType="afterEffect" presetClass="entr" presetID="10" presetSubtype="0">
                                  <p:stCondLst>
                                    <p:cond delay="0"/>
                                  </p:stCondLst>
                                  <p:childTnLst>
                                    <p:set>
                                      <p:cBhvr>
                                        <p:cTn dur="1" fill="hold">
                                          <p:stCondLst>
                                            <p:cond delay="0"/>
                                          </p:stCondLst>
                                        </p:cTn>
                                        <p:tgtEl>
                                          <p:spTgt spid="1665">
                                            <p:txEl>
                                              <p:pRg end="2" st="2"/>
                                            </p:txEl>
                                          </p:spTgt>
                                        </p:tgtEl>
                                        <p:attrNameLst>
                                          <p:attrName>style.visibility</p:attrName>
                                        </p:attrNameLst>
                                      </p:cBhvr>
                                      <p:to>
                                        <p:strVal val="visible"/>
                                      </p:to>
                                    </p:set>
                                    <p:animEffect filter="fade" transition="in">
                                      <p:cBhvr>
                                        <p:cTn dur="500"/>
                                        <p:tgtEl>
                                          <p:spTgt spid="1665">
                                            <p:txEl>
                                              <p:pRg end="2" st="2"/>
                                            </p:txEl>
                                          </p:spTgt>
                                        </p:tgtEl>
                                      </p:cBhvr>
                                    </p:animEffect>
                                  </p:childTnLst>
                                </p:cTn>
                              </p:par>
                            </p:childTnLst>
                          </p:cTn>
                        </p:par>
                        <p:par>
                          <p:cTn fill="hold">
                            <p:stCondLst>
                              <p:cond delay="58000"/>
                            </p:stCondLst>
                            <p:childTnLst>
                              <p:par>
                                <p:cTn fill="hold" nodeType="afterEffect" presetClass="entr" presetID="10" presetSubtype="0">
                                  <p:stCondLst>
                                    <p:cond delay="0"/>
                                  </p:stCondLst>
                                  <p:childTnLst>
                                    <p:set>
                                      <p:cBhvr>
                                        <p:cTn dur="1" fill="hold">
                                          <p:stCondLst>
                                            <p:cond delay="0"/>
                                          </p:stCondLst>
                                        </p:cTn>
                                        <p:tgtEl>
                                          <p:spTgt spid="1665">
                                            <p:txEl>
                                              <p:pRg end="3" st="3"/>
                                            </p:txEl>
                                          </p:spTgt>
                                        </p:tgtEl>
                                        <p:attrNameLst>
                                          <p:attrName>style.visibility</p:attrName>
                                        </p:attrNameLst>
                                      </p:cBhvr>
                                      <p:to>
                                        <p:strVal val="visible"/>
                                      </p:to>
                                    </p:set>
                                    <p:animEffect filter="fade" transition="in">
                                      <p:cBhvr>
                                        <p:cTn dur="500"/>
                                        <p:tgtEl>
                                          <p:spTgt spid="1665">
                                            <p:txEl>
                                              <p:pRg end="3" st="3"/>
                                            </p:txEl>
                                          </p:spTgt>
                                        </p:tgtEl>
                                      </p:cBhvr>
                                    </p:animEffect>
                                  </p:childTnLst>
                                </p:cTn>
                              </p:par>
                            </p:childTnLst>
                          </p:cTn>
                        </p:par>
                        <p:par>
                          <p:cTn fill="hold">
                            <p:stCondLst>
                              <p:cond delay="58500"/>
                            </p:stCondLst>
                            <p:childTnLst>
                              <p:par>
                                <p:cTn fill="hold" nodeType="afterEffect" presetClass="entr" presetID="10" presetSubtype="0">
                                  <p:stCondLst>
                                    <p:cond delay="0"/>
                                  </p:stCondLst>
                                  <p:childTnLst>
                                    <p:set>
                                      <p:cBhvr>
                                        <p:cTn dur="1" fill="hold">
                                          <p:stCondLst>
                                            <p:cond delay="0"/>
                                          </p:stCondLst>
                                        </p:cTn>
                                        <p:tgtEl>
                                          <p:spTgt spid="1665">
                                            <p:txEl>
                                              <p:pRg end="4" st="4"/>
                                            </p:txEl>
                                          </p:spTgt>
                                        </p:tgtEl>
                                        <p:attrNameLst>
                                          <p:attrName>style.visibility</p:attrName>
                                        </p:attrNameLst>
                                      </p:cBhvr>
                                      <p:to>
                                        <p:strVal val="visible"/>
                                      </p:to>
                                    </p:set>
                                    <p:animEffect filter="fade" transition="in">
                                      <p:cBhvr>
                                        <p:cTn dur="500"/>
                                        <p:tgtEl>
                                          <p:spTgt spid="1665">
                                            <p:txEl>
                                              <p:pRg end="4" st="4"/>
                                            </p:txEl>
                                          </p:spTgt>
                                        </p:tgtEl>
                                      </p:cBhvr>
                                    </p:animEffect>
                                  </p:childTnLst>
                                </p:cTn>
                              </p:par>
                            </p:childTnLst>
                          </p:cTn>
                        </p:par>
                        <p:par>
                          <p:cTn fill="hold">
                            <p:stCondLst>
                              <p:cond delay="59000"/>
                            </p:stCondLst>
                            <p:childTnLst>
                              <p:par>
                                <p:cTn fill="hold" nodeType="afterEffect" presetClass="entr" presetID="10" presetSubtype="0">
                                  <p:stCondLst>
                                    <p:cond delay="0"/>
                                  </p:stCondLst>
                                  <p:childTnLst>
                                    <p:set>
                                      <p:cBhvr>
                                        <p:cTn dur="1" fill="hold">
                                          <p:stCondLst>
                                            <p:cond delay="0"/>
                                          </p:stCondLst>
                                        </p:cTn>
                                        <p:tgtEl>
                                          <p:spTgt spid="1665">
                                            <p:txEl>
                                              <p:pRg end="5" st="5"/>
                                            </p:txEl>
                                          </p:spTgt>
                                        </p:tgtEl>
                                        <p:attrNameLst>
                                          <p:attrName>style.visibility</p:attrName>
                                        </p:attrNameLst>
                                      </p:cBhvr>
                                      <p:to>
                                        <p:strVal val="visible"/>
                                      </p:to>
                                    </p:set>
                                    <p:animEffect filter="fade" transition="in">
                                      <p:cBhvr>
                                        <p:cTn dur="500"/>
                                        <p:tgtEl>
                                          <p:spTgt spid="1665">
                                            <p:txEl>
                                              <p:pRg end="5" st="5"/>
                                            </p:txEl>
                                          </p:spTgt>
                                        </p:tgtEl>
                                      </p:cBhvr>
                                    </p:animEffect>
                                  </p:childTnLst>
                                </p:cTn>
                              </p:par>
                            </p:childTnLst>
                          </p:cTn>
                        </p:par>
                        <p:par>
                          <p:cTn fill="hold">
                            <p:stCondLst>
                              <p:cond delay="59500"/>
                            </p:stCondLst>
                            <p:childTnLst>
                              <p:par>
                                <p:cTn fill="hold" nodeType="afterEffect" presetClass="entr" presetID="10" presetSubtype="0">
                                  <p:stCondLst>
                                    <p:cond delay="0"/>
                                  </p:stCondLst>
                                  <p:childTnLst>
                                    <p:set>
                                      <p:cBhvr>
                                        <p:cTn dur="1" fill="hold">
                                          <p:stCondLst>
                                            <p:cond delay="0"/>
                                          </p:stCondLst>
                                        </p:cTn>
                                        <p:tgtEl>
                                          <p:spTgt spid="1665">
                                            <p:txEl>
                                              <p:pRg end="6" st="6"/>
                                            </p:txEl>
                                          </p:spTgt>
                                        </p:tgtEl>
                                        <p:attrNameLst>
                                          <p:attrName>style.visibility</p:attrName>
                                        </p:attrNameLst>
                                      </p:cBhvr>
                                      <p:to>
                                        <p:strVal val="visible"/>
                                      </p:to>
                                    </p:set>
                                    <p:animEffect filter="fade" transition="in">
                                      <p:cBhvr>
                                        <p:cTn dur="500"/>
                                        <p:tgtEl>
                                          <p:spTgt spid="1665">
                                            <p:txEl>
                                              <p:pRg end="6" st="6"/>
                                            </p:txEl>
                                          </p:spTgt>
                                        </p:tgtEl>
                                      </p:cBhvr>
                                    </p:animEffect>
                                  </p:childTnLst>
                                </p:cTn>
                              </p:par>
                            </p:childTnLst>
                          </p:cTn>
                        </p:par>
                        <p:par>
                          <p:cTn fill="hold">
                            <p:stCondLst>
                              <p:cond delay="60000"/>
                            </p:stCondLst>
                            <p:childTnLst>
                              <p:par>
                                <p:cTn fill="hold" nodeType="afterEffect" presetClass="entr" presetID="10" presetSubtype="0">
                                  <p:stCondLst>
                                    <p:cond delay="0"/>
                                  </p:stCondLst>
                                  <p:childTnLst>
                                    <p:set>
                                      <p:cBhvr>
                                        <p:cTn dur="1" fill="hold">
                                          <p:stCondLst>
                                            <p:cond delay="0"/>
                                          </p:stCondLst>
                                        </p:cTn>
                                        <p:tgtEl>
                                          <p:spTgt spid="1665">
                                            <p:txEl>
                                              <p:pRg end="7" st="7"/>
                                            </p:txEl>
                                          </p:spTgt>
                                        </p:tgtEl>
                                        <p:attrNameLst>
                                          <p:attrName>style.visibility</p:attrName>
                                        </p:attrNameLst>
                                      </p:cBhvr>
                                      <p:to>
                                        <p:strVal val="visible"/>
                                      </p:to>
                                    </p:set>
                                    <p:animEffect filter="fade" transition="in">
                                      <p:cBhvr>
                                        <p:cTn dur="500"/>
                                        <p:tgtEl>
                                          <p:spTgt spid="1665">
                                            <p:txEl>
                                              <p:pRg end="7" st="7"/>
                                            </p:txEl>
                                          </p:spTgt>
                                        </p:tgtEl>
                                      </p:cBhvr>
                                    </p:animEffect>
                                  </p:childTnLst>
                                </p:cTn>
                              </p:par>
                            </p:childTnLst>
                          </p:cTn>
                        </p:par>
                        <p:par>
                          <p:cTn fill="hold">
                            <p:stCondLst>
                              <p:cond delay="60500"/>
                            </p:stCondLst>
                            <p:childTnLst>
                              <p:par>
                                <p:cTn fill="hold" nodeType="afterEffect" presetClass="entr" presetID="10" presetSubtype="0">
                                  <p:stCondLst>
                                    <p:cond delay="0"/>
                                  </p:stCondLst>
                                  <p:childTnLst>
                                    <p:set>
                                      <p:cBhvr>
                                        <p:cTn dur="1" fill="hold">
                                          <p:stCondLst>
                                            <p:cond delay="0"/>
                                          </p:stCondLst>
                                        </p:cTn>
                                        <p:tgtEl>
                                          <p:spTgt spid="1665">
                                            <p:txEl>
                                              <p:pRg end="8" st="8"/>
                                            </p:txEl>
                                          </p:spTgt>
                                        </p:tgtEl>
                                        <p:attrNameLst>
                                          <p:attrName>style.visibility</p:attrName>
                                        </p:attrNameLst>
                                      </p:cBhvr>
                                      <p:to>
                                        <p:strVal val="visible"/>
                                      </p:to>
                                    </p:set>
                                    <p:animEffect filter="fade" transition="in">
                                      <p:cBhvr>
                                        <p:cTn dur="500"/>
                                        <p:tgtEl>
                                          <p:spTgt spid="166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s">
  <p:cSld name="2 Columns">
    <p:spTree>
      <p:nvGrpSpPr>
        <p:cNvPr id="1686" name="Shape 1686"/>
        <p:cNvGrpSpPr/>
        <p:nvPr/>
      </p:nvGrpSpPr>
      <p:grpSpPr>
        <a:xfrm>
          <a:off x="0" y="0"/>
          <a:ext cx="0" cy="0"/>
          <a:chOff x="0" y="0"/>
          <a:chExt cx="0" cy="0"/>
        </a:xfrm>
      </p:grpSpPr>
      <p:sp>
        <p:nvSpPr>
          <p:cNvPr id="1687" name="Google Shape;1687;p82"/>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8" name="Google Shape;1688;p82"/>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9" name="Google Shape;1689;p82"/>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90" name="Google Shape;1690;p82"/>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1" name="Google Shape;1691;p82"/>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92" name="Google Shape;1692;p82"/>
          <p:cNvSpPr/>
          <p:nvPr/>
        </p:nvSpPr>
        <p:spPr>
          <a:xfrm rot="3600000">
            <a:off x="1165671" y="2943135"/>
            <a:ext cx="1492195" cy="1492195"/>
          </a:xfrm>
          <a:prstGeom prst="blockArc">
            <a:avLst>
              <a:gd fmla="val 18941412" name="adj1"/>
              <a:gd fmla="val 11732646" name="adj2"/>
              <a:gd fmla="val 4340" name="adj3"/>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693" name="Google Shape;1693;p82"/>
          <p:cNvSpPr/>
          <p:nvPr/>
        </p:nvSpPr>
        <p:spPr>
          <a:xfrm rot="6618510">
            <a:off x="1282259" y="3059723"/>
            <a:ext cx="1259018" cy="1259018"/>
          </a:xfrm>
          <a:prstGeom prst="blockArc">
            <a:avLst>
              <a:gd fmla="val 19452122" name="adj1"/>
              <a:gd fmla="val 11742259" name="adj2"/>
              <a:gd fmla="val 4894"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694" name="Google Shape;1694;p82"/>
          <p:cNvSpPr txBox="1"/>
          <p:nvPr>
            <p:ph idx="2" type="body"/>
          </p:nvPr>
        </p:nvSpPr>
        <p:spPr>
          <a:xfrm>
            <a:off x="2023051" y="3178605"/>
            <a:ext cx="6833566"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3"/>
              </a:buClr>
              <a:buSzPts val="3600"/>
              <a:buNone/>
              <a:defRPr sz="36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5" name="Google Shape;1695;p82"/>
          <p:cNvSpPr txBox="1"/>
          <p:nvPr>
            <p:ph idx="3" type="body"/>
          </p:nvPr>
        </p:nvSpPr>
        <p:spPr>
          <a:xfrm>
            <a:off x="2709066" y="3884782"/>
            <a:ext cx="6147552" cy="472674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6" name="Google Shape;1696;p82"/>
          <p:cNvSpPr/>
          <p:nvPr/>
        </p:nvSpPr>
        <p:spPr>
          <a:xfrm rot="3600000">
            <a:off x="9415504" y="2940038"/>
            <a:ext cx="1492195" cy="1492195"/>
          </a:xfrm>
          <a:prstGeom prst="blockArc">
            <a:avLst>
              <a:gd fmla="val 18941412" name="adj1"/>
              <a:gd fmla="val 11732646" name="adj2"/>
              <a:gd fmla="val 4340" name="adj3"/>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697" name="Google Shape;1697;p82"/>
          <p:cNvSpPr/>
          <p:nvPr/>
        </p:nvSpPr>
        <p:spPr>
          <a:xfrm rot="6618510">
            <a:off x="9532092" y="3056626"/>
            <a:ext cx="1259018" cy="1259018"/>
          </a:xfrm>
          <a:prstGeom prst="blockArc">
            <a:avLst>
              <a:gd fmla="val 19452122" name="adj1"/>
              <a:gd fmla="val 11742259" name="adj2"/>
              <a:gd fmla="val 4894"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698" name="Google Shape;1698;p82"/>
          <p:cNvSpPr txBox="1"/>
          <p:nvPr>
            <p:ph idx="4" type="body"/>
          </p:nvPr>
        </p:nvSpPr>
        <p:spPr>
          <a:xfrm>
            <a:off x="10272884" y="3175508"/>
            <a:ext cx="6833566"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2"/>
              </a:buClr>
              <a:buSzPts val="3600"/>
              <a:buNone/>
              <a:defRPr sz="36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9" name="Google Shape;1699;p82"/>
          <p:cNvSpPr txBox="1"/>
          <p:nvPr>
            <p:ph idx="5" type="body"/>
          </p:nvPr>
        </p:nvSpPr>
        <p:spPr>
          <a:xfrm>
            <a:off x="10958899" y="3881685"/>
            <a:ext cx="6147552" cy="4726742"/>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691"/>
                                        </p:tgtEl>
                                        <p:attrNameLst>
                                          <p:attrName>style.visibility</p:attrName>
                                        </p:attrNameLst>
                                      </p:cBhvr>
                                      <p:to>
                                        <p:strVal val="visible"/>
                                      </p:to>
                                    </p:set>
                                    <p:anim calcmode="lin" valueType="num">
                                      <p:cBhvr additive="base">
                                        <p:cTn dur="500"/>
                                        <p:tgtEl>
                                          <p:spTgt spid="169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690">
                                            <p:txEl>
                                              <p:pRg end="0" st="0"/>
                                            </p:txEl>
                                          </p:spTgt>
                                        </p:tgtEl>
                                        <p:attrNameLst>
                                          <p:attrName>style.visibility</p:attrName>
                                        </p:attrNameLst>
                                      </p:cBhvr>
                                      <p:to>
                                        <p:strVal val="visible"/>
                                      </p:to>
                                    </p:set>
                                    <p:animEffect filter="fade" transition="in">
                                      <p:cBhvr>
                                        <p:cTn dur="500"/>
                                        <p:tgtEl>
                                          <p:spTgt spid="169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90">
                                            <p:txEl>
                                              <p:pRg end="1" st="1"/>
                                            </p:txEl>
                                          </p:spTgt>
                                        </p:tgtEl>
                                        <p:attrNameLst>
                                          <p:attrName>style.visibility</p:attrName>
                                        </p:attrNameLst>
                                      </p:cBhvr>
                                      <p:to>
                                        <p:strVal val="visible"/>
                                      </p:to>
                                    </p:set>
                                    <p:animEffect filter="fade" transition="in">
                                      <p:cBhvr>
                                        <p:cTn dur="500"/>
                                        <p:tgtEl>
                                          <p:spTgt spid="169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90">
                                            <p:txEl>
                                              <p:pRg end="2" st="2"/>
                                            </p:txEl>
                                          </p:spTgt>
                                        </p:tgtEl>
                                        <p:attrNameLst>
                                          <p:attrName>style.visibility</p:attrName>
                                        </p:attrNameLst>
                                      </p:cBhvr>
                                      <p:to>
                                        <p:strVal val="visible"/>
                                      </p:to>
                                    </p:set>
                                    <p:animEffect filter="fade" transition="in">
                                      <p:cBhvr>
                                        <p:cTn dur="500"/>
                                        <p:tgtEl>
                                          <p:spTgt spid="169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90">
                                            <p:txEl>
                                              <p:pRg end="3" st="3"/>
                                            </p:txEl>
                                          </p:spTgt>
                                        </p:tgtEl>
                                        <p:attrNameLst>
                                          <p:attrName>style.visibility</p:attrName>
                                        </p:attrNameLst>
                                      </p:cBhvr>
                                      <p:to>
                                        <p:strVal val="visible"/>
                                      </p:to>
                                    </p:set>
                                    <p:animEffect filter="fade" transition="in">
                                      <p:cBhvr>
                                        <p:cTn dur="500"/>
                                        <p:tgtEl>
                                          <p:spTgt spid="169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90">
                                            <p:txEl>
                                              <p:pRg end="4" st="4"/>
                                            </p:txEl>
                                          </p:spTgt>
                                        </p:tgtEl>
                                        <p:attrNameLst>
                                          <p:attrName>style.visibility</p:attrName>
                                        </p:attrNameLst>
                                      </p:cBhvr>
                                      <p:to>
                                        <p:strVal val="visible"/>
                                      </p:to>
                                    </p:set>
                                    <p:animEffect filter="fade" transition="in">
                                      <p:cBhvr>
                                        <p:cTn dur="500"/>
                                        <p:tgtEl>
                                          <p:spTgt spid="169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90">
                                            <p:txEl>
                                              <p:pRg end="5" st="5"/>
                                            </p:txEl>
                                          </p:spTgt>
                                        </p:tgtEl>
                                        <p:attrNameLst>
                                          <p:attrName>style.visibility</p:attrName>
                                        </p:attrNameLst>
                                      </p:cBhvr>
                                      <p:to>
                                        <p:strVal val="visible"/>
                                      </p:to>
                                    </p:set>
                                    <p:animEffect filter="fade" transition="in">
                                      <p:cBhvr>
                                        <p:cTn dur="500"/>
                                        <p:tgtEl>
                                          <p:spTgt spid="169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90">
                                            <p:txEl>
                                              <p:pRg end="6" st="6"/>
                                            </p:txEl>
                                          </p:spTgt>
                                        </p:tgtEl>
                                        <p:attrNameLst>
                                          <p:attrName>style.visibility</p:attrName>
                                        </p:attrNameLst>
                                      </p:cBhvr>
                                      <p:to>
                                        <p:strVal val="visible"/>
                                      </p:to>
                                    </p:set>
                                    <p:animEffect filter="fade" transition="in">
                                      <p:cBhvr>
                                        <p:cTn dur="500"/>
                                        <p:tgtEl>
                                          <p:spTgt spid="169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90">
                                            <p:txEl>
                                              <p:pRg end="7" st="7"/>
                                            </p:txEl>
                                          </p:spTgt>
                                        </p:tgtEl>
                                        <p:attrNameLst>
                                          <p:attrName>style.visibility</p:attrName>
                                        </p:attrNameLst>
                                      </p:cBhvr>
                                      <p:to>
                                        <p:strVal val="visible"/>
                                      </p:to>
                                    </p:set>
                                    <p:animEffect filter="fade" transition="in">
                                      <p:cBhvr>
                                        <p:cTn dur="500"/>
                                        <p:tgtEl>
                                          <p:spTgt spid="169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90">
                                            <p:txEl>
                                              <p:pRg end="8" st="8"/>
                                            </p:txEl>
                                          </p:spTgt>
                                        </p:tgtEl>
                                        <p:attrNameLst>
                                          <p:attrName>style.visibility</p:attrName>
                                        </p:attrNameLst>
                                      </p:cBhvr>
                                      <p:to>
                                        <p:strVal val="visible"/>
                                      </p:to>
                                    </p:set>
                                    <p:animEffect filter="fade" transition="in">
                                      <p:cBhvr>
                                        <p:cTn dur="500"/>
                                        <p:tgtEl>
                                          <p:spTgt spid="1690">
                                            <p:txEl>
                                              <p:pRg end="8" st="8"/>
                                            </p:txEl>
                                          </p:spTgt>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693"/>
                                        </p:tgtEl>
                                        <p:attrNameLst>
                                          <p:attrName>style.visibility</p:attrName>
                                        </p:attrNameLst>
                                      </p:cBhvr>
                                      <p:to>
                                        <p:strVal val="visible"/>
                                      </p:to>
                                    </p:set>
                                    <p:anim calcmode="lin" valueType="num">
                                      <p:cBhvr additive="base">
                                        <p:cTn dur="750"/>
                                        <p:tgtEl>
                                          <p:spTgt spid="16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692"/>
                                        </p:tgtEl>
                                        <p:attrNameLst>
                                          <p:attrName>style.visibility</p:attrName>
                                        </p:attrNameLst>
                                      </p:cBhvr>
                                      <p:to>
                                        <p:strVal val="visible"/>
                                      </p:to>
                                    </p:set>
                                    <p:anim calcmode="lin" valueType="num">
                                      <p:cBhvr additive="base">
                                        <p:cTn dur="750"/>
                                        <p:tgtEl>
                                          <p:spTgt spid="169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693"/>
                                        </p:tgtEl>
                                        <p:attrNameLst>
                                          <p:attrName>style.visibility</p:attrName>
                                        </p:attrNameLst>
                                      </p:cBhvr>
                                      <p:to>
                                        <p:strVal val="visible"/>
                                      </p:to>
                                    </p:set>
                                    <p:animEffect filter="fade" transition="in">
                                      <p:cBhvr>
                                        <p:cTn dur="750"/>
                                        <p:tgtEl>
                                          <p:spTgt spid="1693"/>
                                        </p:tgtEl>
                                      </p:cBhvr>
                                    </p:animEffect>
                                  </p:childTnLst>
                                </p:cTn>
                              </p:par>
                              <p:par>
                                <p:cTn fill="hold" nodeType="withEffect" presetClass="entr" presetID="10" presetSubtype="0">
                                  <p:stCondLst>
                                    <p:cond delay="0"/>
                                  </p:stCondLst>
                                  <p:childTnLst>
                                    <p:set>
                                      <p:cBhvr>
                                        <p:cTn dur="1" fill="hold">
                                          <p:stCondLst>
                                            <p:cond delay="0"/>
                                          </p:stCondLst>
                                        </p:cTn>
                                        <p:tgtEl>
                                          <p:spTgt spid="1692"/>
                                        </p:tgtEl>
                                        <p:attrNameLst>
                                          <p:attrName>style.visibility</p:attrName>
                                        </p:attrNameLst>
                                      </p:cBhvr>
                                      <p:to>
                                        <p:strVal val="visible"/>
                                      </p:to>
                                    </p:set>
                                    <p:animEffect filter="fade" transition="in">
                                      <p:cBhvr>
                                        <p:cTn dur="750"/>
                                        <p:tgtEl>
                                          <p:spTgt spid="1692"/>
                                        </p:tgtEl>
                                      </p:cBhvr>
                                    </p:animEffect>
                                  </p:childTnLst>
                                </p:cTn>
                              </p:par>
                              <p:par>
                                <p:cTn fill="hold" nodeType="withEffect" presetClass="entr" presetID="2" presetSubtype="8">
                                  <p:stCondLst>
                                    <p:cond delay="500"/>
                                  </p:stCondLst>
                                  <p:childTnLst>
                                    <p:set>
                                      <p:cBhvr>
                                        <p:cTn dur="1" fill="hold">
                                          <p:stCondLst>
                                            <p:cond delay="0"/>
                                          </p:stCondLst>
                                        </p:cTn>
                                        <p:tgtEl>
                                          <p:spTgt spid="1694">
                                            <p:txEl>
                                              <p:pRg end="0" st="0"/>
                                            </p:txEl>
                                          </p:spTgt>
                                        </p:tgtEl>
                                        <p:attrNameLst>
                                          <p:attrName>style.visibility</p:attrName>
                                        </p:attrNameLst>
                                      </p:cBhvr>
                                      <p:to>
                                        <p:strVal val="visible"/>
                                      </p:to>
                                    </p:set>
                                    <p:anim calcmode="lin" valueType="num">
                                      <p:cBhvr additive="base">
                                        <p:cTn dur="500"/>
                                        <p:tgtEl>
                                          <p:spTgt spid="169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4">
                                            <p:txEl>
                                              <p:pRg end="1" st="1"/>
                                            </p:txEl>
                                          </p:spTgt>
                                        </p:tgtEl>
                                        <p:attrNameLst>
                                          <p:attrName>style.visibility</p:attrName>
                                        </p:attrNameLst>
                                      </p:cBhvr>
                                      <p:to>
                                        <p:strVal val="visible"/>
                                      </p:to>
                                    </p:set>
                                    <p:anim calcmode="lin" valueType="num">
                                      <p:cBhvr additive="base">
                                        <p:cTn dur="500"/>
                                        <p:tgtEl>
                                          <p:spTgt spid="169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4">
                                            <p:txEl>
                                              <p:pRg end="2" st="2"/>
                                            </p:txEl>
                                          </p:spTgt>
                                        </p:tgtEl>
                                        <p:attrNameLst>
                                          <p:attrName>style.visibility</p:attrName>
                                        </p:attrNameLst>
                                      </p:cBhvr>
                                      <p:to>
                                        <p:strVal val="visible"/>
                                      </p:to>
                                    </p:set>
                                    <p:anim calcmode="lin" valueType="num">
                                      <p:cBhvr additive="base">
                                        <p:cTn dur="500"/>
                                        <p:tgtEl>
                                          <p:spTgt spid="169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4">
                                            <p:txEl>
                                              <p:pRg end="3" st="3"/>
                                            </p:txEl>
                                          </p:spTgt>
                                        </p:tgtEl>
                                        <p:attrNameLst>
                                          <p:attrName>style.visibility</p:attrName>
                                        </p:attrNameLst>
                                      </p:cBhvr>
                                      <p:to>
                                        <p:strVal val="visible"/>
                                      </p:to>
                                    </p:set>
                                    <p:anim calcmode="lin" valueType="num">
                                      <p:cBhvr additive="base">
                                        <p:cTn dur="500"/>
                                        <p:tgtEl>
                                          <p:spTgt spid="169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4">
                                            <p:txEl>
                                              <p:pRg end="4" st="4"/>
                                            </p:txEl>
                                          </p:spTgt>
                                        </p:tgtEl>
                                        <p:attrNameLst>
                                          <p:attrName>style.visibility</p:attrName>
                                        </p:attrNameLst>
                                      </p:cBhvr>
                                      <p:to>
                                        <p:strVal val="visible"/>
                                      </p:to>
                                    </p:set>
                                    <p:anim calcmode="lin" valueType="num">
                                      <p:cBhvr additive="base">
                                        <p:cTn dur="500"/>
                                        <p:tgtEl>
                                          <p:spTgt spid="169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4">
                                            <p:txEl>
                                              <p:pRg end="5" st="5"/>
                                            </p:txEl>
                                          </p:spTgt>
                                        </p:tgtEl>
                                        <p:attrNameLst>
                                          <p:attrName>style.visibility</p:attrName>
                                        </p:attrNameLst>
                                      </p:cBhvr>
                                      <p:to>
                                        <p:strVal val="visible"/>
                                      </p:to>
                                    </p:set>
                                    <p:anim calcmode="lin" valueType="num">
                                      <p:cBhvr additive="base">
                                        <p:cTn dur="500"/>
                                        <p:tgtEl>
                                          <p:spTgt spid="169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4">
                                            <p:txEl>
                                              <p:pRg end="6" st="6"/>
                                            </p:txEl>
                                          </p:spTgt>
                                        </p:tgtEl>
                                        <p:attrNameLst>
                                          <p:attrName>style.visibility</p:attrName>
                                        </p:attrNameLst>
                                      </p:cBhvr>
                                      <p:to>
                                        <p:strVal val="visible"/>
                                      </p:to>
                                    </p:set>
                                    <p:anim calcmode="lin" valueType="num">
                                      <p:cBhvr additive="base">
                                        <p:cTn dur="500"/>
                                        <p:tgtEl>
                                          <p:spTgt spid="169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4">
                                            <p:txEl>
                                              <p:pRg end="7" st="7"/>
                                            </p:txEl>
                                          </p:spTgt>
                                        </p:tgtEl>
                                        <p:attrNameLst>
                                          <p:attrName>style.visibility</p:attrName>
                                        </p:attrNameLst>
                                      </p:cBhvr>
                                      <p:to>
                                        <p:strVal val="visible"/>
                                      </p:to>
                                    </p:set>
                                    <p:anim calcmode="lin" valueType="num">
                                      <p:cBhvr additive="base">
                                        <p:cTn dur="500"/>
                                        <p:tgtEl>
                                          <p:spTgt spid="169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4">
                                            <p:txEl>
                                              <p:pRg end="8" st="8"/>
                                            </p:txEl>
                                          </p:spTgt>
                                        </p:tgtEl>
                                        <p:attrNameLst>
                                          <p:attrName>style.visibility</p:attrName>
                                        </p:attrNameLst>
                                      </p:cBhvr>
                                      <p:to>
                                        <p:strVal val="visible"/>
                                      </p:to>
                                    </p:set>
                                    <p:anim calcmode="lin" valueType="num">
                                      <p:cBhvr additive="base">
                                        <p:cTn dur="500"/>
                                        <p:tgtEl>
                                          <p:spTgt spid="169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2" presetSubtype="2">
                                  <p:stCondLst>
                                    <p:cond delay="250"/>
                                  </p:stCondLst>
                                  <p:childTnLst>
                                    <p:set>
                                      <p:cBhvr>
                                        <p:cTn dur="1" fill="hold">
                                          <p:stCondLst>
                                            <p:cond delay="0"/>
                                          </p:stCondLst>
                                        </p:cTn>
                                        <p:tgtEl>
                                          <p:spTgt spid="1695">
                                            <p:txEl>
                                              <p:pRg end="0" st="0"/>
                                            </p:txEl>
                                          </p:spTgt>
                                        </p:tgtEl>
                                        <p:attrNameLst>
                                          <p:attrName>style.visibility</p:attrName>
                                        </p:attrNameLst>
                                      </p:cBhvr>
                                      <p:to>
                                        <p:strVal val="visible"/>
                                      </p:to>
                                    </p:set>
                                    <p:anim calcmode="lin" valueType="num">
                                      <p:cBhvr additive="base">
                                        <p:cTn dur="500"/>
                                        <p:tgtEl>
                                          <p:spTgt spid="169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2" presetSubtype="2">
                                  <p:stCondLst>
                                    <p:cond delay="250"/>
                                  </p:stCondLst>
                                  <p:childTnLst>
                                    <p:set>
                                      <p:cBhvr>
                                        <p:cTn dur="1" fill="hold">
                                          <p:stCondLst>
                                            <p:cond delay="0"/>
                                          </p:stCondLst>
                                        </p:cTn>
                                        <p:tgtEl>
                                          <p:spTgt spid="1695">
                                            <p:txEl>
                                              <p:pRg end="1" st="1"/>
                                            </p:txEl>
                                          </p:spTgt>
                                        </p:tgtEl>
                                        <p:attrNameLst>
                                          <p:attrName>style.visibility</p:attrName>
                                        </p:attrNameLst>
                                      </p:cBhvr>
                                      <p:to>
                                        <p:strVal val="visible"/>
                                      </p:to>
                                    </p:set>
                                    <p:anim calcmode="lin" valueType="num">
                                      <p:cBhvr additive="base">
                                        <p:cTn dur="500"/>
                                        <p:tgtEl>
                                          <p:spTgt spid="169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2">
                                  <p:stCondLst>
                                    <p:cond delay="250"/>
                                  </p:stCondLst>
                                  <p:childTnLst>
                                    <p:set>
                                      <p:cBhvr>
                                        <p:cTn dur="1" fill="hold">
                                          <p:stCondLst>
                                            <p:cond delay="0"/>
                                          </p:stCondLst>
                                        </p:cTn>
                                        <p:tgtEl>
                                          <p:spTgt spid="1695">
                                            <p:txEl>
                                              <p:pRg end="2" st="2"/>
                                            </p:txEl>
                                          </p:spTgt>
                                        </p:tgtEl>
                                        <p:attrNameLst>
                                          <p:attrName>style.visibility</p:attrName>
                                        </p:attrNameLst>
                                      </p:cBhvr>
                                      <p:to>
                                        <p:strVal val="visible"/>
                                      </p:to>
                                    </p:set>
                                    <p:anim calcmode="lin" valueType="num">
                                      <p:cBhvr additive="base">
                                        <p:cTn dur="500"/>
                                        <p:tgtEl>
                                          <p:spTgt spid="169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250"/>
                                  </p:stCondLst>
                                  <p:childTnLst>
                                    <p:set>
                                      <p:cBhvr>
                                        <p:cTn dur="1" fill="hold">
                                          <p:stCondLst>
                                            <p:cond delay="0"/>
                                          </p:stCondLst>
                                        </p:cTn>
                                        <p:tgtEl>
                                          <p:spTgt spid="1695">
                                            <p:txEl>
                                              <p:pRg end="3" st="3"/>
                                            </p:txEl>
                                          </p:spTgt>
                                        </p:tgtEl>
                                        <p:attrNameLst>
                                          <p:attrName>style.visibility</p:attrName>
                                        </p:attrNameLst>
                                      </p:cBhvr>
                                      <p:to>
                                        <p:strVal val="visible"/>
                                      </p:to>
                                    </p:set>
                                    <p:anim calcmode="lin" valueType="num">
                                      <p:cBhvr additive="base">
                                        <p:cTn dur="500"/>
                                        <p:tgtEl>
                                          <p:spTgt spid="169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2">
                                  <p:stCondLst>
                                    <p:cond delay="250"/>
                                  </p:stCondLst>
                                  <p:childTnLst>
                                    <p:set>
                                      <p:cBhvr>
                                        <p:cTn dur="1" fill="hold">
                                          <p:stCondLst>
                                            <p:cond delay="0"/>
                                          </p:stCondLst>
                                        </p:cTn>
                                        <p:tgtEl>
                                          <p:spTgt spid="1695">
                                            <p:txEl>
                                              <p:pRg end="4" st="4"/>
                                            </p:txEl>
                                          </p:spTgt>
                                        </p:tgtEl>
                                        <p:attrNameLst>
                                          <p:attrName>style.visibility</p:attrName>
                                        </p:attrNameLst>
                                      </p:cBhvr>
                                      <p:to>
                                        <p:strVal val="visible"/>
                                      </p:to>
                                    </p:set>
                                    <p:anim calcmode="lin" valueType="num">
                                      <p:cBhvr additive="base">
                                        <p:cTn dur="500"/>
                                        <p:tgtEl>
                                          <p:spTgt spid="169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2">
                                  <p:stCondLst>
                                    <p:cond delay="250"/>
                                  </p:stCondLst>
                                  <p:childTnLst>
                                    <p:set>
                                      <p:cBhvr>
                                        <p:cTn dur="1" fill="hold">
                                          <p:stCondLst>
                                            <p:cond delay="0"/>
                                          </p:stCondLst>
                                        </p:cTn>
                                        <p:tgtEl>
                                          <p:spTgt spid="1695">
                                            <p:txEl>
                                              <p:pRg end="5" st="5"/>
                                            </p:txEl>
                                          </p:spTgt>
                                        </p:tgtEl>
                                        <p:attrNameLst>
                                          <p:attrName>style.visibility</p:attrName>
                                        </p:attrNameLst>
                                      </p:cBhvr>
                                      <p:to>
                                        <p:strVal val="visible"/>
                                      </p:to>
                                    </p:set>
                                    <p:anim calcmode="lin" valueType="num">
                                      <p:cBhvr additive="base">
                                        <p:cTn dur="500"/>
                                        <p:tgtEl>
                                          <p:spTgt spid="169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250"/>
                                  </p:stCondLst>
                                  <p:childTnLst>
                                    <p:set>
                                      <p:cBhvr>
                                        <p:cTn dur="1" fill="hold">
                                          <p:stCondLst>
                                            <p:cond delay="0"/>
                                          </p:stCondLst>
                                        </p:cTn>
                                        <p:tgtEl>
                                          <p:spTgt spid="1695">
                                            <p:txEl>
                                              <p:pRg end="6" st="6"/>
                                            </p:txEl>
                                          </p:spTgt>
                                        </p:tgtEl>
                                        <p:attrNameLst>
                                          <p:attrName>style.visibility</p:attrName>
                                        </p:attrNameLst>
                                      </p:cBhvr>
                                      <p:to>
                                        <p:strVal val="visible"/>
                                      </p:to>
                                    </p:set>
                                    <p:anim calcmode="lin" valueType="num">
                                      <p:cBhvr additive="base">
                                        <p:cTn dur="500"/>
                                        <p:tgtEl>
                                          <p:spTgt spid="169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2">
                                  <p:stCondLst>
                                    <p:cond delay="250"/>
                                  </p:stCondLst>
                                  <p:childTnLst>
                                    <p:set>
                                      <p:cBhvr>
                                        <p:cTn dur="1" fill="hold">
                                          <p:stCondLst>
                                            <p:cond delay="0"/>
                                          </p:stCondLst>
                                        </p:cTn>
                                        <p:tgtEl>
                                          <p:spTgt spid="1695">
                                            <p:txEl>
                                              <p:pRg end="7" st="7"/>
                                            </p:txEl>
                                          </p:spTgt>
                                        </p:tgtEl>
                                        <p:attrNameLst>
                                          <p:attrName>style.visibility</p:attrName>
                                        </p:attrNameLst>
                                      </p:cBhvr>
                                      <p:to>
                                        <p:strVal val="visible"/>
                                      </p:to>
                                    </p:set>
                                    <p:anim calcmode="lin" valueType="num">
                                      <p:cBhvr additive="base">
                                        <p:cTn dur="500"/>
                                        <p:tgtEl>
                                          <p:spTgt spid="169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2">
                                  <p:stCondLst>
                                    <p:cond delay="250"/>
                                  </p:stCondLst>
                                  <p:childTnLst>
                                    <p:set>
                                      <p:cBhvr>
                                        <p:cTn dur="1" fill="hold">
                                          <p:stCondLst>
                                            <p:cond delay="0"/>
                                          </p:stCondLst>
                                        </p:cTn>
                                        <p:tgtEl>
                                          <p:spTgt spid="1695">
                                            <p:txEl>
                                              <p:pRg end="8" st="8"/>
                                            </p:txEl>
                                          </p:spTgt>
                                        </p:tgtEl>
                                        <p:attrNameLst>
                                          <p:attrName>style.visibility</p:attrName>
                                        </p:attrNameLst>
                                      </p:cBhvr>
                                      <p:to>
                                        <p:strVal val="visible"/>
                                      </p:to>
                                    </p:set>
                                    <p:anim calcmode="lin" valueType="num">
                                      <p:cBhvr additive="base">
                                        <p:cTn dur="500"/>
                                        <p:tgtEl>
                                          <p:spTgt spid="1695">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4">
                                  <p:stCondLst>
                                    <p:cond delay="0"/>
                                  </p:stCondLst>
                                  <p:childTnLst>
                                    <p:set>
                                      <p:cBhvr>
                                        <p:cTn dur="1" fill="hold">
                                          <p:stCondLst>
                                            <p:cond delay="0"/>
                                          </p:stCondLst>
                                        </p:cTn>
                                        <p:tgtEl>
                                          <p:spTgt spid="1697"/>
                                        </p:tgtEl>
                                        <p:attrNameLst>
                                          <p:attrName>style.visibility</p:attrName>
                                        </p:attrNameLst>
                                      </p:cBhvr>
                                      <p:to>
                                        <p:strVal val="visible"/>
                                      </p:to>
                                    </p:set>
                                    <p:anim calcmode="lin" valueType="num">
                                      <p:cBhvr additive="base">
                                        <p:cTn dur="750"/>
                                        <p:tgtEl>
                                          <p:spTgt spid="16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696"/>
                                        </p:tgtEl>
                                        <p:attrNameLst>
                                          <p:attrName>style.visibility</p:attrName>
                                        </p:attrNameLst>
                                      </p:cBhvr>
                                      <p:to>
                                        <p:strVal val="visible"/>
                                      </p:to>
                                    </p:set>
                                    <p:anim calcmode="lin" valueType="num">
                                      <p:cBhvr additive="base">
                                        <p:cTn dur="750"/>
                                        <p:tgtEl>
                                          <p:spTgt spid="169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697"/>
                                        </p:tgtEl>
                                        <p:attrNameLst>
                                          <p:attrName>style.visibility</p:attrName>
                                        </p:attrNameLst>
                                      </p:cBhvr>
                                      <p:to>
                                        <p:strVal val="visible"/>
                                      </p:to>
                                    </p:set>
                                    <p:animEffect filter="fade" transition="in">
                                      <p:cBhvr>
                                        <p:cTn dur="750"/>
                                        <p:tgtEl>
                                          <p:spTgt spid="1697"/>
                                        </p:tgtEl>
                                      </p:cBhvr>
                                    </p:animEffect>
                                  </p:childTnLst>
                                </p:cTn>
                              </p:par>
                              <p:par>
                                <p:cTn fill="hold" nodeType="withEffect" presetClass="entr" presetID="10" presetSubtype="0">
                                  <p:stCondLst>
                                    <p:cond delay="0"/>
                                  </p:stCondLst>
                                  <p:childTnLst>
                                    <p:set>
                                      <p:cBhvr>
                                        <p:cTn dur="1" fill="hold">
                                          <p:stCondLst>
                                            <p:cond delay="0"/>
                                          </p:stCondLst>
                                        </p:cTn>
                                        <p:tgtEl>
                                          <p:spTgt spid="1696"/>
                                        </p:tgtEl>
                                        <p:attrNameLst>
                                          <p:attrName>style.visibility</p:attrName>
                                        </p:attrNameLst>
                                      </p:cBhvr>
                                      <p:to>
                                        <p:strVal val="visible"/>
                                      </p:to>
                                    </p:set>
                                    <p:animEffect filter="fade" transition="in">
                                      <p:cBhvr>
                                        <p:cTn dur="750"/>
                                        <p:tgtEl>
                                          <p:spTgt spid="1696"/>
                                        </p:tgtEl>
                                      </p:cBhvr>
                                    </p:animEffect>
                                  </p:childTnLst>
                                </p:cTn>
                              </p:par>
                              <p:par>
                                <p:cTn fill="hold" nodeType="withEffect" presetClass="entr" presetID="2" presetSubtype="8">
                                  <p:stCondLst>
                                    <p:cond delay="500"/>
                                  </p:stCondLst>
                                  <p:childTnLst>
                                    <p:set>
                                      <p:cBhvr>
                                        <p:cTn dur="1" fill="hold">
                                          <p:stCondLst>
                                            <p:cond delay="0"/>
                                          </p:stCondLst>
                                        </p:cTn>
                                        <p:tgtEl>
                                          <p:spTgt spid="1698">
                                            <p:txEl>
                                              <p:pRg end="0" st="0"/>
                                            </p:txEl>
                                          </p:spTgt>
                                        </p:tgtEl>
                                        <p:attrNameLst>
                                          <p:attrName>style.visibility</p:attrName>
                                        </p:attrNameLst>
                                      </p:cBhvr>
                                      <p:to>
                                        <p:strVal val="visible"/>
                                      </p:to>
                                    </p:set>
                                    <p:anim calcmode="lin" valueType="num">
                                      <p:cBhvr additive="base">
                                        <p:cTn dur="500"/>
                                        <p:tgtEl>
                                          <p:spTgt spid="169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8">
                                            <p:txEl>
                                              <p:pRg end="1" st="1"/>
                                            </p:txEl>
                                          </p:spTgt>
                                        </p:tgtEl>
                                        <p:attrNameLst>
                                          <p:attrName>style.visibility</p:attrName>
                                        </p:attrNameLst>
                                      </p:cBhvr>
                                      <p:to>
                                        <p:strVal val="visible"/>
                                      </p:to>
                                    </p:set>
                                    <p:anim calcmode="lin" valueType="num">
                                      <p:cBhvr additive="base">
                                        <p:cTn dur="500"/>
                                        <p:tgtEl>
                                          <p:spTgt spid="1698">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8">
                                            <p:txEl>
                                              <p:pRg end="2" st="2"/>
                                            </p:txEl>
                                          </p:spTgt>
                                        </p:tgtEl>
                                        <p:attrNameLst>
                                          <p:attrName>style.visibility</p:attrName>
                                        </p:attrNameLst>
                                      </p:cBhvr>
                                      <p:to>
                                        <p:strVal val="visible"/>
                                      </p:to>
                                    </p:set>
                                    <p:anim calcmode="lin" valueType="num">
                                      <p:cBhvr additive="base">
                                        <p:cTn dur="500"/>
                                        <p:tgtEl>
                                          <p:spTgt spid="1698">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8">
                                            <p:txEl>
                                              <p:pRg end="3" st="3"/>
                                            </p:txEl>
                                          </p:spTgt>
                                        </p:tgtEl>
                                        <p:attrNameLst>
                                          <p:attrName>style.visibility</p:attrName>
                                        </p:attrNameLst>
                                      </p:cBhvr>
                                      <p:to>
                                        <p:strVal val="visible"/>
                                      </p:to>
                                    </p:set>
                                    <p:anim calcmode="lin" valueType="num">
                                      <p:cBhvr additive="base">
                                        <p:cTn dur="500"/>
                                        <p:tgtEl>
                                          <p:spTgt spid="1698">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8">
                                            <p:txEl>
                                              <p:pRg end="4" st="4"/>
                                            </p:txEl>
                                          </p:spTgt>
                                        </p:tgtEl>
                                        <p:attrNameLst>
                                          <p:attrName>style.visibility</p:attrName>
                                        </p:attrNameLst>
                                      </p:cBhvr>
                                      <p:to>
                                        <p:strVal val="visible"/>
                                      </p:to>
                                    </p:set>
                                    <p:anim calcmode="lin" valueType="num">
                                      <p:cBhvr additive="base">
                                        <p:cTn dur="500"/>
                                        <p:tgtEl>
                                          <p:spTgt spid="1698">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8">
                                            <p:txEl>
                                              <p:pRg end="5" st="5"/>
                                            </p:txEl>
                                          </p:spTgt>
                                        </p:tgtEl>
                                        <p:attrNameLst>
                                          <p:attrName>style.visibility</p:attrName>
                                        </p:attrNameLst>
                                      </p:cBhvr>
                                      <p:to>
                                        <p:strVal val="visible"/>
                                      </p:to>
                                    </p:set>
                                    <p:anim calcmode="lin" valueType="num">
                                      <p:cBhvr additive="base">
                                        <p:cTn dur="500"/>
                                        <p:tgtEl>
                                          <p:spTgt spid="1698">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8">
                                            <p:txEl>
                                              <p:pRg end="6" st="6"/>
                                            </p:txEl>
                                          </p:spTgt>
                                        </p:tgtEl>
                                        <p:attrNameLst>
                                          <p:attrName>style.visibility</p:attrName>
                                        </p:attrNameLst>
                                      </p:cBhvr>
                                      <p:to>
                                        <p:strVal val="visible"/>
                                      </p:to>
                                    </p:set>
                                    <p:anim calcmode="lin" valueType="num">
                                      <p:cBhvr additive="base">
                                        <p:cTn dur="500"/>
                                        <p:tgtEl>
                                          <p:spTgt spid="1698">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8">
                                            <p:txEl>
                                              <p:pRg end="7" st="7"/>
                                            </p:txEl>
                                          </p:spTgt>
                                        </p:tgtEl>
                                        <p:attrNameLst>
                                          <p:attrName>style.visibility</p:attrName>
                                        </p:attrNameLst>
                                      </p:cBhvr>
                                      <p:to>
                                        <p:strVal val="visible"/>
                                      </p:to>
                                    </p:set>
                                    <p:anim calcmode="lin" valueType="num">
                                      <p:cBhvr additive="base">
                                        <p:cTn dur="500"/>
                                        <p:tgtEl>
                                          <p:spTgt spid="1698">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698">
                                            <p:txEl>
                                              <p:pRg end="8" st="8"/>
                                            </p:txEl>
                                          </p:spTgt>
                                        </p:tgtEl>
                                        <p:attrNameLst>
                                          <p:attrName>style.visibility</p:attrName>
                                        </p:attrNameLst>
                                      </p:cBhvr>
                                      <p:to>
                                        <p:strVal val="visible"/>
                                      </p:to>
                                    </p:set>
                                    <p:anim calcmode="lin" valueType="num">
                                      <p:cBhvr additive="base">
                                        <p:cTn dur="500"/>
                                        <p:tgtEl>
                                          <p:spTgt spid="169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250"/>
                                  </p:stCondLst>
                                  <p:childTnLst>
                                    <p:set>
                                      <p:cBhvr>
                                        <p:cTn dur="1" fill="hold">
                                          <p:stCondLst>
                                            <p:cond delay="0"/>
                                          </p:stCondLst>
                                        </p:cTn>
                                        <p:tgtEl>
                                          <p:spTgt spid="1699">
                                            <p:txEl>
                                              <p:pRg end="0" st="0"/>
                                            </p:txEl>
                                          </p:spTgt>
                                        </p:tgtEl>
                                        <p:attrNameLst>
                                          <p:attrName>style.visibility</p:attrName>
                                        </p:attrNameLst>
                                      </p:cBhvr>
                                      <p:to>
                                        <p:strVal val="visible"/>
                                      </p:to>
                                    </p:set>
                                    <p:anim calcmode="lin" valueType="num">
                                      <p:cBhvr additive="base">
                                        <p:cTn dur="500"/>
                                        <p:tgtEl>
                                          <p:spTgt spid="169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250"/>
                                  </p:stCondLst>
                                  <p:childTnLst>
                                    <p:set>
                                      <p:cBhvr>
                                        <p:cTn dur="1" fill="hold">
                                          <p:stCondLst>
                                            <p:cond delay="0"/>
                                          </p:stCondLst>
                                        </p:cTn>
                                        <p:tgtEl>
                                          <p:spTgt spid="1699">
                                            <p:txEl>
                                              <p:pRg end="1" st="1"/>
                                            </p:txEl>
                                          </p:spTgt>
                                        </p:tgtEl>
                                        <p:attrNameLst>
                                          <p:attrName>style.visibility</p:attrName>
                                        </p:attrNameLst>
                                      </p:cBhvr>
                                      <p:to>
                                        <p:strVal val="visible"/>
                                      </p:to>
                                    </p:set>
                                    <p:anim calcmode="lin" valueType="num">
                                      <p:cBhvr additive="base">
                                        <p:cTn dur="500"/>
                                        <p:tgtEl>
                                          <p:spTgt spid="169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250"/>
                                  </p:stCondLst>
                                  <p:childTnLst>
                                    <p:set>
                                      <p:cBhvr>
                                        <p:cTn dur="1" fill="hold">
                                          <p:stCondLst>
                                            <p:cond delay="0"/>
                                          </p:stCondLst>
                                        </p:cTn>
                                        <p:tgtEl>
                                          <p:spTgt spid="1699">
                                            <p:txEl>
                                              <p:pRg end="2" st="2"/>
                                            </p:txEl>
                                          </p:spTgt>
                                        </p:tgtEl>
                                        <p:attrNameLst>
                                          <p:attrName>style.visibility</p:attrName>
                                        </p:attrNameLst>
                                      </p:cBhvr>
                                      <p:to>
                                        <p:strVal val="visible"/>
                                      </p:to>
                                    </p:set>
                                    <p:anim calcmode="lin" valueType="num">
                                      <p:cBhvr additive="base">
                                        <p:cTn dur="500"/>
                                        <p:tgtEl>
                                          <p:spTgt spid="169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250"/>
                                  </p:stCondLst>
                                  <p:childTnLst>
                                    <p:set>
                                      <p:cBhvr>
                                        <p:cTn dur="1" fill="hold">
                                          <p:stCondLst>
                                            <p:cond delay="0"/>
                                          </p:stCondLst>
                                        </p:cTn>
                                        <p:tgtEl>
                                          <p:spTgt spid="1699">
                                            <p:txEl>
                                              <p:pRg end="3" st="3"/>
                                            </p:txEl>
                                          </p:spTgt>
                                        </p:tgtEl>
                                        <p:attrNameLst>
                                          <p:attrName>style.visibility</p:attrName>
                                        </p:attrNameLst>
                                      </p:cBhvr>
                                      <p:to>
                                        <p:strVal val="visible"/>
                                      </p:to>
                                    </p:set>
                                    <p:anim calcmode="lin" valueType="num">
                                      <p:cBhvr additive="base">
                                        <p:cTn dur="500"/>
                                        <p:tgtEl>
                                          <p:spTgt spid="169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250"/>
                                  </p:stCondLst>
                                  <p:childTnLst>
                                    <p:set>
                                      <p:cBhvr>
                                        <p:cTn dur="1" fill="hold">
                                          <p:stCondLst>
                                            <p:cond delay="0"/>
                                          </p:stCondLst>
                                        </p:cTn>
                                        <p:tgtEl>
                                          <p:spTgt spid="1699">
                                            <p:txEl>
                                              <p:pRg end="4" st="4"/>
                                            </p:txEl>
                                          </p:spTgt>
                                        </p:tgtEl>
                                        <p:attrNameLst>
                                          <p:attrName>style.visibility</p:attrName>
                                        </p:attrNameLst>
                                      </p:cBhvr>
                                      <p:to>
                                        <p:strVal val="visible"/>
                                      </p:to>
                                    </p:set>
                                    <p:anim calcmode="lin" valueType="num">
                                      <p:cBhvr additive="base">
                                        <p:cTn dur="500"/>
                                        <p:tgtEl>
                                          <p:spTgt spid="169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250"/>
                                  </p:stCondLst>
                                  <p:childTnLst>
                                    <p:set>
                                      <p:cBhvr>
                                        <p:cTn dur="1" fill="hold">
                                          <p:stCondLst>
                                            <p:cond delay="0"/>
                                          </p:stCondLst>
                                        </p:cTn>
                                        <p:tgtEl>
                                          <p:spTgt spid="1699">
                                            <p:txEl>
                                              <p:pRg end="5" st="5"/>
                                            </p:txEl>
                                          </p:spTgt>
                                        </p:tgtEl>
                                        <p:attrNameLst>
                                          <p:attrName>style.visibility</p:attrName>
                                        </p:attrNameLst>
                                      </p:cBhvr>
                                      <p:to>
                                        <p:strVal val="visible"/>
                                      </p:to>
                                    </p:set>
                                    <p:anim calcmode="lin" valueType="num">
                                      <p:cBhvr additive="base">
                                        <p:cTn dur="500"/>
                                        <p:tgtEl>
                                          <p:spTgt spid="169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2">
                                  <p:stCondLst>
                                    <p:cond delay="250"/>
                                  </p:stCondLst>
                                  <p:childTnLst>
                                    <p:set>
                                      <p:cBhvr>
                                        <p:cTn dur="1" fill="hold">
                                          <p:stCondLst>
                                            <p:cond delay="0"/>
                                          </p:stCondLst>
                                        </p:cTn>
                                        <p:tgtEl>
                                          <p:spTgt spid="1699">
                                            <p:txEl>
                                              <p:pRg end="6" st="6"/>
                                            </p:txEl>
                                          </p:spTgt>
                                        </p:tgtEl>
                                        <p:attrNameLst>
                                          <p:attrName>style.visibility</p:attrName>
                                        </p:attrNameLst>
                                      </p:cBhvr>
                                      <p:to>
                                        <p:strVal val="visible"/>
                                      </p:to>
                                    </p:set>
                                    <p:anim calcmode="lin" valueType="num">
                                      <p:cBhvr additive="base">
                                        <p:cTn dur="500"/>
                                        <p:tgtEl>
                                          <p:spTgt spid="1699">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250"/>
                                  </p:stCondLst>
                                  <p:childTnLst>
                                    <p:set>
                                      <p:cBhvr>
                                        <p:cTn dur="1" fill="hold">
                                          <p:stCondLst>
                                            <p:cond delay="0"/>
                                          </p:stCondLst>
                                        </p:cTn>
                                        <p:tgtEl>
                                          <p:spTgt spid="1699">
                                            <p:txEl>
                                              <p:pRg end="7" st="7"/>
                                            </p:txEl>
                                          </p:spTgt>
                                        </p:tgtEl>
                                        <p:attrNameLst>
                                          <p:attrName>style.visibility</p:attrName>
                                        </p:attrNameLst>
                                      </p:cBhvr>
                                      <p:to>
                                        <p:strVal val="visible"/>
                                      </p:to>
                                    </p:set>
                                    <p:anim calcmode="lin" valueType="num">
                                      <p:cBhvr additive="base">
                                        <p:cTn dur="500"/>
                                        <p:tgtEl>
                                          <p:spTgt spid="1699">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250"/>
                                  </p:stCondLst>
                                  <p:childTnLst>
                                    <p:set>
                                      <p:cBhvr>
                                        <p:cTn dur="1" fill="hold">
                                          <p:stCondLst>
                                            <p:cond delay="0"/>
                                          </p:stCondLst>
                                        </p:cTn>
                                        <p:tgtEl>
                                          <p:spTgt spid="1699">
                                            <p:txEl>
                                              <p:pRg end="8" st="8"/>
                                            </p:txEl>
                                          </p:spTgt>
                                        </p:tgtEl>
                                        <p:attrNameLst>
                                          <p:attrName>style.visibility</p:attrName>
                                        </p:attrNameLst>
                                      </p:cBhvr>
                                      <p:to>
                                        <p:strVal val="visible"/>
                                      </p:to>
                                    </p:set>
                                    <p:anim calcmode="lin" valueType="num">
                                      <p:cBhvr additive="base">
                                        <p:cTn dur="500"/>
                                        <p:tgtEl>
                                          <p:spTgt spid="1699">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amp; 4 Items">
  <p:cSld name="Big Image &amp; 4 Items">
    <p:spTree>
      <p:nvGrpSpPr>
        <p:cNvPr id="137" name="Shape 137"/>
        <p:cNvGrpSpPr/>
        <p:nvPr/>
      </p:nvGrpSpPr>
      <p:grpSpPr>
        <a:xfrm>
          <a:off x="0" y="0"/>
          <a:ext cx="0" cy="0"/>
          <a:chOff x="0" y="0"/>
          <a:chExt cx="0" cy="0"/>
        </a:xfrm>
      </p:grpSpPr>
      <p:sp>
        <p:nvSpPr>
          <p:cNvPr id="138" name="Google Shape;138;p9"/>
          <p:cNvSpPr/>
          <p:nvPr/>
        </p:nvSpPr>
        <p:spPr>
          <a:xfrm>
            <a:off x="0" y="0"/>
            <a:ext cx="9142414" cy="10286999"/>
          </a:xfrm>
          <a:prstGeom prst="rect">
            <a:avLst/>
          </a:prstGeom>
          <a:solidFill>
            <a:srgbClr val="5454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39" name="Google Shape;139;p9"/>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9"/>
          <p:cNvSpPr/>
          <p:nvPr>
            <p:ph idx="2" type="pic"/>
          </p:nvPr>
        </p:nvSpPr>
        <p:spPr>
          <a:xfrm>
            <a:off x="-1" y="0"/>
            <a:ext cx="8999191" cy="10287000"/>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41" name="Google Shape;141;p9"/>
          <p:cNvSpPr txBox="1"/>
          <p:nvPr>
            <p:ph type="title"/>
          </p:nvPr>
        </p:nvSpPr>
        <p:spPr>
          <a:xfrm>
            <a:off x="9431238" y="246956"/>
            <a:ext cx="7990959"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6000"/>
              <a:buFont typeface="Ultr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9"/>
          <p:cNvSpPr txBox="1"/>
          <p:nvPr>
            <p:ph idx="1" type="body"/>
          </p:nvPr>
        </p:nvSpPr>
        <p:spPr>
          <a:xfrm>
            <a:off x="9503246" y="1543100"/>
            <a:ext cx="7918951"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3" name="Google Shape;143;p9"/>
          <p:cNvSpPr/>
          <p:nvPr/>
        </p:nvSpPr>
        <p:spPr>
          <a:xfrm>
            <a:off x="9575254"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4" name="Google Shape;144;p9"/>
          <p:cNvSpPr txBox="1"/>
          <p:nvPr>
            <p:ph idx="3" type="body"/>
          </p:nvPr>
        </p:nvSpPr>
        <p:spPr>
          <a:xfrm>
            <a:off x="8495134" y="2407196"/>
            <a:ext cx="1080120" cy="720080"/>
          </a:xfrm>
          <a:prstGeom prst="rect">
            <a:avLst/>
          </a:prstGeom>
          <a:solidFill>
            <a:schemeClr val="accent1"/>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5" name="Google Shape;145;p9"/>
          <p:cNvSpPr/>
          <p:nvPr/>
        </p:nvSpPr>
        <p:spPr>
          <a:xfrm rot="5400000">
            <a:off x="9214817" y="3054872"/>
            <a:ext cx="288034" cy="432841"/>
          </a:xfrm>
          <a:prstGeom prst="rtTriangle">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46" name="Google Shape;146;p9"/>
          <p:cNvSpPr txBox="1"/>
          <p:nvPr>
            <p:ph idx="4" type="body"/>
          </p:nvPr>
        </p:nvSpPr>
        <p:spPr>
          <a:xfrm>
            <a:off x="8711158" y="2291316"/>
            <a:ext cx="648072" cy="100811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4400"/>
              <a:buNone/>
              <a:defRPr i="0" sz="4400">
                <a:solidFill>
                  <a:schemeClr val="lt1"/>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 name="Google Shape;147;p9"/>
          <p:cNvSpPr txBox="1"/>
          <p:nvPr>
            <p:ph idx="5" type="body"/>
          </p:nvPr>
        </p:nvSpPr>
        <p:spPr>
          <a:xfrm>
            <a:off x="9684870" y="2407196"/>
            <a:ext cx="7737326"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1"/>
              </a:buClr>
              <a:buSzPts val="3200"/>
              <a:buNone/>
              <a:defRPr i="0" sz="32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8" name="Google Shape;148;p9"/>
          <p:cNvSpPr txBox="1"/>
          <p:nvPr>
            <p:ph idx="6" type="body"/>
          </p:nvPr>
        </p:nvSpPr>
        <p:spPr>
          <a:xfrm>
            <a:off x="9719269" y="3199284"/>
            <a:ext cx="7702927" cy="57606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9" name="Google Shape;149;p9"/>
          <p:cNvSpPr/>
          <p:nvPr/>
        </p:nvSpPr>
        <p:spPr>
          <a:xfrm>
            <a:off x="9863286" y="3127276"/>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0" name="Google Shape;150;p9"/>
          <p:cNvSpPr txBox="1"/>
          <p:nvPr>
            <p:ph idx="7" type="body"/>
          </p:nvPr>
        </p:nvSpPr>
        <p:spPr>
          <a:xfrm>
            <a:off x="8482996" y="4142583"/>
            <a:ext cx="1080120" cy="720080"/>
          </a:xfrm>
          <a:prstGeom prst="rect">
            <a:avLst/>
          </a:prstGeom>
          <a:solidFill>
            <a:schemeClr val="accent3"/>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9"/>
          <p:cNvSpPr/>
          <p:nvPr/>
        </p:nvSpPr>
        <p:spPr>
          <a:xfrm rot="5400000">
            <a:off x="9202679" y="4790259"/>
            <a:ext cx="288034" cy="432841"/>
          </a:xfrm>
          <a:prstGeom prst="rtTriangle">
            <a:avLst/>
          </a:prstGeom>
          <a:solidFill>
            <a:srgbClr val="4361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2" name="Google Shape;152;p9"/>
          <p:cNvSpPr txBox="1"/>
          <p:nvPr>
            <p:ph idx="8" type="body"/>
          </p:nvPr>
        </p:nvSpPr>
        <p:spPr>
          <a:xfrm>
            <a:off x="8699020" y="4026703"/>
            <a:ext cx="648072" cy="100811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4400"/>
              <a:buNone/>
              <a:defRPr i="0" sz="4400">
                <a:solidFill>
                  <a:schemeClr val="lt1"/>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3" name="Google Shape;153;p9"/>
          <p:cNvSpPr txBox="1"/>
          <p:nvPr>
            <p:ph idx="9" type="body"/>
          </p:nvPr>
        </p:nvSpPr>
        <p:spPr>
          <a:xfrm>
            <a:off x="9672732" y="4142583"/>
            <a:ext cx="7737326"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3"/>
              </a:buClr>
              <a:buSzPts val="3200"/>
              <a:buNone/>
              <a:defRPr i="0" sz="32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9"/>
          <p:cNvSpPr txBox="1"/>
          <p:nvPr>
            <p:ph idx="13" type="body"/>
          </p:nvPr>
        </p:nvSpPr>
        <p:spPr>
          <a:xfrm>
            <a:off x="9707131" y="4934671"/>
            <a:ext cx="7702927" cy="57606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9"/>
          <p:cNvSpPr/>
          <p:nvPr/>
        </p:nvSpPr>
        <p:spPr>
          <a:xfrm>
            <a:off x="9851148" y="4862663"/>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6" name="Google Shape;156;p9"/>
          <p:cNvSpPr txBox="1"/>
          <p:nvPr>
            <p:ph idx="14" type="body"/>
          </p:nvPr>
        </p:nvSpPr>
        <p:spPr>
          <a:xfrm>
            <a:off x="8495134" y="5784377"/>
            <a:ext cx="1080120" cy="720080"/>
          </a:xfrm>
          <a:prstGeom prst="rect">
            <a:avLst/>
          </a:prstGeom>
          <a:solidFill>
            <a:schemeClr val="accent2"/>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7" name="Google Shape;157;p9"/>
          <p:cNvSpPr/>
          <p:nvPr/>
        </p:nvSpPr>
        <p:spPr>
          <a:xfrm rot="5400000">
            <a:off x="9214817" y="6432053"/>
            <a:ext cx="288034" cy="432841"/>
          </a:xfrm>
          <a:prstGeom prst="rtTriangle">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58" name="Google Shape;158;p9"/>
          <p:cNvSpPr txBox="1"/>
          <p:nvPr>
            <p:ph idx="15" type="body"/>
          </p:nvPr>
        </p:nvSpPr>
        <p:spPr>
          <a:xfrm>
            <a:off x="8711158" y="5668497"/>
            <a:ext cx="648072" cy="100811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4400"/>
              <a:buNone/>
              <a:defRPr i="0" sz="4400">
                <a:solidFill>
                  <a:schemeClr val="lt1"/>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 name="Google Shape;159;p9"/>
          <p:cNvSpPr txBox="1"/>
          <p:nvPr>
            <p:ph idx="16" type="body"/>
          </p:nvPr>
        </p:nvSpPr>
        <p:spPr>
          <a:xfrm>
            <a:off x="9684870" y="5784377"/>
            <a:ext cx="7737326"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2"/>
              </a:buClr>
              <a:buSzPts val="3200"/>
              <a:buNone/>
              <a:defRPr i="0" sz="32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0" name="Google Shape;160;p9"/>
          <p:cNvSpPr txBox="1"/>
          <p:nvPr>
            <p:ph idx="17" type="body"/>
          </p:nvPr>
        </p:nvSpPr>
        <p:spPr>
          <a:xfrm>
            <a:off x="9719269" y="6576465"/>
            <a:ext cx="7702927" cy="57606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1" name="Google Shape;161;p9"/>
          <p:cNvSpPr/>
          <p:nvPr/>
        </p:nvSpPr>
        <p:spPr>
          <a:xfrm>
            <a:off x="9863286" y="6504457"/>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2" name="Google Shape;162;p9"/>
          <p:cNvSpPr txBox="1"/>
          <p:nvPr>
            <p:ph idx="18" type="body"/>
          </p:nvPr>
        </p:nvSpPr>
        <p:spPr>
          <a:xfrm>
            <a:off x="8489452" y="7519764"/>
            <a:ext cx="1080120" cy="720080"/>
          </a:xfrm>
          <a:prstGeom prst="rect">
            <a:avLst/>
          </a:prstGeom>
          <a:solidFill>
            <a:schemeClr val="accent4"/>
          </a:solid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400"/>
              <a:buNone/>
              <a:defRPr>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 name="Google Shape;163;p9"/>
          <p:cNvSpPr/>
          <p:nvPr/>
        </p:nvSpPr>
        <p:spPr>
          <a:xfrm rot="5400000">
            <a:off x="9209135" y="8167440"/>
            <a:ext cx="288034" cy="432841"/>
          </a:xfrm>
          <a:prstGeom prst="rtTriangle">
            <a:avLst/>
          </a:prstGeom>
          <a:solidFill>
            <a:srgbClr val="5D16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4" name="Google Shape;164;p9"/>
          <p:cNvSpPr txBox="1"/>
          <p:nvPr>
            <p:ph idx="19" type="body"/>
          </p:nvPr>
        </p:nvSpPr>
        <p:spPr>
          <a:xfrm>
            <a:off x="8705476" y="7403884"/>
            <a:ext cx="648072" cy="1008112"/>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4400"/>
              <a:buNone/>
              <a:defRPr i="0" sz="4400">
                <a:solidFill>
                  <a:schemeClr val="lt1"/>
                </a:solidFill>
                <a:latin typeface="Open Sans SemiBold"/>
                <a:ea typeface="Open Sans SemiBold"/>
                <a:cs typeface="Open Sans SemiBold"/>
                <a:sym typeface="Open Sans SemiBold"/>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5" name="Google Shape;165;p9"/>
          <p:cNvSpPr txBox="1"/>
          <p:nvPr>
            <p:ph idx="20" type="body"/>
          </p:nvPr>
        </p:nvSpPr>
        <p:spPr>
          <a:xfrm>
            <a:off x="9679188" y="7519764"/>
            <a:ext cx="7737326"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4"/>
              </a:buClr>
              <a:buSzPts val="3200"/>
              <a:buNone/>
              <a:defRPr i="0" sz="32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 name="Google Shape;166;p9"/>
          <p:cNvSpPr txBox="1"/>
          <p:nvPr>
            <p:ph idx="21" type="body"/>
          </p:nvPr>
        </p:nvSpPr>
        <p:spPr>
          <a:xfrm>
            <a:off x="9713587" y="8311852"/>
            <a:ext cx="7702927" cy="57606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7" name="Google Shape;167;p9"/>
          <p:cNvSpPr/>
          <p:nvPr/>
        </p:nvSpPr>
        <p:spPr>
          <a:xfrm>
            <a:off x="9857604" y="8239844"/>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68" name="Google Shape;168;p9"/>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sz="2800">
                <a:solidFill>
                  <a:schemeClr val="lt1"/>
                </a:solidFill>
                <a:latin typeface="Open Sans"/>
                <a:ea typeface="Open Sans"/>
                <a:cs typeface="Open Sans"/>
                <a:sym typeface="Open Sans"/>
              </a:defRPr>
            </a:lvl1pPr>
            <a:lvl2pPr indent="0" lvl="1" marL="0" algn="ctr">
              <a:spcBef>
                <a:spcPts val="0"/>
              </a:spcBef>
              <a:buNone/>
              <a:defRPr sz="2800">
                <a:solidFill>
                  <a:schemeClr val="lt1"/>
                </a:solidFill>
                <a:latin typeface="Open Sans"/>
                <a:ea typeface="Open Sans"/>
                <a:cs typeface="Open Sans"/>
                <a:sym typeface="Open Sans"/>
              </a:defRPr>
            </a:lvl2pPr>
            <a:lvl3pPr indent="0" lvl="2" marL="0" algn="ctr">
              <a:spcBef>
                <a:spcPts val="0"/>
              </a:spcBef>
              <a:buNone/>
              <a:defRPr sz="2800">
                <a:solidFill>
                  <a:schemeClr val="lt1"/>
                </a:solidFill>
                <a:latin typeface="Open Sans"/>
                <a:ea typeface="Open Sans"/>
                <a:cs typeface="Open Sans"/>
                <a:sym typeface="Open Sans"/>
              </a:defRPr>
            </a:lvl3pPr>
            <a:lvl4pPr indent="0" lvl="3" marL="0" algn="ctr">
              <a:spcBef>
                <a:spcPts val="0"/>
              </a:spcBef>
              <a:buNone/>
              <a:defRPr sz="2800">
                <a:solidFill>
                  <a:schemeClr val="lt1"/>
                </a:solidFill>
                <a:latin typeface="Open Sans"/>
                <a:ea typeface="Open Sans"/>
                <a:cs typeface="Open Sans"/>
                <a:sym typeface="Open Sans"/>
              </a:defRPr>
            </a:lvl4pPr>
            <a:lvl5pPr indent="0" lvl="4" marL="0" algn="ctr">
              <a:spcBef>
                <a:spcPts val="0"/>
              </a:spcBef>
              <a:buNone/>
              <a:defRPr sz="2800">
                <a:solidFill>
                  <a:schemeClr val="lt1"/>
                </a:solidFill>
                <a:latin typeface="Open Sans"/>
                <a:ea typeface="Open Sans"/>
                <a:cs typeface="Open Sans"/>
                <a:sym typeface="Open Sans"/>
              </a:defRPr>
            </a:lvl5pPr>
            <a:lvl6pPr indent="0" lvl="5" marL="0" algn="ctr">
              <a:spcBef>
                <a:spcPts val="0"/>
              </a:spcBef>
              <a:buNone/>
              <a:defRPr sz="2800">
                <a:solidFill>
                  <a:schemeClr val="lt1"/>
                </a:solidFill>
                <a:latin typeface="Open Sans"/>
                <a:ea typeface="Open Sans"/>
                <a:cs typeface="Open Sans"/>
                <a:sym typeface="Open Sans"/>
              </a:defRPr>
            </a:lvl6pPr>
            <a:lvl7pPr indent="0" lvl="6" marL="0" algn="ctr">
              <a:spcBef>
                <a:spcPts val="0"/>
              </a:spcBef>
              <a:buNone/>
              <a:defRPr sz="2800">
                <a:solidFill>
                  <a:schemeClr val="lt1"/>
                </a:solidFill>
                <a:latin typeface="Open Sans"/>
                <a:ea typeface="Open Sans"/>
                <a:cs typeface="Open Sans"/>
                <a:sym typeface="Open Sans"/>
              </a:defRPr>
            </a:lvl7pPr>
            <a:lvl8pPr indent="0" lvl="7" marL="0" algn="ctr">
              <a:spcBef>
                <a:spcPts val="0"/>
              </a:spcBef>
              <a:buNone/>
              <a:defRPr sz="2800">
                <a:solidFill>
                  <a:schemeClr val="lt1"/>
                </a:solidFill>
                <a:latin typeface="Open Sans"/>
                <a:ea typeface="Open Sans"/>
                <a:cs typeface="Open Sans"/>
                <a:sym typeface="Open Sans"/>
              </a:defRPr>
            </a:lvl8pPr>
            <a:lvl9pPr indent="0" lvl="8" marL="0" algn="ctr">
              <a:spcBef>
                <a:spcPts val="0"/>
              </a:spcBef>
              <a:buNone/>
              <a:defRPr sz="2800">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25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par>
                                <p:cTn fill="hold" nodeType="withEffect" presetClass="entr" presetID="2" presetSubtype="1">
                                  <p:stCondLst>
                                    <p:cond delay="125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500"/>
                                        <p:tgtEl>
                                          <p:spTgt spid="14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500"/>
                                        <p:tgtEl>
                                          <p:spTgt spid="14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500"/>
                                        <p:tgtEl>
                                          <p:spTgt spid="14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500"/>
                                        <p:tgtEl>
                                          <p:spTgt spid="14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500"/>
                                        <p:tgtEl>
                                          <p:spTgt spid="14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Effect filter="fade" transition="in">
                                      <p:cBhvr>
                                        <p:cTn dur="500"/>
                                        <p:tgtEl>
                                          <p:spTgt spid="14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Effect filter="fade" transition="in">
                                      <p:cBhvr>
                                        <p:cTn dur="500"/>
                                        <p:tgtEl>
                                          <p:spTgt spid="14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
                                            <p:txEl>
                                              <p:pRg end="7" st="7"/>
                                            </p:txEl>
                                          </p:spTgt>
                                        </p:tgtEl>
                                        <p:attrNameLst>
                                          <p:attrName>style.visibility</p:attrName>
                                        </p:attrNameLst>
                                      </p:cBhvr>
                                      <p:to>
                                        <p:strVal val="visible"/>
                                      </p:to>
                                    </p:set>
                                    <p:animEffect filter="fade" transition="in">
                                      <p:cBhvr>
                                        <p:cTn dur="500"/>
                                        <p:tgtEl>
                                          <p:spTgt spid="14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2">
                                            <p:txEl>
                                              <p:pRg end="8" st="8"/>
                                            </p:txEl>
                                          </p:spTgt>
                                        </p:tgtEl>
                                        <p:attrNameLst>
                                          <p:attrName>style.visibility</p:attrName>
                                        </p:attrNameLst>
                                      </p:cBhvr>
                                      <p:to>
                                        <p:strVal val="visible"/>
                                      </p:to>
                                    </p:set>
                                    <p:animEffect filter="fade" transition="in">
                                      <p:cBhvr>
                                        <p:cTn dur="500"/>
                                        <p:tgtEl>
                                          <p:spTgt spid="142">
                                            <p:txEl>
                                              <p:pRg end="8" st="8"/>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250"/>
                                        <p:tgtEl>
                                          <p:spTgt spid="145"/>
                                        </p:tgtEl>
                                      </p:cBhvr>
                                    </p:animEffect>
                                  </p:childTnLst>
                                </p:cTn>
                              </p:par>
                            </p:childTnLst>
                          </p:cTn>
                        </p:par>
                        <p:par>
                          <p:cTn fill="hold">
                            <p:stCondLst>
                              <p:cond delay="1750"/>
                            </p:stCondLst>
                            <p:childTnLst>
                              <p:par>
                                <p:cTn fill="hold" nodeType="afterEffect" presetClass="entr" presetID="2" presetSubtype="2">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 calcmode="lin" valueType="num">
                                      <p:cBhvr additive="base">
                                        <p:cTn dur="500"/>
                                        <p:tgtEl>
                                          <p:spTgt spid="14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2">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 calcmode="lin" valueType="num">
                                      <p:cBhvr additive="base">
                                        <p:cTn dur="500"/>
                                        <p:tgtEl>
                                          <p:spTgt spid="14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 calcmode="lin" valueType="num">
                                      <p:cBhvr additive="base">
                                        <p:cTn dur="500"/>
                                        <p:tgtEl>
                                          <p:spTgt spid="14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2">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 calcmode="lin" valueType="num">
                                      <p:cBhvr additive="base">
                                        <p:cTn dur="500"/>
                                        <p:tgtEl>
                                          <p:spTgt spid="14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2">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 calcmode="lin" valueType="num">
                                      <p:cBhvr additive="base">
                                        <p:cTn dur="500"/>
                                        <p:tgtEl>
                                          <p:spTgt spid="14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 calcmode="lin" valueType="num">
                                      <p:cBhvr additive="base">
                                        <p:cTn dur="500"/>
                                        <p:tgtEl>
                                          <p:spTgt spid="14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2">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 calcmode="lin" valueType="num">
                                      <p:cBhvr additive="base">
                                        <p:cTn dur="500"/>
                                        <p:tgtEl>
                                          <p:spTgt spid="147">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2">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 calcmode="lin" valueType="num">
                                      <p:cBhvr additive="base">
                                        <p:cTn dur="500"/>
                                        <p:tgtEl>
                                          <p:spTgt spid="147">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2">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 calcmode="lin" valueType="num">
                                      <p:cBhvr additive="base">
                                        <p:cTn dur="500"/>
                                        <p:tgtEl>
                                          <p:spTgt spid="14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 calcmode="lin" valueType="num">
                                      <p:cBhvr additive="base">
                                        <p:cTn dur="500"/>
                                        <p:tgtEl>
                                          <p:spTgt spid="14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 calcmode="lin" valueType="num">
                                      <p:cBhvr additive="base">
                                        <p:cTn dur="500"/>
                                        <p:tgtEl>
                                          <p:spTgt spid="14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 calcmode="lin" valueType="num">
                                      <p:cBhvr additive="base">
                                        <p:cTn dur="500"/>
                                        <p:tgtEl>
                                          <p:spTgt spid="14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 calcmode="lin" valueType="num">
                                      <p:cBhvr additive="base">
                                        <p:cTn dur="500"/>
                                        <p:tgtEl>
                                          <p:spTgt spid="14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 calcmode="lin" valueType="num">
                                      <p:cBhvr additive="base">
                                        <p:cTn dur="500"/>
                                        <p:tgtEl>
                                          <p:spTgt spid="14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 calcmode="lin" valueType="num">
                                      <p:cBhvr additive="base">
                                        <p:cTn dur="500"/>
                                        <p:tgtEl>
                                          <p:spTgt spid="14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 calcmode="lin" valueType="num">
                                      <p:cBhvr additive="base">
                                        <p:cTn dur="500"/>
                                        <p:tgtEl>
                                          <p:spTgt spid="14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anim calcmode="lin" valueType="num">
                                      <p:cBhvr additive="base">
                                        <p:cTn dur="500"/>
                                        <p:tgtEl>
                                          <p:spTgt spid="14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8">
                                            <p:txEl>
                                              <p:pRg end="8" st="8"/>
                                            </p:txEl>
                                          </p:spTgt>
                                        </p:tgtEl>
                                        <p:attrNameLst>
                                          <p:attrName>style.visibility</p:attrName>
                                        </p:attrNameLst>
                                      </p:cBhvr>
                                      <p:to>
                                        <p:strVal val="visible"/>
                                      </p:to>
                                    </p:set>
                                    <p:anim calcmode="lin" valueType="num">
                                      <p:cBhvr additive="base">
                                        <p:cTn dur="500"/>
                                        <p:tgtEl>
                                          <p:spTgt spid="14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ppt_x</p:attrName>
                                        </p:attrNameLst>
                                      </p:cBhvr>
                                      <p:tavLst>
                                        <p:tav fmla="" tm="0">
                                          <p:val>
                                            <p:strVal val="#ppt_x+1"/>
                                          </p:val>
                                        </p:tav>
                                        <p:tav fmla="" tm="100000">
                                          <p:val>
                                            <p:strVal val="#ppt_x"/>
                                          </p:val>
                                        </p:tav>
                                      </p:tavLst>
                                    </p:anim>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250"/>
                                        <p:tgtEl>
                                          <p:spTgt spid="151"/>
                                        </p:tgtEl>
                                      </p:cBhvr>
                                    </p:animEffect>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 calcmode="lin" valueType="num">
                                      <p:cBhvr additive="base">
                                        <p:cTn dur="500"/>
                                        <p:tgtEl>
                                          <p:spTgt spid="15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 calcmode="lin" valueType="num">
                                      <p:cBhvr additive="base">
                                        <p:cTn dur="500"/>
                                        <p:tgtEl>
                                          <p:spTgt spid="15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 calcmode="lin" valueType="num">
                                      <p:cBhvr additive="base">
                                        <p:cTn dur="500"/>
                                        <p:tgtEl>
                                          <p:spTgt spid="15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 calcmode="lin" valueType="num">
                                      <p:cBhvr additive="base">
                                        <p:cTn dur="500"/>
                                        <p:tgtEl>
                                          <p:spTgt spid="15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 calcmode="lin" valueType="num">
                                      <p:cBhvr additive="base">
                                        <p:cTn dur="500"/>
                                        <p:tgtEl>
                                          <p:spTgt spid="15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2">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 calcmode="lin" valueType="num">
                                      <p:cBhvr additive="base">
                                        <p:cTn dur="500"/>
                                        <p:tgtEl>
                                          <p:spTgt spid="153">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 calcmode="lin" valueType="num">
                                      <p:cBhvr additive="base">
                                        <p:cTn dur="500"/>
                                        <p:tgtEl>
                                          <p:spTgt spid="153">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anim calcmode="lin" valueType="num">
                                      <p:cBhvr additive="base">
                                        <p:cTn dur="500"/>
                                        <p:tgtEl>
                                          <p:spTgt spid="153">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2">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anim calcmode="lin" valueType="num">
                                      <p:cBhvr additive="base">
                                        <p:cTn dur="500"/>
                                        <p:tgtEl>
                                          <p:spTgt spid="15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 calcmode="lin" valueType="num">
                                      <p:cBhvr additive="base">
                                        <p:cTn dur="500"/>
                                        <p:tgtEl>
                                          <p:spTgt spid="15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 calcmode="lin" valueType="num">
                                      <p:cBhvr additive="base">
                                        <p:cTn dur="500"/>
                                        <p:tgtEl>
                                          <p:spTgt spid="15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 calcmode="lin" valueType="num">
                                      <p:cBhvr additive="base">
                                        <p:cTn dur="500"/>
                                        <p:tgtEl>
                                          <p:spTgt spid="15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 calcmode="lin" valueType="num">
                                      <p:cBhvr additive="base">
                                        <p:cTn dur="500"/>
                                        <p:tgtEl>
                                          <p:spTgt spid="154">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 calcmode="lin" valueType="num">
                                      <p:cBhvr additive="base">
                                        <p:cTn dur="500"/>
                                        <p:tgtEl>
                                          <p:spTgt spid="154">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 calcmode="lin" valueType="num">
                                      <p:cBhvr additive="base">
                                        <p:cTn dur="500"/>
                                        <p:tgtEl>
                                          <p:spTgt spid="154">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 calcmode="lin" valueType="num">
                                      <p:cBhvr additive="base">
                                        <p:cTn dur="500"/>
                                        <p:tgtEl>
                                          <p:spTgt spid="154">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anim calcmode="lin" valueType="num">
                                      <p:cBhvr additive="base">
                                        <p:cTn dur="500"/>
                                        <p:tgtEl>
                                          <p:spTgt spid="154">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4">
                                            <p:txEl>
                                              <p:pRg end="8" st="8"/>
                                            </p:txEl>
                                          </p:spTgt>
                                        </p:tgtEl>
                                        <p:attrNameLst>
                                          <p:attrName>style.visibility</p:attrName>
                                        </p:attrNameLst>
                                      </p:cBhvr>
                                      <p:to>
                                        <p:strVal val="visible"/>
                                      </p:to>
                                    </p:set>
                                    <p:anim calcmode="lin" valueType="num">
                                      <p:cBhvr additive="base">
                                        <p:cTn dur="500"/>
                                        <p:tgtEl>
                                          <p:spTgt spid="154">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500"/>
                                        <p:tgtEl>
                                          <p:spTgt spid="155"/>
                                        </p:tgtEl>
                                        <p:attrNameLst>
                                          <p:attrName>ppt_x</p:attrName>
                                        </p:attrNameLst>
                                      </p:cBhvr>
                                      <p:tavLst>
                                        <p:tav fmla="" tm="0">
                                          <p:val>
                                            <p:strVal val="#ppt_x+1"/>
                                          </p:val>
                                        </p:tav>
                                        <p:tav fmla="" tm="100000">
                                          <p:val>
                                            <p:strVal val="#ppt_x"/>
                                          </p:val>
                                        </p:tav>
                                      </p:tavLst>
                                    </p:anim>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250"/>
                                        <p:tgtEl>
                                          <p:spTgt spid="157"/>
                                        </p:tgtEl>
                                      </p:cBhvr>
                                    </p:animEffect>
                                  </p:childTnLst>
                                </p:cTn>
                              </p:par>
                            </p:childTnLst>
                          </p:cTn>
                        </p:par>
                        <p:par>
                          <p:cTn fill="hold">
                            <p:stCondLst>
                              <p:cond delay="12250"/>
                            </p:stCondLst>
                            <p:childTnLst>
                              <p:par>
                                <p:cTn fill="hold" nodeType="afterEffect" presetClass="entr" presetID="2" presetSubtype="2">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 calcmode="lin" valueType="num">
                                      <p:cBhvr additive="base">
                                        <p:cTn dur="500"/>
                                        <p:tgtEl>
                                          <p:spTgt spid="15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2">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 calcmode="lin" valueType="num">
                                      <p:cBhvr additive="base">
                                        <p:cTn dur="500"/>
                                        <p:tgtEl>
                                          <p:spTgt spid="15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2">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 calcmode="lin" valueType="num">
                                      <p:cBhvr additive="base">
                                        <p:cTn dur="500"/>
                                        <p:tgtEl>
                                          <p:spTgt spid="15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750"/>
                            </p:stCondLst>
                            <p:childTnLst>
                              <p:par>
                                <p:cTn fill="hold" nodeType="afterEffect" presetClass="entr" presetID="2" presetSubtype="2">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 calcmode="lin" valueType="num">
                                      <p:cBhvr additive="base">
                                        <p:cTn dur="500"/>
                                        <p:tgtEl>
                                          <p:spTgt spid="15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2">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 calcmode="lin" valueType="num">
                                      <p:cBhvr additive="base">
                                        <p:cTn dur="500"/>
                                        <p:tgtEl>
                                          <p:spTgt spid="15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2" presetSubtype="2">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 calcmode="lin" valueType="num">
                                      <p:cBhvr additive="base">
                                        <p:cTn dur="500"/>
                                        <p:tgtEl>
                                          <p:spTgt spid="15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250"/>
                            </p:stCondLst>
                            <p:childTnLst>
                              <p:par>
                                <p:cTn fill="hold" nodeType="afterEffect" presetClass="entr" presetID="2" presetSubtype="2">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anim calcmode="lin" valueType="num">
                                      <p:cBhvr additive="base">
                                        <p:cTn dur="500"/>
                                        <p:tgtEl>
                                          <p:spTgt spid="159">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750"/>
                            </p:stCondLst>
                            <p:childTnLst>
                              <p:par>
                                <p:cTn fill="hold" nodeType="afterEffect" presetClass="entr" presetID="2" presetSubtype="2">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anim calcmode="lin" valueType="num">
                                      <p:cBhvr additive="base">
                                        <p:cTn dur="500"/>
                                        <p:tgtEl>
                                          <p:spTgt spid="159">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250"/>
                            </p:stCondLst>
                            <p:childTnLst>
                              <p:par>
                                <p:cTn fill="hold" nodeType="afterEffect" presetClass="entr" presetID="2" presetSubtype="2">
                                  <p:stCondLst>
                                    <p:cond delay="0"/>
                                  </p:stCondLst>
                                  <p:childTnLst>
                                    <p:set>
                                      <p:cBhvr>
                                        <p:cTn dur="1" fill="hold">
                                          <p:stCondLst>
                                            <p:cond delay="0"/>
                                          </p:stCondLst>
                                        </p:cTn>
                                        <p:tgtEl>
                                          <p:spTgt spid="159">
                                            <p:txEl>
                                              <p:pRg end="8" st="8"/>
                                            </p:txEl>
                                          </p:spTgt>
                                        </p:tgtEl>
                                        <p:attrNameLst>
                                          <p:attrName>style.visibility</p:attrName>
                                        </p:attrNameLst>
                                      </p:cBhvr>
                                      <p:to>
                                        <p:strVal val="visible"/>
                                      </p:to>
                                    </p:set>
                                    <p:anim calcmode="lin" valueType="num">
                                      <p:cBhvr additive="base">
                                        <p:cTn dur="500"/>
                                        <p:tgtEl>
                                          <p:spTgt spid="159">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 calcmode="lin" valueType="num">
                                      <p:cBhvr additive="base">
                                        <p:cTn dur="500"/>
                                        <p:tgtEl>
                                          <p:spTgt spid="16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 calcmode="lin" valueType="num">
                                      <p:cBhvr additive="base">
                                        <p:cTn dur="500"/>
                                        <p:tgtEl>
                                          <p:spTgt spid="16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 calcmode="lin" valueType="num">
                                      <p:cBhvr additive="base">
                                        <p:cTn dur="500"/>
                                        <p:tgtEl>
                                          <p:spTgt spid="16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 calcmode="lin" valueType="num">
                                      <p:cBhvr additive="base">
                                        <p:cTn dur="500"/>
                                        <p:tgtEl>
                                          <p:spTgt spid="16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 calcmode="lin" valueType="num">
                                      <p:cBhvr additive="base">
                                        <p:cTn dur="500"/>
                                        <p:tgtEl>
                                          <p:spTgt spid="16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 calcmode="lin" valueType="num">
                                      <p:cBhvr additive="base">
                                        <p:cTn dur="500"/>
                                        <p:tgtEl>
                                          <p:spTgt spid="16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 calcmode="lin" valueType="num">
                                      <p:cBhvr additive="base">
                                        <p:cTn dur="500"/>
                                        <p:tgtEl>
                                          <p:spTgt spid="16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anim calcmode="lin" valueType="num">
                                      <p:cBhvr additive="base">
                                        <p:cTn dur="500"/>
                                        <p:tgtEl>
                                          <p:spTgt spid="16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anim calcmode="lin" valueType="num">
                                      <p:cBhvr additive="base">
                                        <p:cTn dur="500"/>
                                        <p:tgtEl>
                                          <p:spTgt spid="16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ppt_x</p:attrName>
                                        </p:attrNameLst>
                                      </p:cBhvr>
                                      <p:tavLst>
                                        <p:tav fmla="" tm="0">
                                          <p:val>
                                            <p:strVal val="#ppt_x+1"/>
                                          </p:val>
                                        </p:tav>
                                        <p:tav fmla="" tm="100000">
                                          <p:val>
                                            <p:strVal val="#ppt_x"/>
                                          </p:val>
                                        </p:tav>
                                      </p:tavLst>
                                    </p:anim>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par>
                          <p:cTn fill="hold">
                            <p:stCondLst>
                              <p:cond delay="1725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250"/>
                                        <p:tgtEl>
                                          <p:spTgt spid="163"/>
                                        </p:tgtEl>
                                      </p:cBhvr>
                                    </p:animEffect>
                                  </p:childTnLst>
                                </p:cTn>
                              </p:par>
                            </p:childTnLst>
                          </p:cTn>
                        </p:par>
                        <p:par>
                          <p:cTn fill="hold">
                            <p:stCondLst>
                              <p:cond delay="17500"/>
                            </p:stCondLst>
                            <p:childTnLst>
                              <p:par>
                                <p:cTn fill="hold" nodeType="afterEffect" presetClass="entr" presetID="2" presetSubtype="2">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 calcmode="lin" valueType="num">
                                      <p:cBhvr additive="base">
                                        <p:cTn dur="500"/>
                                        <p:tgtEl>
                                          <p:spTgt spid="16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ntr" presetID="2" presetSubtype="2">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 calcmode="lin" valueType="num">
                                      <p:cBhvr additive="base">
                                        <p:cTn dur="500"/>
                                        <p:tgtEl>
                                          <p:spTgt spid="16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2">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 calcmode="lin" valueType="num">
                                      <p:cBhvr additive="base">
                                        <p:cTn dur="500"/>
                                        <p:tgtEl>
                                          <p:spTgt spid="16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0"/>
                            </p:stCondLst>
                            <p:childTnLst>
                              <p:par>
                                <p:cTn fill="hold" nodeType="afterEffect" presetClass="entr" presetID="2" presetSubtype="2">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 calcmode="lin" valueType="num">
                                      <p:cBhvr additive="base">
                                        <p:cTn dur="500"/>
                                        <p:tgtEl>
                                          <p:spTgt spid="16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2">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 calcmode="lin" valueType="num">
                                      <p:cBhvr additive="base">
                                        <p:cTn dur="500"/>
                                        <p:tgtEl>
                                          <p:spTgt spid="16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0"/>
                            </p:stCondLst>
                            <p:childTnLst>
                              <p:par>
                                <p:cTn fill="hold" nodeType="afterEffect" presetClass="entr" presetID="2" presetSubtype="2">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 calcmode="lin" valueType="num">
                                      <p:cBhvr additive="base">
                                        <p:cTn dur="500"/>
                                        <p:tgtEl>
                                          <p:spTgt spid="16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500"/>
                            </p:stCondLst>
                            <p:childTnLst>
                              <p:par>
                                <p:cTn fill="hold" nodeType="afterEffect" presetClass="entr" presetID="2" presetSubtype="2">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 calcmode="lin" valueType="num">
                                      <p:cBhvr additive="base">
                                        <p:cTn dur="500"/>
                                        <p:tgtEl>
                                          <p:spTgt spid="16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2">
                                  <p:stCondLst>
                                    <p:cond delay="0"/>
                                  </p:stCondLst>
                                  <p:childTnLst>
                                    <p:set>
                                      <p:cBhvr>
                                        <p:cTn dur="1" fill="hold">
                                          <p:stCondLst>
                                            <p:cond delay="0"/>
                                          </p:stCondLst>
                                        </p:cTn>
                                        <p:tgtEl>
                                          <p:spTgt spid="165">
                                            <p:txEl>
                                              <p:pRg end="7" st="7"/>
                                            </p:txEl>
                                          </p:spTgt>
                                        </p:tgtEl>
                                        <p:attrNameLst>
                                          <p:attrName>style.visibility</p:attrName>
                                        </p:attrNameLst>
                                      </p:cBhvr>
                                      <p:to>
                                        <p:strVal val="visible"/>
                                      </p:to>
                                    </p:set>
                                    <p:anim calcmode="lin" valueType="num">
                                      <p:cBhvr additive="base">
                                        <p:cTn dur="500"/>
                                        <p:tgtEl>
                                          <p:spTgt spid="16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500"/>
                            </p:stCondLst>
                            <p:childTnLst>
                              <p:par>
                                <p:cTn fill="hold" nodeType="afterEffect" presetClass="entr" presetID="2" presetSubtype="2">
                                  <p:stCondLst>
                                    <p:cond delay="0"/>
                                  </p:stCondLst>
                                  <p:childTnLst>
                                    <p:set>
                                      <p:cBhvr>
                                        <p:cTn dur="1" fill="hold">
                                          <p:stCondLst>
                                            <p:cond delay="0"/>
                                          </p:stCondLst>
                                        </p:cTn>
                                        <p:tgtEl>
                                          <p:spTgt spid="165">
                                            <p:txEl>
                                              <p:pRg end="8" st="8"/>
                                            </p:txEl>
                                          </p:spTgt>
                                        </p:tgtEl>
                                        <p:attrNameLst>
                                          <p:attrName>style.visibility</p:attrName>
                                        </p:attrNameLst>
                                      </p:cBhvr>
                                      <p:to>
                                        <p:strVal val="visible"/>
                                      </p:to>
                                    </p:set>
                                    <p:anim calcmode="lin" valueType="num">
                                      <p:cBhvr additive="base">
                                        <p:cTn dur="500"/>
                                        <p:tgtEl>
                                          <p:spTgt spid="16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 calcmode="lin" valueType="num">
                                      <p:cBhvr additive="base">
                                        <p:cTn dur="500"/>
                                        <p:tgtEl>
                                          <p:spTgt spid="16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 calcmode="lin" valueType="num">
                                      <p:cBhvr additive="base">
                                        <p:cTn dur="500"/>
                                        <p:tgtEl>
                                          <p:spTgt spid="166">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 calcmode="lin" valueType="num">
                                      <p:cBhvr additive="base">
                                        <p:cTn dur="500"/>
                                        <p:tgtEl>
                                          <p:spTgt spid="166">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 calcmode="lin" valueType="num">
                                      <p:cBhvr additive="base">
                                        <p:cTn dur="500"/>
                                        <p:tgtEl>
                                          <p:spTgt spid="166">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 calcmode="lin" valueType="num">
                                      <p:cBhvr additive="base">
                                        <p:cTn dur="500"/>
                                        <p:tgtEl>
                                          <p:spTgt spid="166">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 calcmode="lin" valueType="num">
                                      <p:cBhvr additive="base">
                                        <p:cTn dur="500"/>
                                        <p:tgtEl>
                                          <p:spTgt spid="166">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 calcmode="lin" valueType="num">
                                      <p:cBhvr additive="base">
                                        <p:cTn dur="500"/>
                                        <p:tgtEl>
                                          <p:spTgt spid="166">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anim calcmode="lin" valueType="num">
                                      <p:cBhvr additive="base">
                                        <p:cTn dur="500"/>
                                        <p:tgtEl>
                                          <p:spTgt spid="166">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anim calcmode="lin" valueType="num">
                                      <p:cBhvr additive="base">
                                        <p:cTn dur="500"/>
                                        <p:tgtEl>
                                          <p:spTgt spid="166">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WOT">
  <p:cSld name="SWOT">
    <p:spTree>
      <p:nvGrpSpPr>
        <p:cNvPr id="1700" name="Shape 1700"/>
        <p:cNvGrpSpPr/>
        <p:nvPr/>
      </p:nvGrpSpPr>
      <p:grpSpPr>
        <a:xfrm>
          <a:off x="0" y="0"/>
          <a:ext cx="0" cy="0"/>
          <a:chOff x="0" y="0"/>
          <a:chExt cx="0" cy="0"/>
        </a:xfrm>
      </p:grpSpPr>
      <p:sp>
        <p:nvSpPr>
          <p:cNvPr id="1701" name="Google Shape;1701;p83"/>
          <p:cNvSpPr/>
          <p:nvPr/>
        </p:nvSpPr>
        <p:spPr>
          <a:xfrm>
            <a:off x="0" y="5160785"/>
            <a:ext cx="7773622" cy="2739165"/>
          </a:xfrm>
          <a:prstGeom prst="rect">
            <a:avLst/>
          </a:prstGeom>
          <a:solidFill>
            <a:srgbClr val="E7F4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02" name="Google Shape;1702;p83"/>
          <p:cNvSpPr/>
          <p:nvPr/>
        </p:nvSpPr>
        <p:spPr>
          <a:xfrm>
            <a:off x="0" y="2421624"/>
            <a:ext cx="7773622" cy="2739165"/>
          </a:xfrm>
          <a:prstGeom prst="rect">
            <a:avLst/>
          </a:prstGeom>
          <a:solidFill>
            <a:srgbClr val="FFEC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03" name="Google Shape;1703;p83"/>
          <p:cNvSpPr/>
          <p:nvPr/>
        </p:nvSpPr>
        <p:spPr>
          <a:xfrm>
            <a:off x="10512792" y="5160783"/>
            <a:ext cx="7773621" cy="2739165"/>
          </a:xfrm>
          <a:prstGeom prst="rect">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04" name="Google Shape;1704;p83"/>
          <p:cNvSpPr/>
          <p:nvPr/>
        </p:nvSpPr>
        <p:spPr>
          <a:xfrm rot="-8100000">
            <a:off x="9713304" y="5561922"/>
            <a:ext cx="1936884" cy="1936884"/>
          </a:xfrm>
          <a:prstGeom prst="rtTriangle">
            <a:avLst/>
          </a:pr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05" name="Google Shape;1705;p83"/>
          <p:cNvSpPr/>
          <p:nvPr/>
        </p:nvSpPr>
        <p:spPr>
          <a:xfrm>
            <a:off x="10512791" y="2421618"/>
            <a:ext cx="7773621" cy="2739165"/>
          </a:xfrm>
          <a:prstGeom prst="rect">
            <a:avLst/>
          </a:prstGeom>
          <a:solidFill>
            <a:srgbClr val="C6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06" name="Google Shape;1706;p83"/>
          <p:cNvSpPr/>
          <p:nvPr/>
        </p:nvSpPr>
        <p:spPr>
          <a:xfrm rot="-8100000">
            <a:off x="9713304" y="2822754"/>
            <a:ext cx="1936884" cy="1936884"/>
          </a:xfrm>
          <a:prstGeom prst="rtTriangle">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07" name="Google Shape;1707;p83"/>
          <p:cNvSpPr/>
          <p:nvPr/>
        </p:nvSpPr>
        <p:spPr>
          <a:xfrm rot="2700000">
            <a:off x="6638095" y="5561922"/>
            <a:ext cx="1936884" cy="1936884"/>
          </a:xfrm>
          <a:prstGeom prst="rtTriangle">
            <a:avLst/>
          </a:prstGeom>
          <a:solidFill>
            <a:srgbClr val="6592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08" name="Google Shape;1708;p83"/>
          <p:cNvSpPr/>
          <p:nvPr/>
        </p:nvSpPr>
        <p:spPr>
          <a:xfrm rot="2700000">
            <a:off x="6638095" y="2822754"/>
            <a:ext cx="1936884" cy="1936884"/>
          </a:xfrm>
          <a:prstGeom prst="rtTriangle">
            <a:avLst/>
          </a:prstGeom>
          <a:solidFill>
            <a:srgbClr val="CD7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09" name="Google Shape;1709;p83"/>
          <p:cNvSpPr/>
          <p:nvPr/>
        </p:nvSpPr>
        <p:spPr>
          <a:xfrm rot="2700000">
            <a:off x="6805180" y="2822762"/>
            <a:ext cx="1936884" cy="1936884"/>
          </a:xfrm>
          <a:prstGeom prst="rtTriangl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10" name="Google Shape;1710;p83"/>
          <p:cNvSpPr/>
          <p:nvPr/>
        </p:nvSpPr>
        <p:spPr>
          <a:xfrm rot="-8100000">
            <a:off x="6805180" y="2822762"/>
            <a:ext cx="1936884" cy="1936884"/>
          </a:xfrm>
          <a:prstGeom prst="rtTriangle">
            <a:avLst/>
          </a:prstGeom>
          <a:solidFill>
            <a:srgbClr val="FEC8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11" name="Google Shape;1711;p83"/>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2" name="Google Shape;1712;p83"/>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3" name="Google Shape;1713;p83"/>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14" name="Google Shape;1714;p83"/>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15" name="Google Shape;1715;p83"/>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716" name="Google Shape;1716;p83"/>
          <p:cNvSpPr/>
          <p:nvPr/>
        </p:nvSpPr>
        <p:spPr>
          <a:xfrm rot="2700000">
            <a:off x="9544349" y="2822760"/>
            <a:ext cx="1936884" cy="1936884"/>
          </a:xfrm>
          <a:prstGeom prst="rtTriangle">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17" name="Google Shape;1717;p83"/>
          <p:cNvSpPr/>
          <p:nvPr/>
        </p:nvSpPr>
        <p:spPr>
          <a:xfrm rot="-8100000">
            <a:off x="9544349" y="2822760"/>
            <a:ext cx="1936884" cy="1936884"/>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18" name="Google Shape;1718;p83"/>
          <p:cNvSpPr/>
          <p:nvPr/>
        </p:nvSpPr>
        <p:spPr>
          <a:xfrm rot="-8100000">
            <a:off x="6805179" y="5561931"/>
            <a:ext cx="1936884" cy="1936884"/>
          </a:xfrm>
          <a:prstGeom prst="rtTriangle">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19" name="Google Shape;1719;p83"/>
          <p:cNvSpPr/>
          <p:nvPr/>
        </p:nvSpPr>
        <p:spPr>
          <a:xfrm rot="2700000">
            <a:off x="6805179" y="5561931"/>
            <a:ext cx="1936884" cy="1936884"/>
          </a:xfrm>
          <a:prstGeom prst="rtTriangl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20" name="Google Shape;1720;p83"/>
          <p:cNvSpPr/>
          <p:nvPr/>
        </p:nvSpPr>
        <p:spPr>
          <a:xfrm rot="2700000">
            <a:off x="9544348" y="5561929"/>
            <a:ext cx="1936884" cy="1936884"/>
          </a:xfrm>
          <a:prstGeom prst="rtTriangle">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21" name="Google Shape;1721;p83"/>
          <p:cNvSpPr/>
          <p:nvPr/>
        </p:nvSpPr>
        <p:spPr>
          <a:xfrm rot="-8100000">
            <a:off x="9544348" y="5561929"/>
            <a:ext cx="1936884" cy="1936884"/>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22" name="Google Shape;1722;p83"/>
          <p:cNvSpPr txBox="1"/>
          <p:nvPr>
            <p:ph idx="2" type="body"/>
          </p:nvPr>
        </p:nvSpPr>
        <p:spPr>
          <a:xfrm>
            <a:off x="7233871" y="2981577"/>
            <a:ext cx="1079500" cy="1619250"/>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9600"/>
              <a:buNone/>
              <a:defRPr sz="9600">
                <a:solidFill>
                  <a:schemeClr val="lt1"/>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23" name="Google Shape;1723;p83"/>
          <p:cNvSpPr txBox="1"/>
          <p:nvPr>
            <p:ph idx="3" type="body"/>
          </p:nvPr>
        </p:nvSpPr>
        <p:spPr>
          <a:xfrm>
            <a:off x="9973040" y="2981577"/>
            <a:ext cx="1079500" cy="1619250"/>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9600"/>
              <a:buNone/>
              <a:defRPr sz="9600">
                <a:solidFill>
                  <a:schemeClr val="lt1"/>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24" name="Google Shape;1724;p83"/>
          <p:cNvSpPr txBox="1"/>
          <p:nvPr>
            <p:ph idx="4" type="body"/>
          </p:nvPr>
        </p:nvSpPr>
        <p:spPr>
          <a:xfrm>
            <a:off x="7233872" y="5720746"/>
            <a:ext cx="1079500" cy="1619250"/>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9600"/>
              <a:buNone/>
              <a:defRPr sz="9600">
                <a:solidFill>
                  <a:schemeClr val="lt1"/>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25" name="Google Shape;1725;p83"/>
          <p:cNvSpPr txBox="1"/>
          <p:nvPr>
            <p:ph idx="5" type="body"/>
          </p:nvPr>
        </p:nvSpPr>
        <p:spPr>
          <a:xfrm>
            <a:off x="9973041" y="5720746"/>
            <a:ext cx="1079500" cy="1619250"/>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9600"/>
              <a:buNone/>
              <a:defRPr sz="9600">
                <a:solidFill>
                  <a:schemeClr val="lt1"/>
                </a:solidFill>
                <a:latin typeface="Ultra"/>
                <a:ea typeface="Ultra"/>
                <a:cs typeface="Ultra"/>
                <a:sym typeface="Ultr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26" name="Google Shape;1726;p83"/>
          <p:cNvSpPr txBox="1"/>
          <p:nvPr>
            <p:ph idx="6" type="body"/>
          </p:nvPr>
        </p:nvSpPr>
        <p:spPr>
          <a:xfrm>
            <a:off x="626300" y="2538669"/>
            <a:ext cx="5361141" cy="2505075"/>
          </a:xfrm>
          <a:prstGeom prst="rect">
            <a:avLst/>
          </a:prstGeom>
          <a:noFill/>
          <a:ln>
            <a:noFill/>
          </a:ln>
        </p:spPr>
        <p:txBody>
          <a:bodyPr anchorCtr="0" anchor="ctr" bIns="81625" lIns="163275" spcFirstLastPara="1" rIns="163275" wrap="square" tIns="81625"/>
          <a:lstStyle>
            <a:lvl1pPr indent="-355600" lvl="0" marL="457200" algn="l">
              <a:lnSpc>
                <a:spcPct val="120000"/>
              </a:lnSpc>
              <a:spcBef>
                <a:spcPts val="1200"/>
              </a:spcBef>
              <a:spcAft>
                <a:spcPts val="0"/>
              </a:spcAft>
              <a:buClr>
                <a:schemeClr val="accent5"/>
              </a:buClr>
              <a:buSzPts val="2000"/>
              <a:buFont typeface="Noto Sans Symbols"/>
              <a:buChar char="●"/>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27" name="Google Shape;1727;p83"/>
          <p:cNvSpPr txBox="1"/>
          <p:nvPr>
            <p:ph idx="7" type="body"/>
          </p:nvPr>
        </p:nvSpPr>
        <p:spPr>
          <a:xfrm>
            <a:off x="625965" y="5277830"/>
            <a:ext cx="5361141" cy="2505075"/>
          </a:xfrm>
          <a:prstGeom prst="rect">
            <a:avLst/>
          </a:prstGeom>
          <a:noFill/>
          <a:ln>
            <a:noFill/>
          </a:ln>
        </p:spPr>
        <p:txBody>
          <a:bodyPr anchorCtr="0" anchor="ctr" bIns="81625" lIns="163275" spcFirstLastPara="1" rIns="163275" wrap="square" tIns="81625"/>
          <a:lstStyle>
            <a:lvl1pPr indent="-355600" lvl="0" marL="457200" algn="l">
              <a:lnSpc>
                <a:spcPct val="120000"/>
              </a:lnSpc>
              <a:spcBef>
                <a:spcPts val="1200"/>
              </a:spcBef>
              <a:spcAft>
                <a:spcPts val="0"/>
              </a:spcAft>
              <a:buClr>
                <a:schemeClr val="accent3"/>
              </a:buClr>
              <a:buSzPts val="2000"/>
              <a:buFont typeface="Noto Sans Symbols"/>
              <a:buChar char="●"/>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28" name="Google Shape;1728;p83"/>
          <p:cNvSpPr txBox="1"/>
          <p:nvPr>
            <p:ph idx="8" type="body"/>
          </p:nvPr>
        </p:nvSpPr>
        <p:spPr>
          <a:xfrm>
            <a:off x="12114295" y="2538668"/>
            <a:ext cx="5435004" cy="2505075"/>
          </a:xfrm>
          <a:prstGeom prst="rect">
            <a:avLst/>
          </a:prstGeom>
          <a:noFill/>
          <a:ln>
            <a:noFill/>
          </a:ln>
        </p:spPr>
        <p:txBody>
          <a:bodyPr anchorCtr="0" anchor="ctr" bIns="81625" lIns="163275" spcFirstLastPara="1" rIns="163275" wrap="square" tIns="81625"/>
          <a:lstStyle>
            <a:lvl1pPr indent="-355600" lvl="0" marL="457200" algn="l">
              <a:lnSpc>
                <a:spcPct val="120000"/>
              </a:lnSpc>
              <a:spcBef>
                <a:spcPts val="1200"/>
              </a:spcBef>
              <a:spcAft>
                <a:spcPts val="0"/>
              </a:spcAft>
              <a:buClr>
                <a:schemeClr val="accent1"/>
              </a:buClr>
              <a:buSzPts val="2000"/>
              <a:buFont typeface="Noto Sans Symbols"/>
              <a:buChar char="●"/>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29" name="Google Shape;1729;p83"/>
          <p:cNvSpPr txBox="1"/>
          <p:nvPr>
            <p:ph idx="9" type="body"/>
          </p:nvPr>
        </p:nvSpPr>
        <p:spPr>
          <a:xfrm>
            <a:off x="12113960" y="5277829"/>
            <a:ext cx="5435004" cy="2505075"/>
          </a:xfrm>
          <a:prstGeom prst="rect">
            <a:avLst/>
          </a:prstGeom>
          <a:noFill/>
          <a:ln>
            <a:noFill/>
          </a:ln>
        </p:spPr>
        <p:txBody>
          <a:bodyPr anchorCtr="0" anchor="ctr" bIns="81625" lIns="163275" spcFirstLastPara="1" rIns="163275" wrap="square" tIns="81625"/>
          <a:lstStyle>
            <a:lvl1pPr indent="-355600" lvl="0" marL="457200" algn="l">
              <a:lnSpc>
                <a:spcPct val="120000"/>
              </a:lnSpc>
              <a:spcBef>
                <a:spcPts val="1200"/>
              </a:spcBef>
              <a:spcAft>
                <a:spcPts val="0"/>
              </a:spcAft>
              <a:buClr>
                <a:schemeClr val="accent2"/>
              </a:buClr>
              <a:buSzPts val="2000"/>
              <a:buFont typeface="Noto Sans Symbols"/>
              <a:buChar char="●"/>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30" name="Google Shape;1730;p83"/>
          <p:cNvSpPr/>
          <p:nvPr/>
        </p:nvSpPr>
        <p:spPr>
          <a:xfrm>
            <a:off x="0" y="2421624"/>
            <a:ext cx="526093" cy="2739165"/>
          </a:xfrm>
          <a:prstGeom prst="rect">
            <a:avLst/>
          </a:prstGeom>
          <a:solidFill>
            <a:srgbClr val="FEDA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31" name="Google Shape;1731;p83"/>
          <p:cNvSpPr/>
          <p:nvPr/>
        </p:nvSpPr>
        <p:spPr>
          <a:xfrm>
            <a:off x="-1" y="5160792"/>
            <a:ext cx="526093" cy="2739165"/>
          </a:xfrm>
          <a:prstGeom prst="rect">
            <a:avLst/>
          </a:prstGeom>
          <a:solidFill>
            <a:srgbClr val="CFEAA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32" name="Google Shape;1732;p83"/>
          <p:cNvSpPr/>
          <p:nvPr/>
        </p:nvSpPr>
        <p:spPr>
          <a:xfrm>
            <a:off x="17760320" y="2421612"/>
            <a:ext cx="526093" cy="2739165"/>
          </a:xfrm>
          <a:prstGeom prst="rect">
            <a:avLst/>
          </a:prstGeom>
          <a:solidFill>
            <a:srgbClr val="8D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33" name="Google Shape;1733;p83"/>
          <p:cNvSpPr/>
          <p:nvPr/>
        </p:nvSpPr>
        <p:spPr>
          <a:xfrm>
            <a:off x="17760320" y="5160780"/>
            <a:ext cx="526093" cy="2739165"/>
          </a:xfrm>
          <a:prstGeom prst="rect">
            <a:avLst/>
          </a:prstGeom>
          <a:solidFill>
            <a:srgbClr val="FEB4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34" name="Google Shape;1734;p83"/>
          <p:cNvSpPr txBox="1"/>
          <p:nvPr>
            <p:ph idx="13" type="body"/>
          </p:nvPr>
        </p:nvSpPr>
        <p:spPr>
          <a:xfrm>
            <a:off x="1078310" y="8292507"/>
            <a:ext cx="16200314" cy="100389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35" name="Google Shape;1735;p83"/>
          <p:cNvSpPr/>
          <p:nvPr/>
        </p:nvSpPr>
        <p:spPr>
          <a:xfrm>
            <a:off x="1222326" y="8148492"/>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715"/>
                                        </p:tgtEl>
                                        <p:attrNameLst>
                                          <p:attrName>style.visibility</p:attrName>
                                        </p:attrNameLst>
                                      </p:cBhvr>
                                      <p:to>
                                        <p:strVal val="visible"/>
                                      </p:to>
                                    </p:set>
                                    <p:anim calcmode="lin" valueType="num">
                                      <p:cBhvr additive="base">
                                        <p:cTn dur="500"/>
                                        <p:tgtEl>
                                          <p:spTgt spid="171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14">
                                            <p:txEl>
                                              <p:pRg end="0" st="0"/>
                                            </p:txEl>
                                          </p:spTgt>
                                        </p:tgtEl>
                                        <p:attrNameLst>
                                          <p:attrName>style.visibility</p:attrName>
                                        </p:attrNameLst>
                                      </p:cBhvr>
                                      <p:to>
                                        <p:strVal val="visible"/>
                                      </p:to>
                                    </p:set>
                                    <p:animEffect filter="fade" transition="in">
                                      <p:cBhvr>
                                        <p:cTn dur="500"/>
                                        <p:tgtEl>
                                          <p:spTgt spid="171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14">
                                            <p:txEl>
                                              <p:pRg end="1" st="1"/>
                                            </p:txEl>
                                          </p:spTgt>
                                        </p:tgtEl>
                                        <p:attrNameLst>
                                          <p:attrName>style.visibility</p:attrName>
                                        </p:attrNameLst>
                                      </p:cBhvr>
                                      <p:to>
                                        <p:strVal val="visible"/>
                                      </p:to>
                                    </p:set>
                                    <p:animEffect filter="fade" transition="in">
                                      <p:cBhvr>
                                        <p:cTn dur="500"/>
                                        <p:tgtEl>
                                          <p:spTgt spid="171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14">
                                            <p:txEl>
                                              <p:pRg end="2" st="2"/>
                                            </p:txEl>
                                          </p:spTgt>
                                        </p:tgtEl>
                                        <p:attrNameLst>
                                          <p:attrName>style.visibility</p:attrName>
                                        </p:attrNameLst>
                                      </p:cBhvr>
                                      <p:to>
                                        <p:strVal val="visible"/>
                                      </p:to>
                                    </p:set>
                                    <p:animEffect filter="fade" transition="in">
                                      <p:cBhvr>
                                        <p:cTn dur="500"/>
                                        <p:tgtEl>
                                          <p:spTgt spid="171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14">
                                            <p:txEl>
                                              <p:pRg end="3" st="3"/>
                                            </p:txEl>
                                          </p:spTgt>
                                        </p:tgtEl>
                                        <p:attrNameLst>
                                          <p:attrName>style.visibility</p:attrName>
                                        </p:attrNameLst>
                                      </p:cBhvr>
                                      <p:to>
                                        <p:strVal val="visible"/>
                                      </p:to>
                                    </p:set>
                                    <p:animEffect filter="fade" transition="in">
                                      <p:cBhvr>
                                        <p:cTn dur="500"/>
                                        <p:tgtEl>
                                          <p:spTgt spid="171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14">
                                            <p:txEl>
                                              <p:pRg end="4" st="4"/>
                                            </p:txEl>
                                          </p:spTgt>
                                        </p:tgtEl>
                                        <p:attrNameLst>
                                          <p:attrName>style.visibility</p:attrName>
                                        </p:attrNameLst>
                                      </p:cBhvr>
                                      <p:to>
                                        <p:strVal val="visible"/>
                                      </p:to>
                                    </p:set>
                                    <p:animEffect filter="fade" transition="in">
                                      <p:cBhvr>
                                        <p:cTn dur="500"/>
                                        <p:tgtEl>
                                          <p:spTgt spid="171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14">
                                            <p:txEl>
                                              <p:pRg end="5" st="5"/>
                                            </p:txEl>
                                          </p:spTgt>
                                        </p:tgtEl>
                                        <p:attrNameLst>
                                          <p:attrName>style.visibility</p:attrName>
                                        </p:attrNameLst>
                                      </p:cBhvr>
                                      <p:to>
                                        <p:strVal val="visible"/>
                                      </p:to>
                                    </p:set>
                                    <p:animEffect filter="fade" transition="in">
                                      <p:cBhvr>
                                        <p:cTn dur="500"/>
                                        <p:tgtEl>
                                          <p:spTgt spid="171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14">
                                            <p:txEl>
                                              <p:pRg end="6" st="6"/>
                                            </p:txEl>
                                          </p:spTgt>
                                        </p:tgtEl>
                                        <p:attrNameLst>
                                          <p:attrName>style.visibility</p:attrName>
                                        </p:attrNameLst>
                                      </p:cBhvr>
                                      <p:to>
                                        <p:strVal val="visible"/>
                                      </p:to>
                                    </p:set>
                                    <p:animEffect filter="fade" transition="in">
                                      <p:cBhvr>
                                        <p:cTn dur="500"/>
                                        <p:tgtEl>
                                          <p:spTgt spid="171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14">
                                            <p:txEl>
                                              <p:pRg end="7" st="7"/>
                                            </p:txEl>
                                          </p:spTgt>
                                        </p:tgtEl>
                                        <p:attrNameLst>
                                          <p:attrName>style.visibility</p:attrName>
                                        </p:attrNameLst>
                                      </p:cBhvr>
                                      <p:to>
                                        <p:strVal val="visible"/>
                                      </p:to>
                                    </p:set>
                                    <p:animEffect filter="fade" transition="in">
                                      <p:cBhvr>
                                        <p:cTn dur="500"/>
                                        <p:tgtEl>
                                          <p:spTgt spid="171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14">
                                            <p:txEl>
                                              <p:pRg end="8" st="8"/>
                                            </p:txEl>
                                          </p:spTgt>
                                        </p:tgtEl>
                                        <p:attrNameLst>
                                          <p:attrName>style.visibility</p:attrName>
                                        </p:attrNameLst>
                                      </p:cBhvr>
                                      <p:to>
                                        <p:strVal val="visible"/>
                                      </p:to>
                                    </p:set>
                                    <p:animEffect filter="fade" transition="in">
                                      <p:cBhvr>
                                        <p:cTn dur="500"/>
                                        <p:tgtEl>
                                          <p:spTgt spid="1714">
                                            <p:txEl>
                                              <p:pRg end="8" st="8"/>
                                            </p:txEl>
                                          </p:spTgt>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710"/>
                                        </p:tgtEl>
                                        <p:attrNameLst>
                                          <p:attrName>style.visibility</p:attrName>
                                        </p:attrNameLst>
                                      </p:cBhvr>
                                      <p:to>
                                        <p:strVal val="visible"/>
                                      </p:to>
                                    </p:set>
                                    <p:anim calcmode="lin" valueType="num">
                                      <p:cBhvr additive="base">
                                        <p:cTn dur="700"/>
                                        <p:tgtEl>
                                          <p:spTgt spid="17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709"/>
                                        </p:tgtEl>
                                        <p:attrNameLst>
                                          <p:attrName>style.visibility</p:attrName>
                                        </p:attrNameLst>
                                      </p:cBhvr>
                                      <p:to>
                                        <p:strVal val="visible"/>
                                      </p:to>
                                    </p:set>
                                    <p:anim calcmode="lin" valueType="num">
                                      <p:cBhvr additive="base">
                                        <p:cTn dur="700"/>
                                        <p:tgtEl>
                                          <p:spTgt spid="170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50"/>
                                  </p:stCondLst>
                                  <p:childTnLst>
                                    <p:set>
                                      <p:cBhvr>
                                        <p:cTn dur="1" fill="hold">
                                          <p:stCondLst>
                                            <p:cond delay="0"/>
                                          </p:stCondLst>
                                        </p:cTn>
                                        <p:tgtEl>
                                          <p:spTgt spid="1722">
                                            <p:txEl>
                                              <p:pRg end="0" st="0"/>
                                            </p:txEl>
                                          </p:spTgt>
                                        </p:tgtEl>
                                        <p:attrNameLst>
                                          <p:attrName>style.visibility</p:attrName>
                                        </p:attrNameLst>
                                      </p:cBhvr>
                                      <p:to>
                                        <p:strVal val="visible"/>
                                      </p:to>
                                    </p:set>
                                    <p:animEffect filter="fade" transition="in">
                                      <p:cBhvr>
                                        <p:cTn dur="500"/>
                                        <p:tgtEl>
                                          <p:spTgt spid="1722">
                                            <p:txEl>
                                              <p:pRg end="0" st="0"/>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722">
                                            <p:txEl>
                                              <p:pRg end="1" st="1"/>
                                            </p:txEl>
                                          </p:spTgt>
                                        </p:tgtEl>
                                        <p:attrNameLst>
                                          <p:attrName>style.visibility</p:attrName>
                                        </p:attrNameLst>
                                      </p:cBhvr>
                                      <p:to>
                                        <p:strVal val="visible"/>
                                      </p:to>
                                    </p:set>
                                    <p:animEffect filter="fade" transition="in">
                                      <p:cBhvr>
                                        <p:cTn dur="500"/>
                                        <p:tgtEl>
                                          <p:spTgt spid="1722">
                                            <p:txEl>
                                              <p:pRg end="1" st="1"/>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722">
                                            <p:txEl>
                                              <p:pRg end="2" st="2"/>
                                            </p:txEl>
                                          </p:spTgt>
                                        </p:tgtEl>
                                        <p:attrNameLst>
                                          <p:attrName>style.visibility</p:attrName>
                                        </p:attrNameLst>
                                      </p:cBhvr>
                                      <p:to>
                                        <p:strVal val="visible"/>
                                      </p:to>
                                    </p:set>
                                    <p:animEffect filter="fade" transition="in">
                                      <p:cBhvr>
                                        <p:cTn dur="500"/>
                                        <p:tgtEl>
                                          <p:spTgt spid="1722">
                                            <p:txEl>
                                              <p:pRg end="2" st="2"/>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722">
                                            <p:txEl>
                                              <p:pRg end="3" st="3"/>
                                            </p:txEl>
                                          </p:spTgt>
                                        </p:tgtEl>
                                        <p:attrNameLst>
                                          <p:attrName>style.visibility</p:attrName>
                                        </p:attrNameLst>
                                      </p:cBhvr>
                                      <p:to>
                                        <p:strVal val="visible"/>
                                      </p:to>
                                    </p:set>
                                    <p:animEffect filter="fade" transition="in">
                                      <p:cBhvr>
                                        <p:cTn dur="500"/>
                                        <p:tgtEl>
                                          <p:spTgt spid="1722">
                                            <p:txEl>
                                              <p:pRg end="3" st="3"/>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722">
                                            <p:txEl>
                                              <p:pRg end="4" st="4"/>
                                            </p:txEl>
                                          </p:spTgt>
                                        </p:tgtEl>
                                        <p:attrNameLst>
                                          <p:attrName>style.visibility</p:attrName>
                                        </p:attrNameLst>
                                      </p:cBhvr>
                                      <p:to>
                                        <p:strVal val="visible"/>
                                      </p:to>
                                    </p:set>
                                    <p:animEffect filter="fade" transition="in">
                                      <p:cBhvr>
                                        <p:cTn dur="500"/>
                                        <p:tgtEl>
                                          <p:spTgt spid="1722">
                                            <p:txEl>
                                              <p:pRg end="4" st="4"/>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722">
                                            <p:txEl>
                                              <p:pRg end="5" st="5"/>
                                            </p:txEl>
                                          </p:spTgt>
                                        </p:tgtEl>
                                        <p:attrNameLst>
                                          <p:attrName>style.visibility</p:attrName>
                                        </p:attrNameLst>
                                      </p:cBhvr>
                                      <p:to>
                                        <p:strVal val="visible"/>
                                      </p:to>
                                    </p:set>
                                    <p:animEffect filter="fade" transition="in">
                                      <p:cBhvr>
                                        <p:cTn dur="500"/>
                                        <p:tgtEl>
                                          <p:spTgt spid="1722">
                                            <p:txEl>
                                              <p:pRg end="5" st="5"/>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722">
                                            <p:txEl>
                                              <p:pRg end="6" st="6"/>
                                            </p:txEl>
                                          </p:spTgt>
                                        </p:tgtEl>
                                        <p:attrNameLst>
                                          <p:attrName>style.visibility</p:attrName>
                                        </p:attrNameLst>
                                      </p:cBhvr>
                                      <p:to>
                                        <p:strVal val="visible"/>
                                      </p:to>
                                    </p:set>
                                    <p:animEffect filter="fade" transition="in">
                                      <p:cBhvr>
                                        <p:cTn dur="500"/>
                                        <p:tgtEl>
                                          <p:spTgt spid="1722">
                                            <p:txEl>
                                              <p:pRg end="6" st="6"/>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722">
                                            <p:txEl>
                                              <p:pRg end="7" st="7"/>
                                            </p:txEl>
                                          </p:spTgt>
                                        </p:tgtEl>
                                        <p:attrNameLst>
                                          <p:attrName>style.visibility</p:attrName>
                                        </p:attrNameLst>
                                      </p:cBhvr>
                                      <p:to>
                                        <p:strVal val="visible"/>
                                      </p:to>
                                    </p:set>
                                    <p:animEffect filter="fade" transition="in">
                                      <p:cBhvr>
                                        <p:cTn dur="500"/>
                                        <p:tgtEl>
                                          <p:spTgt spid="1722">
                                            <p:txEl>
                                              <p:pRg end="7" st="7"/>
                                            </p:txEl>
                                          </p:spTgt>
                                        </p:tgtEl>
                                      </p:cBhvr>
                                    </p:animEffect>
                                  </p:childTnLst>
                                </p:cTn>
                              </p:par>
                              <p:par>
                                <p:cTn fill="hold" nodeType="withEffect" presetClass="entr" presetID="10" presetSubtype="0">
                                  <p:stCondLst>
                                    <p:cond delay="250"/>
                                  </p:stCondLst>
                                  <p:childTnLst>
                                    <p:set>
                                      <p:cBhvr>
                                        <p:cTn dur="1" fill="hold">
                                          <p:stCondLst>
                                            <p:cond delay="0"/>
                                          </p:stCondLst>
                                        </p:cTn>
                                        <p:tgtEl>
                                          <p:spTgt spid="1722">
                                            <p:txEl>
                                              <p:pRg end="8" st="8"/>
                                            </p:txEl>
                                          </p:spTgt>
                                        </p:tgtEl>
                                        <p:attrNameLst>
                                          <p:attrName>style.visibility</p:attrName>
                                        </p:attrNameLst>
                                      </p:cBhvr>
                                      <p:to>
                                        <p:strVal val="visible"/>
                                      </p:to>
                                    </p:set>
                                    <p:animEffect filter="fade" transition="in">
                                      <p:cBhvr>
                                        <p:cTn dur="500"/>
                                        <p:tgtEl>
                                          <p:spTgt spid="1722">
                                            <p:txEl>
                                              <p:pRg end="8" st="8"/>
                                            </p:txEl>
                                          </p:spTgt>
                                        </p:tgtEl>
                                      </p:cBhvr>
                                    </p:animEffect>
                                  </p:childTnLst>
                                </p:cTn>
                              </p:par>
                              <p:par>
                                <p:cTn fill="hold" nodeType="withEffect" presetClass="entr" presetID="2" presetSubtype="1">
                                  <p:stCondLst>
                                    <p:cond delay="250"/>
                                  </p:stCondLst>
                                  <p:childTnLst>
                                    <p:set>
                                      <p:cBhvr>
                                        <p:cTn dur="1" fill="hold">
                                          <p:stCondLst>
                                            <p:cond delay="0"/>
                                          </p:stCondLst>
                                        </p:cTn>
                                        <p:tgtEl>
                                          <p:spTgt spid="1716"/>
                                        </p:tgtEl>
                                        <p:attrNameLst>
                                          <p:attrName>style.visibility</p:attrName>
                                        </p:attrNameLst>
                                      </p:cBhvr>
                                      <p:to>
                                        <p:strVal val="visible"/>
                                      </p:to>
                                    </p:set>
                                    <p:anim calcmode="lin" valueType="num">
                                      <p:cBhvr additive="base">
                                        <p:cTn dur="700"/>
                                        <p:tgtEl>
                                          <p:spTgt spid="17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250"/>
                                  </p:stCondLst>
                                  <p:childTnLst>
                                    <p:set>
                                      <p:cBhvr>
                                        <p:cTn dur="1" fill="hold">
                                          <p:stCondLst>
                                            <p:cond delay="0"/>
                                          </p:stCondLst>
                                        </p:cTn>
                                        <p:tgtEl>
                                          <p:spTgt spid="1717"/>
                                        </p:tgtEl>
                                        <p:attrNameLst>
                                          <p:attrName>style.visibility</p:attrName>
                                        </p:attrNameLst>
                                      </p:cBhvr>
                                      <p:to>
                                        <p:strVal val="visible"/>
                                      </p:to>
                                    </p:set>
                                    <p:anim calcmode="lin" valueType="num">
                                      <p:cBhvr additive="base">
                                        <p:cTn dur="700"/>
                                        <p:tgtEl>
                                          <p:spTgt spid="171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723">
                                            <p:txEl>
                                              <p:pRg end="0" st="0"/>
                                            </p:txEl>
                                          </p:spTgt>
                                        </p:tgtEl>
                                        <p:attrNameLst>
                                          <p:attrName>style.visibility</p:attrName>
                                        </p:attrNameLst>
                                      </p:cBhvr>
                                      <p:to>
                                        <p:strVal val="visible"/>
                                      </p:to>
                                    </p:set>
                                    <p:animEffect filter="fade" transition="in">
                                      <p:cBhvr>
                                        <p:cTn dur="500"/>
                                        <p:tgtEl>
                                          <p:spTgt spid="1723">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723">
                                            <p:txEl>
                                              <p:pRg end="1" st="1"/>
                                            </p:txEl>
                                          </p:spTgt>
                                        </p:tgtEl>
                                        <p:attrNameLst>
                                          <p:attrName>style.visibility</p:attrName>
                                        </p:attrNameLst>
                                      </p:cBhvr>
                                      <p:to>
                                        <p:strVal val="visible"/>
                                      </p:to>
                                    </p:set>
                                    <p:animEffect filter="fade" transition="in">
                                      <p:cBhvr>
                                        <p:cTn dur="500"/>
                                        <p:tgtEl>
                                          <p:spTgt spid="1723">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723">
                                            <p:txEl>
                                              <p:pRg end="2" st="2"/>
                                            </p:txEl>
                                          </p:spTgt>
                                        </p:tgtEl>
                                        <p:attrNameLst>
                                          <p:attrName>style.visibility</p:attrName>
                                        </p:attrNameLst>
                                      </p:cBhvr>
                                      <p:to>
                                        <p:strVal val="visible"/>
                                      </p:to>
                                    </p:set>
                                    <p:animEffect filter="fade" transition="in">
                                      <p:cBhvr>
                                        <p:cTn dur="500"/>
                                        <p:tgtEl>
                                          <p:spTgt spid="1723">
                                            <p:txEl>
                                              <p:pRg end="2" st="2"/>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723">
                                            <p:txEl>
                                              <p:pRg end="3" st="3"/>
                                            </p:txEl>
                                          </p:spTgt>
                                        </p:tgtEl>
                                        <p:attrNameLst>
                                          <p:attrName>style.visibility</p:attrName>
                                        </p:attrNameLst>
                                      </p:cBhvr>
                                      <p:to>
                                        <p:strVal val="visible"/>
                                      </p:to>
                                    </p:set>
                                    <p:animEffect filter="fade" transition="in">
                                      <p:cBhvr>
                                        <p:cTn dur="500"/>
                                        <p:tgtEl>
                                          <p:spTgt spid="1723">
                                            <p:txEl>
                                              <p:pRg end="3" st="3"/>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723">
                                            <p:txEl>
                                              <p:pRg end="4" st="4"/>
                                            </p:txEl>
                                          </p:spTgt>
                                        </p:tgtEl>
                                        <p:attrNameLst>
                                          <p:attrName>style.visibility</p:attrName>
                                        </p:attrNameLst>
                                      </p:cBhvr>
                                      <p:to>
                                        <p:strVal val="visible"/>
                                      </p:to>
                                    </p:set>
                                    <p:animEffect filter="fade" transition="in">
                                      <p:cBhvr>
                                        <p:cTn dur="500"/>
                                        <p:tgtEl>
                                          <p:spTgt spid="1723">
                                            <p:txEl>
                                              <p:pRg end="4" st="4"/>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723">
                                            <p:txEl>
                                              <p:pRg end="5" st="5"/>
                                            </p:txEl>
                                          </p:spTgt>
                                        </p:tgtEl>
                                        <p:attrNameLst>
                                          <p:attrName>style.visibility</p:attrName>
                                        </p:attrNameLst>
                                      </p:cBhvr>
                                      <p:to>
                                        <p:strVal val="visible"/>
                                      </p:to>
                                    </p:set>
                                    <p:animEffect filter="fade" transition="in">
                                      <p:cBhvr>
                                        <p:cTn dur="500"/>
                                        <p:tgtEl>
                                          <p:spTgt spid="1723">
                                            <p:txEl>
                                              <p:pRg end="5" st="5"/>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723">
                                            <p:txEl>
                                              <p:pRg end="6" st="6"/>
                                            </p:txEl>
                                          </p:spTgt>
                                        </p:tgtEl>
                                        <p:attrNameLst>
                                          <p:attrName>style.visibility</p:attrName>
                                        </p:attrNameLst>
                                      </p:cBhvr>
                                      <p:to>
                                        <p:strVal val="visible"/>
                                      </p:to>
                                    </p:set>
                                    <p:animEffect filter="fade" transition="in">
                                      <p:cBhvr>
                                        <p:cTn dur="500"/>
                                        <p:tgtEl>
                                          <p:spTgt spid="1723">
                                            <p:txEl>
                                              <p:pRg end="6" st="6"/>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723">
                                            <p:txEl>
                                              <p:pRg end="7" st="7"/>
                                            </p:txEl>
                                          </p:spTgt>
                                        </p:tgtEl>
                                        <p:attrNameLst>
                                          <p:attrName>style.visibility</p:attrName>
                                        </p:attrNameLst>
                                      </p:cBhvr>
                                      <p:to>
                                        <p:strVal val="visible"/>
                                      </p:to>
                                    </p:set>
                                    <p:animEffect filter="fade" transition="in">
                                      <p:cBhvr>
                                        <p:cTn dur="500"/>
                                        <p:tgtEl>
                                          <p:spTgt spid="1723">
                                            <p:txEl>
                                              <p:pRg end="7" st="7"/>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723">
                                            <p:txEl>
                                              <p:pRg end="8" st="8"/>
                                            </p:txEl>
                                          </p:spTgt>
                                        </p:tgtEl>
                                        <p:attrNameLst>
                                          <p:attrName>style.visibility</p:attrName>
                                        </p:attrNameLst>
                                      </p:cBhvr>
                                      <p:to>
                                        <p:strVal val="visible"/>
                                      </p:to>
                                    </p:set>
                                    <p:animEffect filter="fade" transition="in">
                                      <p:cBhvr>
                                        <p:cTn dur="500"/>
                                        <p:tgtEl>
                                          <p:spTgt spid="1723">
                                            <p:txEl>
                                              <p:pRg end="8" st="8"/>
                                            </p:txEl>
                                          </p:spTgt>
                                        </p:tgtEl>
                                      </p:cBhvr>
                                    </p:animEffect>
                                  </p:childTnLst>
                                </p:cTn>
                              </p:par>
                              <p:par>
                                <p:cTn fill="hold" nodeType="withEffect" presetClass="entr" presetID="2" presetSubtype="8">
                                  <p:stCondLst>
                                    <p:cond delay="500"/>
                                  </p:stCondLst>
                                  <p:childTnLst>
                                    <p:set>
                                      <p:cBhvr>
                                        <p:cTn dur="1" fill="hold">
                                          <p:stCondLst>
                                            <p:cond delay="0"/>
                                          </p:stCondLst>
                                        </p:cTn>
                                        <p:tgtEl>
                                          <p:spTgt spid="1719"/>
                                        </p:tgtEl>
                                        <p:attrNameLst>
                                          <p:attrName>style.visibility</p:attrName>
                                        </p:attrNameLst>
                                      </p:cBhvr>
                                      <p:to>
                                        <p:strVal val="visible"/>
                                      </p:to>
                                    </p:set>
                                    <p:anim calcmode="lin" valueType="num">
                                      <p:cBhvr additive="base">
                                        <p:cTn dur="700"/>
                                        <p:tgtEl>
                                          <p:spTgt spid="171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1718"/>
                                        </p:tgtEl>
                                        <p:attrNameLst>
                                          <p:attrName>style.visibility</p:attrName>
                                        </p:attrNameLst>
                                      </p:cBhvr>
                                      <p:to>
                                        <p:strVal val="visible"/>
                                      </p:to>
                                    </p:set>
                                    <p:anim calcmode="lin" valueType="num">
                                      <p:cBhvr additive="base">
                                        <p:cTn dur="700"/>
                                        <p:tgtEl>
                                          <p:spTgt spid="1718"/>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750"/>
                                  </p:stCondLst>
                                  <p:childTnLst>
                                    <p:set>
                                      <p:cBhvr>
                                        <p:cTn dur="1" fill="hold">
                                          <p:stCondLst>
                                            <p:cond delay="0"/>
                                          </p:stCondLst>
                                        </p:cTn>
                                        <p:tgtEl>
                                          <p:spTgt spid="1724">
                                            <p:txEl>
                                              <p:pRg end="0" st="0"/>
                                            </p:txEl>
                                          </p:spTgt>
                                        </p:tgtEl>
                                        <p:attrNameLst>
                                          <p:attrName>style.visibility</p:attrName>
                                        </p:attrNameLst>
                                      </p:cBhvr>
                                      <p:to>
                                        <p:strVal val="visible"/>
                                      </p:to>
                                    </p:set>
                                    <p:animEffect filter="fade" transition="in">
                                      <p:cBhvr>
                                        <p:cTn dur="500"/>
                                        <p:tgtEl>
                                          <p:spTgt spid="1724">
                                            <p:txEl>
                                              <p:pRg end="0" st="0"/>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1724">
                                            <p:txEl>
                                              <p:pRg end="1" st="1"/>
                                            </p:txEl>
                                          </p:spTgt>
                                        </p:tgtEl>
                                        <p:attrNameLst>
                                          <p:attrName>style.visibility</p:attrName>
                                        </p:attrNameLst>
                                      </p:cBhvr>
                                      <p:to>
                                        <p:strVal val="visible"/>
                                      </p:to>
                                    </p:set>
                                    <p:animEffect filter="fade" transition="in">
                                      <p:cBhvr>
                                        <p:cTn dur="500"/>
                                        <p:tgtEl>
                                          <p:spTgt spid="1724">
                                            <p:txEl>
                                              <p:pRg end="1" st="1"/>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1724">
                                            <p:txEl>
                                              <p:pRg end="2" st="2"/>
                                            </p:txEl>
                                          </p:spTgt>
                                        </p:tgtEl>
                                        <p:attrNameLst>
                                          <p:attrName>style.visibility</p:attrName>
                                        </p:attrNameLst>
                                      </p:cBhvr>
                                      <p:to>
                                        <p:strVal val="visible"/>
                                      </p:to>
                                    </p:set>
                                    <p:animEffect filter="fade" transition="in">
                                      <p:cBhvr>
                                        <p:cTn dur="500"/>
                                        <p:tgtEl>
                                          <p:spTgt spid="1724">
                                            <p:txEl>
                                              <p:pRg end="2" st="2"/>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1724">
                                            <p:txEl>
                                              <p:pRg end="3" st="3"/>
                                            </p:txEl>
                                          </p:spTgt>
                                        </p:tgtEl>
                                        <p:attrNameLst>
                                          <p:attrName>style.visibility</p:attrName>
                                        </p:attrNameLst>
                                      </p:cBhvr>
                                      <p:to>
                                        <p:strVal val="visible"/>
                                      </p:to>
                                    </p:set>
                                    <p:animEffect filter="fade" transition="in">
                                      <p:cBhvr>
                                        <p:cTn dur="500"/>
                                        <p:tgtEl>
                                          <p:spTgt spid="1724">
                                            <p:txEl>
                                              <p:pRg end="3" st="3"/>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1724">
                                            <p:txEl>
                                              <p:pRg end="4" st="4"/>
                                            </p:txEl>
                                          </p:spTgt>
                                        </p:tgtEl>
                                        <p:attrNameLst>
                                          <p:attrName>style.visibility</p:attrName>
                                        </p:attrNameLst>
                                      </p:cBhvr>
                                      <p:to>
                                        <p:strVal val="visible"/>
                                      </p:to>
                                    </p:set>
                                    <p:animEffect filter="fade" transition="in">
                                      <p:cBhvr>
                                        <p:cTn dur="500"/>
                                        <p:tgtEl>
                                          <p:spTgt spid="1724">
                                            <p:txEl>
                                              <p:pRg end="4" st="4"/>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1724">
                                            <p:txEl>
                                              <p:pRg end="5" st="5"/>
                                            </p:txEl>
                                          </p:spTgt>
                                        </p:tgtEl>
                                        <p:attrNameLst>
                                          <p:attrName>style.visibility</p:attrName>
                                        </p:attrNameLst>
                                      </p:cBhvr>
                                      <p:to>
                                        <p:strVal val="visible"/>
                                      </p:to>
                                    </p:set>
                                    <p:animEffect filter="fade" transition="in">
                                      <p:cBhvr>
                                        <p:cTn dur="500"/>
                                        <p:tgtEl>
                                          <p:spTgt spid="1724">
                                            <p:txEl>
                                              <p:pRg end="5" st="5"/>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1724">
                                            <p:txEl>
                                              <p:pRg end="6" st="6"/>
                                            </p:txEl>
                                          </p:spTgt>
                                        </p:tgtEl>
                                        <p:attrNameLst>
                                          <p:attrName>style.visibility</p:attrName>
                                        </p:attrNameLst>
                                      </p:cBhvr>
                                      <p:to>
                                        <p:strVal val="visible"/>
                                      </p:to>
                                    </p:set>
                                    <p:animEffect filter="fade" transition="in">
                                      <p:cBhvr>
                                        <p:cTn dur="500"/>
                                        <p:tgtEl>
                                          <p:spTgt spid="1724">
                                            <p:txEl>
                                              <p:pRg end="6" st="6"/>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1724">
                                            <p:txEl>
                                              <p:pRg end="7" st="7"/>
                                            </p:txEl>
                                          </p:spTgt>
                                        </p:tgtEl>
                                        <p:attrNameLst>
                                          <p:attrName>style.visibility</p:attrName>
                                        </p:attrNameLst>
                                      </p:cBhvr>
                                      <p:to>
                                        <p:strVal val="visible"/>
                                      </p:to>
                                    </p:set>
                                    <p:animEffect filter="fade" transition="in">
                                      <p:cBhvr>
                                        <p:cTn dur="500"/>
                                        <p:tgtEl>
                                          <p:spTgt spid="1724">
                                            <p:txEl>
                                              <p:pRg end="7" st="7"/>
                                            </p:txEl>
                                          </p:spTgt>
                                        </p:tgtEl>
                                      </p:cBhvr>
                                    </p:animEffect>
                                  </p:childTnLst>
                                </p:cTn>
                              </p:par>
                              <p:par>
                                <p:cTn fill="hold" nodeType="withEffect" presetClass="entr" presetID="10" presetSubtype="0">
                                  <p:stCondLst>
                                    <p:cond delay="750"/>
                                  </p:stCondLst>
                                  <p:childTnLst>
                                    <p:set>
                                      <p:cBhvr>
                                        <p:cTn dur="1" fill="hold">
                                          <p:stCondLst>
                                            <p:cond delay="0"/>
                                          </p:stCondLst>
                                        </p:cTn>
                                        <p:tgtEl>
                                          <p:spTgt spid="1724">
                                            <p:txEl>
                                              <p:pRg end="8" st="8"/>
                                            </p:txEl>
                                          </p:spTgt>
                                        </p:tgtEl>
                                        <p:attrNameLst>
                                          <p:attrName>style.visibility</p:attrName>
                                        </p:attrNameLst>
                                      </p:cBhvr>
                                      <p:to>
                                        <p:strVal val="visible"/>
                                      </p:to>
                                    </p:set>
                                    <p:animEffect filter="fade" transition="in">
                                      <p:cBhvr>
                                        <p:cTn dur="500"/>
                                        <p:tgtEl>
                                          <p:spTgt spid="1724">
                                            <p:txEl>
                                              <p:pRg end="8" st="8"/>
                                            </p:txEl>
                                          </p:spTgt>
                                        </p:tgtEl>
                                      </p:cBhvr>
                                    </p:animEffect>
                                  </p:childTnLst>
                                </p:cTn>
                              </p:par>
                              <p:par>
                                <p:cTn fill="hold" nodeType="withEffect" presetClass="entr" presetID="2" presetSubtype="4">
                                  <p:stCondLst>
                                    <p:cond delay="750"/>
                                  </p:stCondLst>
                                  <p:childTnLst>
                                    <p:set>
                                      <p:cBhvr>
                                        <p:cTn dur="1" fill="hold">
                                          <p:stCondLst>
                                            <p:cond delay="0"/>
                                          </p:stCondLst>
                                        </p:cTn>
                                        <p:tgtEl>
                                          <p:spTgt spid="1720"/>
                                        </p:tgtEl>
                                        <p:attrNameLst>
                                          <p:attrName>style.visibility</p:attrName>
                                        </p:attrNameLst>
                                      </p:cBhvr>
                                      <p:to>
                                        <p:strVal val="visible"/>
                                      </p:to>
                                    </p:set>
                                    <p:anim calcmode="lin" valueType="num">
                                      <p:cBhvr additive="base">
                                        <p:cTn dur="700"/>
                                        <p:tgtEl>
                                          <p:spTgt spid="17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750"/>
                                  </p:stCondLst>
                                  <p:childTnLst>
                                    <p:set>
                                      <p:cBhvr>
                                        <p:cTn dur="1" fill="hold">
                                          <p:stCondLst>
                                            <p:cond delay="0"/>
                                          </p:stCondLst>
                                        </p:cTn>
                                        <p:tgtEl>
                                          <p:spTgt spid="1721"/>
                                        </p:tgtEl>
                                        <p:attrNameLst>
                                          <p:attrName>style.visibility</p:attrName>
                                        </p:attrNameLst>
                                      </p:cBhvr>
                                      <p:to>
                                        <p:strVal val="visible"/>
                                      </p:to>
                                    </p:set>
                                    <p:anim calcmode="lin" valueType="num">
                                      <p:cBhvr additive="base">
                                        <p:cTn dur="700"/>
                                        <p:tgtEl>
                                          <p:spTgt spid="172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1725">
                                            <p:txEl>
                                              <p:pRg end="0" st="0"/>
                                            </p:txEl>
                                          </p:spTgt>
                                        </p:tgtEl>
                                        <p:attrNameLst>
                                          <p:attrName>style.visibility</p:attrName>
                                        </p:attrNameLst>
                                      </p:cBhvr>
                                      <p:to>
                                        <p:strVal val="visible"/>
                                      </p:to>
                                    </p:set>
                                    <p:animEffect filter="fade" transition="in">
                                      <p:cBhvr>
                                        <p:cTn dur="500"/>
                                        <p:tgtEl>
                                          <p:spTgt spid="1725">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725">
                                            <p:txEl>
                                              <p:pRg end="1" st="1"/>
                                            </p:txEl>
                                          </p:spTgt>
                                        </p:tgtEl>
                                        <p:attrNameLst>
                                          <p:attrName>style.visibility</p:attrName>
                                        </p:attrNameLst>
                                      </p:cBhvr>
                                      <p:to>
                                        <p:strVal val="visible"/>
                                      </p:to>
                                    </p:set>
                                    <p:animEffect filter="fade" transition="in">
                                      <p:cBhvr>
                                        <p:cTn dur="500"/>
                                        <p:tgtEl>
                                          <p:spTgt spid="1725">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725">
                                            <p:txEl>
                                              <p:pRg end="2" st="2"/>
                                            </p:txEl>
                                          </p:spTgt>
                                        </p:tgtEl>
                                        <p:attrNameLst>
                                          <p:attrName>style.visibility</p:attrName>
                                        </p:attrNameLst>
                                      </p:cBhvr>
                                      <p:to>
                                        <p:strVal val="visible"/>
                                      </p:to>
                                    </p:set>
                                    <p:animEffect filter="fade" transition="in">
                                      <p:cBhvr>
                                        <p:cTn dur="500"/>
                                        <p:tgtEl>
                                          <p:spTgt spid="1725">
                                            <p:txEl>
                                              <p:pRg end="2" st="2"/>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725">
                                            <p:txEl>
                                              <p:pRg end="3" st="3"/>
                                            </p:txEl>
                                          </p:spTgt>
                                        </p:tgtEl>
                                        <p:attrNameLst>
                                          <p:attrName>style.visibility</p:attrName>
                                        </p:attrNameLst>
                                      </p:cBhvr>
                                      <p:to>
                                        <p:strVal val="visible"/>
                                      </p:to>
                                    </p:set>
                                    <p:animEffect filter="fade" transition="in">
                                      <p:cBhvr>
                                        <p:cTn dur="500"/>
                                        <p:tgtEl>
                                          <p:spTgt spid="1725">
                                            <p:txEl>
                                              <p:pRg end="3" st="3"/>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725">
                                            <p:txEl>
                                              <p:pRg end="4" st="4"/>
                                            </p:txEl>
                                          </p:spTgt>
                                        </p:tgtEl>
                                        <p:attrNameLst>
                                          <p:attrName>style.visibility</p:attrName>
                                        </p:attrNameLst>
                                      </p:cBhvr>
                                      <p:to>
                                        <p:strVal val="visible"/>
                                      </p:to>
                                    </p:set>
                                    <p:animEffect filter="fade" transition="in">
                                      <p:cBhvr>
                                        <p:cTn dur="500"/>
                                        <p:tgtEl>
                                          <p:spTgt spid="1725">
                                            <p:txEl>
                                              <p:pRg end="4" st="4"/>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725">
                                            <p:txEl>
                                              <p:pRg end="5" st="5"/>
                                            </p:txEl>
                                          </p:spTgt>
                                        </p:tgtEl>
                                        <p:attrNameLst>
                                          <p:attrName>style.visibility</p:attrName>
                                        </p:attrNameLst>
                                      </p:cBhvr>
                                      <p:to>
                                        <p:strVal val="visible"/>
                                      </p:to>
                                    </p:set>
                                    <p:animEffect filter="fade" transition="in">
                                      <p:cBhvr>
                                        <p:cTn dur="500"/>
                                        <p:tgtEl>
                                          <p:spTgt spid="1725">
                                            <p:txEl>
                                              <p:pRg end="5" st="5"/>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725">
                                            <p:txEl>
                                              <p:pRg end="6" st="6"/>
                                            </p:txEl>
                                          </p:spTgt>
                                        </p:tgtEl>
                                        <p:attrNameLst>
                                          <p:attrName>style.visibility</p:attrName>
                                        </p:attrNameLst>
                                      </p:cBhvr>
                                      <p:to>
                                        <p:strVal val="visible"/>
                                      </p:to>
                                    </p:set>
                                    <p:animEffect filter="fade" transition="in">
                                      <p:cBhvr>
                                        <p:cTn dur="500"/>
                                        <p:tgtEl>
                                          <p:spTgt spid="1725">
                                            <p:txEl>
                                              <p:pRg end="6" st="6"/>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725">
                                            <p:txEl>
                                              <p:pRg end="7" st="7"/>
                                            </p:txEl>
                                          </p:spTgt>
                                        </p:tgtEl>
                                        <p:attrNameLst>
                                          <p:attrName>style.visibility</p:attrName>
                                        </p:attrNameLst>
                                      </p:cBhvr>
                                      <p:to>
                                        <p:strVal val="visible"/>
                                      </p:to>
                                    </p:set>
                                    <p:animEffect filter="fade" transition="in">
                                      <p:cBhvr>
                                        <p:cTn dur="500"/>
                                        <p:tgtEl>
                                          <p:spTgt spid="1725">
                                            <p:txEl>
                                              <p:pRg end="7" st="7"/>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725">
                                            <p:txEl>
                                              <p:pRg end="8" st="8"/>
                                            </p:txEl>
                                          </p:spTgt>
                                        </p:tgtEl>
                                        <p:attrNameLst>
                                          <p:attrName>style.visibility</p:attrName>
                                        </p:attrNameLst>
                                      </p:cBhvr>
                                      <p:to>
                                        <p:strVal val="visible"/>
                                      </p:to>
                                    </p:set>
                                    <p:animEffect filter="fade" transition="in">
                                      <p:cBhvr>
                                        <p:cTn dur="500"/>
                                        <p:tgtEl>
                                          <p:spTgt spid="1725">
                                            <p:txEl>
                                              <p:pRg end="8" st="8"/>
                                            </p:txEl>
                                          </p:spTgt>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702"/>
                                        </p:tgtEl>
                                        <p:attrNameLst>
                                          <p:attrName>style.visibility</p:attrName>
                                        </p:attrNameLst>
                                      </p:cBhvr>
                                      <p:to>
                                        <p:strVal val="visible"/>
                                      </p:to>
                                    </p:set>
                                    <p:animEffect filter="fade" transition="in">
                                      <p:cBhvr>
                                        <p:cTn dur="500"/>
                                        <p:tgtEl>
                                          <p:spTgt spid="1702"/>
                                        </p:tgtEl>
                                      </p:cBhvr>
                                    </p:animEffect>
                                  </p:childTnLst>
                                </p:cTn>
                              </p:par>
                            </p:childTnLst>
                          </p:cTn>
                        </p:par>
                        <p:par>
                          <p:cTn fill="hold">
                            <p:stCondLst>
                              <p:cond delay="1700"/>
                            </p:stCondLst>
                            <p:childTnLst>
                              <p:par>
                                <p:cTn fill="hold" nodeType="afterEffect" presetClass="entr" presetID="2" presetSubtype="8">
                                  <p:stCondLst>
                                    <p:cond delay="0"/>
                                  </p:stCondLst>
                                  <p:childTnLst>
                                    <p:set>
                                      <p:cBhvr>
                                        <p:cTn dur="1" fill="hold">
                                          <p:stCondLst>
                                            <p:cond delay="0"/>
                                          </p:stCondLst>
                                        </p:cTn>
                                        <p:tgtEl>
                                          <p:spTgt spid="1708"/>
                                        </p:tgtEl>
                                        <p:attrNameLst>
                                          <p:attrName>style.visibility</p:attrName>
                                        </p:attrNameLst>
                                      </p:cBhvr>
                                      <p:to>
                                        <p:strVal val="visible"/>
                                      </p:to>
                                    </p:set>
                                    <p:anim calcmode="lin" valueType="num">
                                      <p:cBhvr additive="base">
                                        <p:cTn dur="750"/>
                                        <p:tgtEl>
                                          <p:spTgt spid="170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26"/>
                                        </p:tgtEl>
                                        <p:attrNameLst>
                                          <p:attrName>style.visibility</p:attrName>
                                        </p:attrNameLst>
                                      </p:cBhvr>
                                      <p:to>
                                        <p:strVal val="visible"/>
                                      </p:to>
                                    </p:set>
                                    <p:animEffect filter="fade" transition="in">
                                      <p:cBhvr>
                                        <p:cTn dur="500"/>
                                        <p:tgtEl>
                                          <p:spTgt spid="1726"/>
                                        </p:tgtEl>
                                      </p:cBhvr>
                                    </p:animEffect>
                                  </p:childTnLst>
                                </p:cTn>
                              </p:par>
                            </p:childTnLst>
                          </p:cTn>
                        </p:par>
                        <p:par>
                          <p:cTn fill="hold">
                            <p:stCondLst>
                              <p:cond delay="2450"/>
                            </p:stCondLst>
                            <p:childTnLst>
                              <p:par>
                                <p:cTn fill="hold" nodeType="afterEffect" presetClass="entr" presetID="10" presetSubtype="0">
                                  <p:stCondLst>
                                    <p:cond delay="0"/>
                                  </p:stCondLst>
                                  <p:childTnLst>
                                    <p:set>
                                      <p:cBhvr>
                                        <p:cTn dur="1" fill="hold">
                                          <p:stCondLst>
                                            <p:cond delay="0"/>
                                          </p:stCondLst>
                                        </p:cTn>
                                        <p:tgtEl>
                                          <p:spTgt spid="1730"/>
                                        </p:tgtEl>
                                        <p:attrNameLst>
                                          <p:attrName>style.visibility</p:attrName>
                                        </p:attrNameLst>
                                      </p:cBhvr>
                                      <p:to>
                                        <p:strVal val="visible"/>
                                      </p:to>
                                    </p:set>
                                    <p:animEffect filter="fade" transition="in">
                                      <p:cBhvr>
                                        <p:cTn dur="500"/>
                                        <p:tgtEl>
                                          <p:spTgt spid="1730"/>
                                        </p:tgtEl>
                                      </p:cBhvr>
                                    </p:animEffect>
                                  </p:childTnLst>
                                </p:cTn>
                              </p:par>
                            </p:childTnLst>
                          </p:cTn>
                        </p:par>
                        <p:par>
                          <p:cTn fill="hold">
                            <p:stCondLst>
                              <p:cond delay="2950"/>
                            </p:stCondLst>
                            <p:childTnLst>
                              <p:par>
                                <p:cTn fill="hold" nodeType="afterEffect" presetClass="entr" presetID="10" presetSubtype="0">
                                  <p:stCondLst>
                                    <p:cond delay="0"/>
                                  </p:stCondLst>
                                  <p:childTnLst>
                                    <p:set>
                                      <p:cBhvr>
                                        <p:cTn dur="1" fill="hold">
                                          <p:stCondLst>
                                            <p:cond delay="0"/>
                                          </p:stCondLst>
                                        </p:cTn>
                                        <p:tgtEl>
                                          <p:spTgt spid="1705"/>
                                        </p:tgtEl>
                                        <p:attrNameLst>
                                          <p:attrName>style.visibility</p:attrName>
                                        </p:attrNameLst>
                                      </p:cBhvr>
                                      <p:to>
                                        <p:strVal val="visible"/>
                                      </p:to>
                                    </p:set>
                                    <p:animEffect filter="fade" transition="in">
                                      <p:cBhvr>
                                        <p:cTn dur="500"/>
                                        <p:tgtEl>
                                          <p:spTgt spid="1705"/>
                                        </p:tgtEl>
                                      </p:cBhvr>
                                    </p:animEffect>
                                  </p:childTnLst>
                                </p:cTn>
                              </p:par>
                            </p:childTnLst>
                          </p:cTn>
                        </p:par>
                        <p:par>
                          <p:cTn fill="hold">
                            <p:stCondLst>
                              <p:cond delay="3450"/>
                            </p:stCondLst>
                            <p:childTnLst>
                              <p:par>
                                <p:cTn fill="hold" nodeType="afterEffect" presetClass="entr" presetID="2" presetSubtype="2">
                                  <p:stCondLst>
                                    <p:cond delay="0"/>
                                  </p:stCondLst>
                                  <p:childTnLst>
                                    <p:set>
                                      <p:cBhvr>
                                        <p:cTn dur="1" fill="hold">
                                          <p:stCondLst>
                                            <p:cond delay="0"/>
                                          </p:stCondLst>
                                        </p:cTn>
                                        <p:tgtEl>
                                          <p:spTgt spid="1706"/>
                                        </p:tgtEl>
                                        <p:attrNameLst>
                                          <p:attrName>style.visibility</p:attrName>
                                        </p:attrNameLst>
                                      </p:cBhvr>
                                      <p:to>
                                        <p:strVal val="visible"/>
                                      </p:to>
                                    </p:set>
                                    <p:anim calcmode="lin" valueType="num">
                                      <p:cBhvr additive="base">
                                        <p:cTn dur="750"/>
                                        <p:tgtEl>
                                          <p:spTgt spid="170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28"/>
                                        </p:tgtEl>
                                        <p:attrNameLst>
                                          <p:attrName>style.visibility</p:attrName>
                                        </p:attrNameLst>
                                      </p:cBhvr>
                                      <p:to>
                                        <p:strVal val="visible"/>
                                      </p:to>
                                    </p:set>
                                    <p:animEffect filter="fade" transition="in">
                                      <p:cBhvr>
                                        <p:cTn dur="500"/>
                                        <p:tgtEl>
                                          <p:spTgt spid="1728"/>
                                        </p:tgtEl>
                                      </p:cBhvr>
                                    </p:animEffect>
                                  </p:childTnLst>
                                </p:cTn>
                              </p:par>
                            </p:childTnLst>
                          </p:cTn>
                        </p:par>
                        <p:par>
                          <p:cTn fill="hold">
                            <p:stCondLst>
                              <p:cond delay="4200"/>
                            </p:stCondLst>
                            <p:childTnLst>
                              <p:par>
                                <p:cTn fill="hold" nodeType="afterEffect" presetClass="entr" presetID="10" presetSubtype="0">
                                  <p:stCondLst>
                                    <p:cond delay="0"/>
                                  </p:stCondLst>
                                  <p:childTnLst>
                                    <p:set>
                                      <p:cBhvr>
                                        <p:cTn dur="1" fill="hold">
                                          <p:stCondLst>
                                            <p:cond delay="0"/>
                                          </p:stCondLst>
                                        </p:cTn>
                                        <p:tgtEl>
                                          <p:spTgt spid="1732"/>
                                        </p:tgtEl>
                                        <p:attrNameLst>
                                          <p:attrName>style.visibility</p:attrName>
                                        </p:attrNameLst>
                                      </p:cBhvr>
                                      <p:to>
                                        <p:strVal val="visible"/>
                                      </p:to>
                                    </p:set>
                                    <p:animEffect filter="fade" transition="in">
                                      <p:cBhvr>
                                        <p:cTn dur="500"/>
                                        <p:tgtEl>
                                          <p:spTgt spid="1732"/>
                                        </p:tgtEl>
                                      </p:cBhvr>
                                    </p:animEffect>
                                  </p:childTnLst>
                                </p:cTn>
                              </p:par>
                            </p:childTnLst>
                          </p:cTn>
                        </p:par>
                        <p:par>
                          <p:cTn fill="hold">
                            <p:stCondLst>
                              <p:cond delay="4700"/>
                            </p:stCondLst>
                            <p:childTnLst>
                              <p:par>
                                <p:cTn fill="hold" nodeType="afterEffect" presetClass="entr" presetID="10" presetSubtype="0">
                                  <p:stCondLst>
                                    <p:cond delay="0"/>
                                  </p:stCondLst>
                                  <p:childTnLst>
                                    <p:set>
                                      <p:cBhvr>
                                        <p:cTn dur="1" fill="hold">
                                          <p:stCondLst>
                                            <p:cond delay="0"/>
                                          </p:stCondLst>
                                        </p:cTn>
                                        <p:tgtEl>
                                          <p:spTgt spid="1701"/>
                                        </p:tgtEl>
                                        <p:attrNameLst>
                                          <p:attrName>style.visibility</p:attrName>
                                        </p:attrNameLst>
                                      </p:cBhvr>
                                      <p:to>
                                        <p:strVal val="visible"/>
                                      </p:to>
                                    </p:set>
                                    <p:animEffect filter="fade" transition="in">
                                      <p:cBhvr>
                                        <p:cTn dur="500"/>
                                        <p:tgtEl>
                                          <p:spTgt spid="1701"/>
                                        </p:tgtEl>
                                      </p:cBhvr>
                                    </p:animEffect>
                                  </p:childTnLst>
                                </p:cTn>
                              </p:par>
                            </p:childTnLst>
                          </p:cTn>
                        </p:par>
                        <p:par>
                          <p:cTn fill="hold">
                            <p:stCondLst>
                              <p:cond delay="5200"/>
                            </p:stCondLst>
                            <p:childTnLst>
                              <p:par>
                                <p:cTn fill="hold" nodeType="afterEffect" presetClass="entr" presetID="2" presetSubtype="8">
                                  <p:stCondLst>
                                    <p:cond delay="0"/>
                                  </p:stCondLst>
                                  <p:childTnLst>
                                    <p:set>
                                      <p:cBhvr>
                                        <p:cTn dur="1" fill="hold">
                                          <p:stCondLst>
                                            <p:cond delay="0"/>
                                          </p:stCondLst>
                                        </p:cTn>
                                        <p:tgtEl>
                                          <p:spTgt spid="1707"/>
                                        </p:tgtEl>
                                        <p:attrNameLst>
                                          <p:attrName>style.visibility</p:attrName>
                                        </p:attrNameLst>
                                      </p:cBhvr>
                                      <p:to>
                                        <p:strVal val="visible"/>
                                      </p:to>
                                    </p:set>
                                    <p:anim calcmode="lin" valueType="num">
                                      <p:cBhvr additive="base">
                                        <p:cTn dur="750"/>
                                        <p:tgtEl>
                                          <p:spTgt spid="170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27"/>
                                        </p:tgtEl>
                                        <p:attrNameLst>
                                          <p:attrName>style.visibility</p:attrName>
                                        </p:attrNameLst>
                                      </p:cBhvr>
                                      <p:to>
                                        <p:strVal val="visible"/>
                                      </p:to>
                                    </p:set>
                                    <p:animEffect filter="fade" transition="in">
                                      <p:cBhvr>
                                        <p:cTn dur="500"/>
                                        <p:tgtEl>
                                          <p:spTgt spid="1727"/>
                                        </p:tgtEl>
                                      </p:cBhvr>
                                    </p:animEffect>
                                  </p:childTnLst>
                                </p:cTn>
                              </p:par>
                            </p:childTnLst>
                          </p:cTn>
                        </p:par>
                        <p:par>
                          <p:cTn fill="hold">
                            <p:stCondLst>
                              <p:cond delay="5950"/>
                            </p:stCondLst>
                            <p:childTnLst>
                              <p:par>
                                <p:cTn fill="hold" nodeType="afterEffect" presetClass="entr" presetID="10" presetSubtype="0">
                                  <p:stCondLst>
                                    <p:cond delay="0"/>
                                  </p:stCondLst>
                                  <p:childTnLst>
                                    <p:set>
                                      <p:cBhvr>
                                        <p:cTn dur="1" fill="hold">
                                          <p:stCondLst>
                                            <p:cond delay="0"/>
                                          </p:stCondLst>
                                        </p:cTn>
                                        <p:tgtEl>
                                          <p:spTgt spid="1731"/>
                                        </p:tgtEl>
                                        <p:attrNameLst>
                                          <p:attrName>style.visibility</p:attrName>
                                        </p:attrNameLst>
                                      </p:cBhvr>
                                      <p:to>
                                        <p:strVal val="visible"/>
                                      </p:to>
                                    </p:set>
                                    <p:animEffect filter="fade" transition="in">
                                      <p:cBhvr>
                                        <p:cTn dur="500"/>
                                        <p:tgtEl>
                                          <p:spTgt spid="1731"/>
                                        </p:tgtEl>
                                      </p:cBhvr>
                                    </p:animEffect>
                                  </p:childTnLst>
                                </p:cTn>
                              </p:par>
                            </p:childTnLst>
                          </p:cTn>
                        </p:par>
                        <p:par>
                          <p:cTn fill="hold">
                            <p:stCondLst>
                              <p:cond delay="6450"/>
                            </p:stCondLst>
                            <p:childTnLst>
                              <p:par>
                                <p:cTn fill="hold" nodeType="afterEffect" presetClass="entr" presetID="10" presetSubtype="0">
                                  <p:stCondLst>
                                    <p:cond delay="0"/>
                                  </p:stCondLst>
                                  <p:childTnLst>
                                    <p:set>
                                      <p:cBhvr>
                                        <p:cTn dur="1" fill="hold">
                                          <p:stCondLst>
                                            <p:cond delay="0"/>
                                          </p:stCondLst>
                                        </p:cTn>
                                        <p:tgtEl>
                                          <p:spTgt spid="1703"/>
                                        </p:tgtEl>
                                        <p:attrNameLst>
                                          <p:attrName>style.visibility</p:attrName>
                                        </p:attrNameLst>
                                      </p:cBhvr>
                                      <p:to>
                                        <p:strVal val="visible"/>
                                      </p:to>
                                    </p:set>
                                    <p:animEffect filter="fade" transition="in">
                                      <p:cBhvr>
                                        <p:cTn dur="500"/>
                                        <p:tgtEl>
                                          <p:spTgt spid="1703"/>
                                        </p:tgtEl>
                                      </p:cBhvr>
                                    </p:animEffect>
                                  </p:childTnLst>
                                </p:cTn>
                              </p:par>
                            </p:childTnLst>
                          </p:cTn>
                        </p:par>
                        <p:par>
                          <p:cTn fill="hold">
                            <p:stCondLst>
                              <p:cond delay="6950"/>
                            </p:stCondLst>
                            <p:childTnLst>
                              <p:par>
                                <p:cTn fill="hold" nodeType="afterEffect" presetClass="entr" presetID="2" presetSubtype="2">
                                  <p:stCondLst>
                                    <p:cond delay="0"/>
                                  </p:stCondLst>
                                  <p:childTnLst>
                                    <p:set>
                                      <p:cBhvr>
                                        <p:cTn dur="1" fill="hold">
                                          <p:stCondLst>
                                            <p:cond delay="0"/>
                                          </p:stCondLst>
                                        </p:cTn>
                                        <p:tgtEl>
                                          <p:spTgt spid="1704"/>
                                        </p:tgtEl>
                                        <p:attrNameLst>
                                          <p:attrName>style.visibility</p:attrName>
                                        </p:attrNameLst>
                                      </p:cBhvr>
                                      <p:to>
                                        <p:strVal val="visible"/>
                                      </p:to>
                                    </p:set>
                                    <p:anim calcmode="lin" valueType="num">
                                      <p:cBhvr additive="base">
                                        <p:cTn dur="750"/>
                                        <p:tgtEl>
                                          <p:spTgt spid="170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29"/>
                                        </p:tgtEl>
                                        <p:attrNameLst>
                                          <p:attrName>style.visibility</p:attrName>
                                        </p:attrNameLst>
                                      </p:cBhvr>
                                      <p:to>
                                        <p:strVal val="visible"/>
                                      </p:to>
                                    </p:set>
                                    <p:animEffect filter="fade" transition="in">
                                      <p:cBhvr>
                                        <p:cTn dur="500"/>
                                        <p:tgtEl>
                                          <p:spTgt spid="1729"/>
                                        </p:tgtEl>
                                      </p:cBhvr>
                                    </p:animEffect>
                                  </p:childTnLst>
                                </p:cTn>
                              </p:par>
                            </p:childTnLst>
                          </p:cTn>
                        </p:par>
                        <p:par>
                          <p:cTn fill="hold">
                            <p:stCondLst>
                              <p:cond delay="7700"/>
                            </p:stCondLst>
                            <p:childTnLst>
                              <p:par>
                                <p:cTn fill="hold" nodeType="afterEffect" presetClass="entr" presetID="10" presetSubtype="0">
                                  <p:stCondLst>
                                    <p:cond delay="0"/>
                                  </p:stCondLst>
                                  <p:childTnLst>
                                    <p:set>
                                      <p:cBhvr>
                                        <p:cTn dur="1" fill="hold">
                                          <p:stCondLst>
                                            <p:cond delay="0"/>
                                          </p:stCondLst>
                                        </p:cTn>
                                        <p:tgtEl>
                                          <p:spTgt spid="1733"/>
                                        </p:tgtEl>
                                        <p:attrNameLst>
                                          <p:attrName>style.visibility</p:attrName>
                                        </p:attrNameLst>
                                      </p:cBhvr>
                                      <p:to>
                                        <p:strVal val="visible"/>
                                      </p:to>
                                    </p:set>
                                    <p:animEffect filter="fade" transition="in">
                                      <p:cBhvr>
                                        <p:cTn dur="500"/>
                                        <p:tgtEl>
                                          <p:spTgt spid="1733"/>
                                        </p:tgtEl>
                                      </p:cBhvr>
                                    </p:animEffect>
                                  </p:childTnLst>
                                </p:cTn>
                              </p:par>
                            </p:childTnLst>
                          </p:cTn>
                        </p:par>
                        <p:par>
                          <p:cTn fill="hold">
                            <p:stCondLst>
                              <p:cond delay="8200"/>
                            </p:stCondLst>
                            <p:childTnLst>
                              <p:par>
                                <p:cTn fill="hold" nodeType="afterEffect" presetClass="entr" presetID="2" presetSubtype="8">
                                  <p:stCondLst>
                                    <p:cond delay="500"/>
                                  </p:stCondLst>
                                  <p:childTnLst>
                                    <p:set>
                                      <p:cBhvr>
                                        <p:cTn dur="1" fill="hold">
                                          <p:stCondLst>
                                            <p:cond delay="0"/>
                                          </p:stCondLst>
                                        </p:cTn>
                                        <p:tgtEl>
                                          <p:spTgt spid="1735"/>
                                        </p:tgtEl>
                                        <p:attrNameLst>
                                          <p:attrName>style.visibility</p:attrName>
                                        </p:attrNameLst>
                                      </p:cBhvr>
                                      <p:to>
                                        <p:strVal val="visible"/>
                                      </p:to>
                                    </p:set>
                                    <p:anim calcmode="lin" valueType="num">
                                      <p:cBhvr additive="base">
                                        <p:cTn dur="500"/>
                                        <p:tgtEl>
                                          <p:spTgt spid="17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734">
                                            <p:txEl>
                                              <p:pRg end="0" st="0"/>
                                            </p:txEl>
                                          </p:spTgt>
                                        </p:tgtEl>
                                        <p:attrNameLst>
                                          <p:attrName>style.visibility</p:attrName>
                                        </p:attrNameLst>
                                      </p:cBhvr>
                                      <p:to>
                                        <p:strVal val="visible"/>
                                      </p:to>
                                    </p:set>
                                    <p:anim calcmode="lin" valueType="num">
                                      <p:cBhvr additive="base">
                                        <p:cTn dur="500"/>
                                        <p:tgtEl>
                                          <p:spTgt spid="1734">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734">
                                            <p:txEl>
                                              <p:pRg end="1" st="1"/>
                                            </p:txEl>
                                          </p:spTgt>
                                        </p:tgtEl>
                                        <p:attrNameLst>
                                          <p:attrName>style.visibility</p:attrName>
                                        </p:attrNameLst>
                                      </p:cBhvr>
                                      <p:to>
                                        <p:strVal val="visible"/>
                                      </p:to>
                                    </p:set>
                                    <p:anim calcmode="lin" valueType="num">
                                      <p:cBhvr additive="base">
                                        <p:cTn dur="500"/>
                                        <p:tgtEl>
                                          <p:spTgt spid="1734">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734">
                                            <p:txEl>
                                              <p:pRg end="2" st="2"/>
                                            </p:txEl>
                                          </p:spTgt>
                                        </p:tgtEl>
                                        <p:attrNameLst>
                                          <p:attrName>style.visibility</p:attrName>
                                        </p:attrNameLst>
                                      </p:cBhvr>
                                      <p:to>
                                        <p:strVal val="visible"/>
                                      </p:to>
                                    </p:set>
                                    <p:anim calcmode="lin" valueType="num">
                                      <p:cBhvr additive="base">
                                        <p:cTn dur="500"/>
                                        <p:tgtEl>
                                          <p:spTgt spid="1734">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734">
                                            <p:txEl>
                                              <p:pRg end="3" st="3"/>
                                            </p:txEl>
                                          </p:spTgt>
                                        </p:tgtEl>
                                        <p:attrNameLst>
                                          <p:attrName>style.visibility</p:attrName>
                                        </p:attrNameLst>
                                      </p:cBhvr>
                                      <p:to>
                                        <p:strVal val="visible"/>
                                      </p:to>
                                    </p:set>
                                    <p:anim calcmode="lin" valueType="num">
                                      <p:cBhvr additive="base">
                                        <p:cTn dur="500"/>
                                        <p:tgtEl>
                                          <p:spTgt spid="1734">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734">
                                            <p:txEl>
                                              <p:pRg end="4" st="4"/>
                                            </p:txEl>
                                          </p:spTgt>
                                        </p:tgtEl>
                                        <p:attrNameLst>
                                          <p:attrName>style.visibility</p:attrName>
                                        </p:attrNameLst>
                                      </p:cBhvr>
                                      <p:to>
                                        <p:strVal val="visible"/>
                                      </p:to>
                                    </p:set>
                                    <p:anim calcmode="lin" valueType="num">
                                      <p:cBhvr additive="base">
                                        <p:cTn dur="500"/>
                                        <p:tgtEl>
                                          <p:spTgt spid="1734">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734">
                                            <p:txEl>
                                              <p:pRg end="5" st="5"/>
                                            </p:txEl>
                                          </p:spTgt>
                                        </p:tgtEl>
                                        <p:attrNameLst>
                                          <p:attrName>style.visibility</p:attrName>
                                        </p:attrNameLst>
                                      </p:cBhvr>
                                      <p:to>
                                        <p:strVal val="visible"/>
                                      </p:to>
                                    </p:set>
                                    <p:anim calcmode="lin" valueType="num">
                                      <p:cBhvr additive="base">
                                        <p:cTn dur="500"/>
                                        <p:tgtEl>
                                          <p:spTgt spid="173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734">
                                            <p:txEl>
                                              <p:pRg end="6" st="6"/>
                                            </p:txEl>
                                          </p:spTgt>
                                        </p:tgtEl>
                                        <p:attrNameLst>
                                          <p:attrName>style.visibility</p:attrName>
                                        </p:attrNameLst>
                                      </p:cBhvr>
                                      <p:to>
                                        <p:strVal val="visible"/>
                                      </p:to>
                                    </p:set>
                                    <p:anim calcmode="lin" valueType="num">
                                      <p:cBhvr additive="base">
                                        <p:cTn dur="500"/>
                                        <p:tgtEl>
                                          <p:spTgt spid="1734">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734">
                                            <p:txEl>
                                              <p:pRg end="7" st="7"/>
                                            </p:txEl>
                                          </p:spTgt>
                                        </p:tgtEl>
                                        <p:attrNameLst>
                                          <p:attrName>style.visibility</p:attrName>
                                        </p:attrNameLst>
                                      </p:cBhvr>
                                      <p:to>
                                        <p:strVal val="visible"/>
                                      </p:to>
                                    </p:set>
                                    <p:anim calcmode="lin" valueType="num">
                                      <p:cBhvr additive="base">
                                        <p:cTn dur="500"/>
                                        <p:tgtEl>
                                          <p:spTgt spid="1734">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734">
                                            <p:txEl>
                                              <p:pRg end="8" st="8"/>
                                            </p:txEl>
                                          </p:spTgt>
                                        </p:tgtEl>
                                        <p:attrNameLst>
                                          <p:attrName>style.visibility</p:attrName>
                                        </p:attrNameLst>
                                      </p:cBhvr>
                                      <p:to>
                                        <p:strVal val="visible"/>
                                      </p:to>
                                    </p:set>
                                    <p:anim calcmode="lin" valueType="num">
                                      <p:cBhvr additive="base">
                                        <p:cTn dur="500"/>
                                        <p:tgtEl>
                                          <p:spTgt spid="1734">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Keywords and Descriptions">
  <p:cSld name="5 Keywords and Descriptions">
    <p:spTree>
      <p:nvGrpSpPr>
        <p:cNvPr id="1736" name="Shape 1736"/>
        <p:cNvGrpSpPr/>
        <p:nvPr/>
      </p:nvGrpSpPr>
      <p:grpSpPr>
        <a:xfrm>
          <a:off x="0" y="0"/>
          <a:ext cx="0" cy="0"/>
          <a:chOff x="0" y="0"/>
          <a:chExt cx="0" cy="0"/>
        </a:xfrm>
      </p:grpSpPr>
      <p:sp>
        <p:nvSpPr>
          <p:cNvPr id="1737" name="Google Shape;1737;p84"/>
          <p:cNvSpPr/>
          <p:nvPr/>
        </p:nvSpPr>
        <p:spPr>
          <a:xfrm>
            <a:off x="1246656" y="7912524"/>
            <a:ext cx="15794443" cy="1090364"/>
          </a:xfrm>
          <a:prstGeom prst="roundRect">
            <a:avLst>
              <a:gd fmla="val 50000" name="adj"/>
            </a:avLst>
          </a:prstGeom>
          <a:solidFill>
            <a:srgbClr val="FFEC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38" name="Google Shape;1738;p84"/>
          <p:cNvSpPr/>
          <p:nvPr/>
        </p:nvSpPr>
        <p:spPr>
          <a:xfrm>
            <a:off x="1246656" y="6547141"/>
            <a:ext cx="15794443" cy="1090364"/>
          </a:xfrm>
          <a:prstGeom prst="roundRect">
            <a:avLst>
              <a:gd fmla="val 50000" name="adj"/>
            </a:avLst>
          </a:prstGeom>
          <a:solidFill>
            <a:srgbClr val="EFD7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39" name="Google Shape;1739;p84"/>
          <p:cNvSpPr/>
          <p:nvPr/>
        </p:nvSpPr>
        <p:spPr>
          <a:xfrm>
            <a:off x="1246656" y="2450995"/>
            <a:ext cx="15794443" cy="1090364"/>
          </a:xfrm>
          <a:prstGeom prst="roundRect">
            <a:avLst>
              <a:gd fmla="val 50000" name="adj"/>
            </a:avLst>
          </a:prstGeom>
          <a:solidFill>
            <a:srgbClr val="C6F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40" name="Google Shape;1740;p84"/>
          <p:cNvSpPr/>
          <p:nvPr/>
        </p:nvSpPr>
        <p:spPr>
          <a:xfrm>
            <a:off x="1246656" y="3816377"/>
            <a:ext cx="15794443" cy="1090364"/>
          </a:xfrm>
          <a:prstGeom prst="roundRect">
            <a:avLst>
              <a:gd fmla="val 50000" name="adj"/>
            </a:avLst>
          </a:prstGeom>
          <a:solidFill>
            <a:srgbClr val="E7F4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41" name="Google Shape;1741;p84"/>
          <p:cNvSpPr/>
          <p:nvPr/>
        </p:nvSpPr>
        <p:spPr>
          <a:xfrm>
            <a:off x="1246656" y="5181759"/>
            <a:ext cx="15794443" cy="1090364"/>
          </a:xfrm>
          <a:prstGeom prst="roundRect">
            <a:avLst>
              <a:gd fmla="val 50000" name="adj"/>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42" name="Google Shape;1742;p84"/>
          <p:cNvSpPr/>
          <p:nvPr/>
        </p:nvSpPr>
        <p:spPr>
          <a:xfrm>
            <a:off x="16057427" y="2582432"/>
            <a:ext cx="828000" cy="828000"/>
          </a:xfrm>
          <a:prstGeom prst="ellipse">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43" name="Google Shape;1743;p84"/>
          <p:cNvSpPr/>
          <p:nvPr/>
        </p:nvSpPr>
        <p:spPr>
          <a:xfrm>
            <a:off x="16057427" y="3947305"/>
            <a:ext cx="828000" cy="828000"/>
          </a:xfrm>
          <a:prstGeom prst="ellipse">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44" name="Google Shape;1744;p84"/>
          <p:cNvSpPr/>
          <p:nvPr/>
        </p:nvSpPr>
        <p:spPr>
          <a:xfrm>
            <a:off x="16057427" y="5312687"/>
            <a:ext cx="828000" cy="828000"/>
          </a:xfrm>
          <a:prstGeom prst="ellipse">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45" name="Google Shape;1745;p84"/>
          <p:cNvSpPr/>
          <p:nvPr/>
        </p:nvSpPr>
        <p:spPr>
          <a:xfrm>
            <a:off x="16057427" y="6678578"/>
            <a:ext cx="828000" cy="828000"/>
          </a:xfrm>
          <a:prstGeom prst="ellipse">
            <a:avLst/>
          </a:pr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4"/>
              </a:solidFill>
              <a:latin typeface="Open Sans"/>
              <a:ea typeface="Open Sans"/>
              <a:cs typeface="Open Sans"/>
              <a:sym typeface="Open Sans"/>
            </a:endParaRPr>
          </a:p>
        </p:txBody>
      </p:sp>
      <p:sp>
        <p:nvSpPr>
          <p:cNvPr id="1746" name="Google Shape;1746;p84"/>
          <p:cNvSpPr/>
          <p:nvPr/>
        </p:nvSpPr>
        <p:spPr>
          <a:xfrm>
            <a:off x="16057427" y="8043961"/>
            <a:ext cx="828000" cy="828000"/>
          </a:xfrm>
          <a:prstGeom prst="ellipse">
            <a:avLst/>
          </a:prstGeom>
          <a:solidFill>
            <a:srgbClr val="FEC8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47" name="Google Shape;1747;p84"/>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8" name="Google Shape;1748;p84"/>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9" name="Google Shape;1749;p84"/>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50" name="Google Shape;1750;p84"/>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1" name="Google Shape;1751;p84"/>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752" name="Google Shape;1752;p84"/>
          <p:cNvSpPr txBox="1"/>
          <p:nvPr>
            <p:ph idx="2" type="body"/>
          </p:nvPr>
        </p:nvSpPr>
        <p:spPr>
          <a:xfrm>
            <a:off x="6922703" y="2456986"/>
            <a:ext cx="8996169"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3" name="Google Shape;1753;p84"/>
          <p:cNvSpPr txBox="1"/>
          <p:nvPr>
            <p:ph idx="3" type="body"/>
          </p:nvPr>
        </p:nvSpPr>
        <p:spPr>
          <a:xfrm>
            <a:off x="6922703" y="3822368"/>
            <a:ext cx="8996169"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4" name="Google Shape;1754;p84"/>
          <p:cNvSpPr txBox="1"/>
          <p:nvPr>
            <p:ph idx="4" type="body"/>
          </p:nvPr>
        </p:nvSpPr>
        <p:spPr>
          <a:xfrm>
            <a:off x="6922703" y="5187750"/>
            <a:ext cx="8996169"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5" name="Google Shape;1755;p84"/>
          <p:cNvSpPr txBox="1"/>
          <p:nvPr>
            <p:ph idx="5" type="body"/>
          </p:nvPr>
        </p:nvSpPr>
        <p:spPr>
          <a:xfrm>
            <a:off x="6922703" y="6553132"/>
            <a:ext cx="8996169"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6" name="Google Shape;1756;p84"/>
          <p:cNvSpPr txBox="1"/>
          <p:nvPr>
            <p:ph idx="6" type="body"/>
          </p:nvPr>
        </p:nvSpPr>
        <p:spPr>
          <a:xfrm>
            <a:off x="6922703" y="7918515"/>
            <a:ext cx="8996169"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7" name="Google Shape;1757;p84"/>
          <p:cNvSpPr/>
          <p:nvPr/>
        </p:nvSpPr>
        <p:spPr>
          <a:xfrm>
            <a:off x="1385199" y="2581923"/>
            <a:ext cx="5112067" cy="828509"/>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58" name="Google Shape;1758;p84"/>
          <p:cNvSpPr/>
          <p:nvPr/>
        </p:nvSpPr>
        <p:spPr>
          <a:xfrm>
            <a:off x="1385199" y="3947305"/>
            <a:ext cx="5112067" cy="828509"/>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59" name="Google Shape;1759;p84"/>
          <p:cNvSpPr/>
          <p:nvPr/>
        </p:nvSpPr>
        <p:spPr>
          <a:xfrm>
            <a:off x="1385199" y="8043452"/>
            <a:ext cx="5112067" cy="828509"/>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60" name="Google Shape;1760;p84"/>
          <p:cNvSpPr/>
          <p:nvPr/>
        </p:nvSpPr>
        <p:spPr>
          <a:xfrm>
            <a:off x="1385199" y="5312687"/>
            <a:ext cx="5112067" cy="828509"/>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61" name="Google Shape;1761;p84"/>
          <p:cNvSpPr/>
          <p:nvPr/>
        </p:nvSpPr>
        <p:spPr>
          <a:xfrm>
            <a:off x="1385199" y="6678069"/>
            <a:ext cx="5112067" cy="828509"/>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62" name="Google Shape;1762;p84"/>
          <p:cNvSpPr txBox="1"/>
          <p:nvPr>
            <p:ph idx="7" type="body"/>
          </p:nvPr>
        </p:nvSpPr>
        <p:spPr>
          <a:xfrm>
            <a:off x="1680652" y="2723411"/>
            <a:ext cx="4521160" cy="545533"/>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2800"/>
              <a:buNone/>
              <a:defRPr i="0"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3" name="Google Shape;1763;p84"/>
          <p:cNvSpPr txBox="1"/>
          <p:nvPr>
            <p:ph idx="8" type="body"/>
          </p:nvPr>
        </p:nvSpPr>
        <p:spPr>
          <a:xfrm>
            <a:off x="1680652" y="8184940"/>
            <a:ext cx="4521160" cy="545533"/>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2800"/>
              <a:buNone/>
              <a:defRPr i="0"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4" name="Google Shape;1764;p84"/>
          <p:cNvSpPr txBox="1"/>
          <p:nvPr>
            <p:ph idx="9" type="body"/>
          </p:nvPr>
        </p:nvSpPr>
        <p:spPr>
          <a:xfrm>
            <a:off x="1680652" y="4088792"/>
            <a:ext cx="4521160" cy="545533"/>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2800"/>
              <a:buNone/>
              <a:defRPr i="0"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5" name="Google Shape;1765;p84"/>
          <p:cNvSpPr txBox="1"/>
          <p:nvPr>
            <p:ph idx="13" type="body"/>
          </p:nvPr>
        </p:nvSpPr>
        <p:spPr>
          <a:xfrm>
            <a:off x="1680652" y="5454174"/>
            <a:ext cx="4521160" cy="545533"/>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2800"/>
              <a:buNone/>
              <a:defRPr i="0"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6" name="Google Shape;1766;p84"/>
          <p:cNvSpPr txBox="1"/>
          <p:nvPr>
            <p:ph idx="14" type="body"/>
          </p:nvPr>
        </p:nvSpPr>
        <p:spPr>
          <a:xfrm>
            <a:off x="1680652" y="6819556"/>
            <a:ext cx="4521160" cy="545533"/>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lt1"/>
              </a:buClr>
              <a:buSzPts val="2800"/>
              <a:buNone/>
              <a:defRPr i="0" sz="28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751"/>
                                        </p:tgtEl>
                                        <p:attrNameLst>
                                          <p:attrName>style.visibility</p:attrName>
                                        </p:attrNameLst>
                                      </p:cBhvr>
                                      <p:to>
                                        <p:strVal val="visible"/>
                                      </p:to>
                                    </p:set>
                                    <p:anim calcmode="lin" valueType="num">
                                      <p:cBhvr additive="base">
                                        <p:cTn dur="500"/>
                                        <p:tgtEl>
                                          <p:spTgt spid="175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50">
                                            <p:txEl>
                                              <p:pRg end="0" st="0"/>
                                            </p:txEl>
                                          </p:spTgt>
                                        </p:tgtEl>
                                        <p:attrNameLst>
                                          <p:attrName>style.visibility</p:attrName>
                                        </p:attrNameLst>
                                      </p:cBhvr>
                                      <p:to>
                                        <p:strVal val="visible"/>
                                      </p:to>
                                    </p:set>
                                    <p:animEffect filter="fade" transition="in">
                                      <p:cBhvr>
                                        <p:cTn dur="500"/>
                                        <p:tgtEl>
                                          <p:spTgt spid="175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0">
                                            <p:txEl>
                                              <p:pRg end="1" st="1"/>
                                            </p:txEl>
                                          </p:spTgt>
                                        </p:tgtEl>
                                        <p:attrNameLst>
                                          <p:attrName>style.visibility</p:attrName>
                                        </p:attrNameLst>
                                      </p:cBhvr>
                                      <p:to>
                                        <p:strVal val="visible"/>
                                      </p:to>
                                    </p:set>
                                    <p:animEffect filter="fade" transition="in">
                                      <p:cBhvr>
                                        <p:cTn dur="500"/>
                                        <p:tgtEl>
                                          <p:spTgt spid="175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0">
                                            <p:txEl>
                                              <p:pRg end="2" st="2"/>
                                            </p:txEl>
                                          </p:spTgt>
                                        </p:tgtEl>
                                        <p:attrNameLst>
                                          <p:attrName>style.visibility</p:attrName>
                                        </p:attrNameLst>
                                      </p:cBhvr>
                                      <p:to>
                                        <p:strVal val="visible"/>
                                      </p:to>
                                    </p:set>
                                    <p:animEffect filter="fade" transition="in">
                                      <p:cBhvr>
                                        <p:cTn dur="500"/>
                                        <p:tgtEl>
                                          <p:spTgt spid="175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0">
                                            <p:txEl>
                                              <p:pRg end="3" st="3"/>
                                            </p:txEl>
                                          </p:spTgt>
                                        </p:tgtEl>
                                        <p:attrNameLst>
                                          <p:attrName>style.visibility</p:attrName>
                                        </p:attrNameLst>
                                      </p:cBhvr>
                                      <p:to>
                                        <p:strVal val="visible"/>
                                      </p:to>
                                    </p:set>
                                    <p:animEffect filter="fade" transition="in">
                                      <p:cBhvr>
                                        <p:cTn dur="500"/>
                                        <p:tgtEl>
                                          <p:spTgt spid="175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0">
                                            <p:txEl>
                                              <p:pRg end="4" st="4"/>
                                            </p:txEl>
                                          </p:spTgt>
                                        </p:tgtEl>
                                        <p:attrNameLst>
                                          <p:attrName>style.visibility</p:attrName>
                                        </p:attrNameLst>
                                      </p:cBhvr>
                                      <p:to>
                                        <p:strVal val="visible"/>
                                      </p:to>
                                    </p:set>
                                    <p:animEffect filter="fade" transition="in">
                                      <p:cBhvr>
                                        <p:cTn dur="500"/>
                                        <p:tgtEl>
                                          <p:spTgt spid="175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0">
                                            <p:txEl>
                                              <p:pRg end="5" st="5"/>
                                            </p:txEl>
                                          </p:spTgt>
                                        </p:tgtEl>
                                        <p:attrNameLst>
                                          <p:attrName>style.visibility</p:attrName>
                                        </p:attrNameLst>
                                      </p:cBhvr>
                                      <p:to>
                                        <p:strVal val="visible"/>
                                      </p:to>
                                    </p:set>
                                    <p:animEffect filter="fade" transition="in">
                                      <p:cBhvr>
                                        <p:cTn dur="500"/>
                                        <p:tgtEl>
                                          <p:spTgt spid="175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0">
                                            <p:txEl>
                                              <p:pRg end="6" st="6"/>
                                            </p:txEl>
                                          </p:spTgt>
                                        </p:tgtEl>
                                        <p:attrNameLst>
                                          <p:attrName>style.visibility</p:attrName>
                                        </p:attrNameLst>
                                      </p:cBhvr>
                                      <p:to>
                                        <p:strVal val="visible"/>
                                      </p:to>
                                    </p:set>
                                    <p:animEffect filter="fade" transition="in">
                                      <p:cBhvr>
                                        <p:cTn dur="500"/>
                                        <p:tgtEl>
                                          <p:spTgt spid="175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0">
                                            <p:txEl>
                                              <p:pRg end="7" st="7"/>
                                            </p:txEl>
                                          </p:spTgt>
                                        </p:tgtEl>
                                        <p:attrNameLst>
                                          <p:attrName>style.visibility</p:attrName>
                                        </p:attrNameLst>
                                      </p:cBhvr>
                                      <p:to>
                                        <p:strVal val="visible"/>
                                      </p:to>
                                    </p:set>
                                    <p:animEffect filter="fade" transition="in">
                                      <p:cBhvr>
                                        <p:cTn dur="500"/>
                                        <p:tgtEl>
                                          <p:spTgt spid="175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0">
                                            <p:txEl>
                                              <p:pRg end="8" st="8"/>
                                            </p:txEl>
                                          </p:spTgt>
                                        </p:tgtEl>
                                        <p:attrNameLst>
                                          <p:attrName>style.visibility</p:attrName>
                                        </p:attrNameLst>
                                      </p:cBhvr>
                                      <p:to>
                                        <p:strVal val="visible"/>
                                      </p:to>
                                    </p:set>
                                    <p:animEffect filter="fade" transition="in">
                                      <p:cBhvr>
                                        <p:cTn dur="500"/>
                                        <p:tgtEl>
                                          <p:spTgt spid="1750">
                                            <p:txEl>
                                              <p:pRg end="8" st="8"/>
                                            </p:txEl>
                                          </p:spTgt>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757"/>
                                        </p:tgtEl>
                                        <p:attrNameLst>
                                          <p:attrName>style.visibility</p:attrName>
                                        </p:attrNameLst>
                                      </p:cBhvr>
                                      <p:to>
                                        <p:strVal val="visible"/>
                                      </p:to>
                                    </p:set>
                                    <p:anim calcmode="lin" valueType="num">
                                      <p:cBhvr additive="base">
                                        <p:cTn dur="750"/>
                                        <p:tgtEl>
                                          <p:spTgt spid="17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2">
                                            <p:txEl>
                                              <p:pRg end="0" st="0"/>
                                            </p:txEl>
                                          </p:spTgt>
                                        </p:tgtEl>
                                        <p:attrNameLst>
                                          <p:attrName>style.visibility</p:attrName>
                                        </p:attrNameLst>
                                      </p:cBhvr>
                                      <p:to>
                                        <p:strVal val="visible"/>
                                      </p:to>
                                    </p:set>
                                    <p:anim calcmode="lin" valueType="num">
                                      <p:cBhvr additive="base">
                                        <p:cTn dur="750"/>
                                        <p:tgtEl>
                                          <p:spTgt spid="176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2">
                                            <p:txEl>
                                              <p:pRg end="1" st="1"/>
                                            </p:txEl>
                                          </p:spTgt>
                                        </p:tgtEl>
                                        <p:attrNameLst>
                                          <p:attrName>style.visibility</p:attrName>
                                        </p:attrNameLst>
                                      </p:cBhvr>
                                      <p:to>
                                        <p:strVal val="visible"/>
                                      </p:to>
                                    </p:set>
                                    <p:anim calcmode="lin" valueType="num">
                                      <p:cBhvr additive="base">
                                        <p:cTn dur="750"/>
                                        <p:tgtEl>
                                          <p:spTgt spid="176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2">
                                            <p:txEl>
                                              <p:pRg end="2" st="2"/>
                                            </p:txEl>
                                          </p:spTgt>
                                        </p:tgtEl>
                                        <p:attrNameLst>
                                          <p:attrName>style.visibility</p:attrName>
                                        </p:attrNameLst>
                                      </p:cBhvr>
                                      <p:to>
                                        <p:strVal val="visible"/>
                                      </p:to>
                                    </p:set>
                                    <p:anim calcmode="lin" valueType="num">
                                      <p:cBhvr additive="base">
                                        <p:cTn dur="750"/>
                                        <p:tgtEl>
                                          <p:spTgt spid="176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2">
                                            <p:txEl>
                                              <p:pRg end="3" st="3"/>
                                            </p:txEl>
                                          </p:spTgt>
                                        </p:tgtEl>
                                        <p:attrNameLst>
                                          <p:attrName>style.visibility</p:attrName>
                                        </p:attrNameLst>
                                      </p:cBhvr>
                                      <p:to>
                                        <p:strVal val="visible"/>
                                      </p:to>
                                    </p:set>
                                    <p:anim calcmode="lin" valueType="num">
                                      <p:cBhvr additive="base">
                                        <p:cTn dur="750"/>
                                        <p:tgtEl>
                                          <p:spTgt spid="176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2">
                                            <p:txEl>
                                              <p:pRg end="4" st="4"/>
                                            </p:txEl>
                                          </p:spTgt>
                                        </p:tgtEl>
                                        <p:attrNameLst>
                                          <p:attrName>style.visibility</p:attrName>
                                        </p:attrNameLst>
                                      </p:cBhvr>
                                      <p:to>
                                        <p:strVal val="visible"/>
                                      </p:to>
                                    </p:set>
                                    <p:anim calcmode="lin" valueType="num">
                                      <p:cBhvr additive="base">
                                        <p:cTn dur="750"/>
                                        <p:tgtEl>
                                          <p:spTgt spid="1762">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2">
                                            <p:txEl>
                                              <p:pRg end="5" st="5"/>
                                            </p:txEl>
                                          </p:spTgt>
                                        </p:tgtEl>
                                        <p:attrNameLst>
                                          <p:attrName>style.visibility</p:attrName>
                                        </p:attrNameLst>
                                      </p:cBhvr>
                                      <p:to>
                                        <p:strVal val="visible"/>
                                      </p:to>
                                    </p:set>
                                    <p:anim calcmode="lin" valueType="num">
                                      <p:cBhvr additive="base">
                                        <p:cTn dur="750"/>
                                        <p:tgtEl>
                                          <p:spTgt spid="1762">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2">
                                            <p:txEl>
                                              <p:pRg end="6" st="6"/>
                                            </p:txEl>
                                          </p:spTgt>
                                        </p:tgtEl>
                                        <p:attrNameLst>
                                          <p:attrName>style.visibility</p:attrName>
                                        </p:attrNameLst>
                                      </p:cBhvr>
                                      <p:to>
                                        <p:strVal val="visible"/>
                                      </p:to>
                                    </p:set>
                                    <p:anim calcmode="lin" valueType="num">
                                      <p:cBhvr additive="base">
                                        <p:cTn dur="750"/>
                                        <p:tgtEl>
                                          <p:spTgt spid="1762">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2">
                                            <p:txEl>
                                              <p:pRg end="7" st="7"/>
                                            </p:txEl>
                                          </p:spTgt>
                                        </p:tgtEl>
                                        <p:attrNameLst>
                                          <p:attrName>style.visibility</p:attrName>
                                        </p:attrNameLst>
                                      </p:cBhvr>
                                      <p:to>
                                        <p:strVal val="visible"/>
                                      </p:to>
                                    </p:set>
                                    <p:anim calcmode="lin" valueType="num">
                                      <p:cBhvr additive="base">
                                        <p:cTn dur="750"/>
                                        <p:tgtEl>
                                          <p:spTgt spid="1762">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2">
                                            <p:txEl>
                                              <p:pRg end="8" st="8"/>
                                            </p:txEl>
                                          </p:spTgt>
                                        </p:tgtEl>
                                        <p:attrNameLst>
                                          <p:attrName>style.visibility</p:attrName>
                                        </p:attrNameLst>
                                      </p:cBhvr>
                                      <p:to>
                                        <p:strVal val="visible"/>
                                      </p:to>
                                    </p:set>
                                    <p:anim calcmode="lin" valueType="num">
                                      <p:cBhvr additive="base">
                                        <p:cTn dur="750"/>
                                        <p:tgtEl>
                                          <p:spTgt spid="1762">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739"/>
                                        </p:tgtEl>
                                        <p:attrNameLst>
                                          <p:attrName>style.visibility</p:attrName>
                                        </p:attrNameLst>
                                      </p:cBhvr>
                                      <p:to>
                                        <p:strVal val="visible"/>
                                      </p:to>
                                    </p:set>
                                    <p:animEffect filter="fade" transition="in">
                                      <p:cBhvr>
                                        <p:cTn dur="500"/>
                                        <p:tgtEl>
                                          <p:spTgt spid="1739"/>
                                        </p:tgtEl>
                                      </p:cBhvr>
                                    </p:animEffect>
                                  </p:childTnLst>
                                </p:cTn>
                              </p:par>
                            </p:childTnLst>
                          </p:cTn>
                        </p:par>
                        <p:par>
                          <p:cTn fill="hold">
                            <p:stCondLst>
                              <p:cond delay="1750"/>
                            </p:stCondLst>
                            <p:childTnLst>
                              <p:par>
                                <p:cTn fill="hold" nodeType="afterEffect" presetClass="entr" presetID="10" presetSubtype="0">
                                  <p:stCondLst>
                                    <p:cond delay="250"/>
                                  </p:stCondLst>
                                  <p:childTnLst>
                                    <p:set>
                                      <p:cBhvr>
                                        <p:cTn dur="1" fill="hold">
                                          <p:stCondLst>
                                            <p:cond delay="0"/>
                                          </p:stCondLst>
                                        </p:cTn>
                                        <p:tgtEl>
                                          <p:spTgt spid="1752">
                                            <p:txEl>
                                              <p:pRg end="0" st="0"/>
                                            </p:txEl>
                                          </p:spTgt>
                                        </p:tgtEl>
                                        <p:attrNameLst>
                                          <p:attrName>style.visibility</p:attrName>
                                        </p:attrNameLst>
                                      </p:cBhvr>
                                      <p:to>
                                        <p:strVal val="visible"/>
                                      </p:to>
                                    </p:set>
                                    <p:animEffect filter="fade" transition="in">
                                      <p:cBhvr>
                                        <p:cTn dur="500"/>
                                        <p:tgtEl>
                                          <p:spTgt spid="1752">
                                            <p:txEl>
                                              <p:pRg end="0" st="0"/>
                                            </p:txEl>
                                          </p:spTgt>
                                        </p:tgtEl>
                                      </p:cBhvr>
                                    </p:animEffect>
                                  </p:childTnLst>
                                </p:cTn>
                              </p:par>
                            </p:childTnLst>
                          </p:cTn>
                        </p:par>
                        <p:par>
                          <p:cTn fill="hold">
                            <p:stCondLst>
                              <p:cond delay="2250"/>
                            </p:stCondLst>
                            <p:childTnLst>
                              <p:par>
                                <p:cTn fill="hold" nodeType="afterEffect" presetClass="entr" presetID="10" presetSubtype="0">
                                  <p:stCondLst>
                                    <p:cond delay="250"/>
                                  </p:stCondLst>
                                  <p:childTnLst>
                                    <p:set>
                                      <p:cBhvr>
                                        <p:cTn dur="1" fill="hold">
                                          <p:stCondLst>
                                            <p:cond delay="0"/>
                                          </p:stCondLst>
                                        </p:cTn>
                                        <p:tgtEl>
                                          <p:spTgt spid="1752">
                                            <p:txEl>
                                              <p:pRg end="1" st="1"/>
                                            </p:txEl>
                                          </p:spTgt>
                                        </p:tgtEl>
                                        <p:attrNameLst>
                                          <p:attrName>style.visibility</p:attrName>
                                        </p:attrNameLst>
                                      </p:cBhvr>
                                      <p:to>
                                        <p:strVal val="visible"/>
                                      </p:to>
                                    </p:set>
                                    <p:animEffect filter="fade" transition="in">
                                      <p:cBhvr>
                                        <p:cTn dur="500"/>
                                        <p:tgtEl>
                                          <p:spTgt spid="1752">
                                            <p:txEl>
                                              <p:pRg end="1" st="1"/>
                                            </p:txEl>
                                          </p:spTgt>
                                        </p:tgtEl>
                                      </p:cBhvr>
                                    </p:animEffect>
                                  </p:childTnLst>
                                </p:cTn>
                              </p:par>
                            </p:childTnLst>
                          </p:cTn>
                        </p:par>
                        <p:par>
                          <p:cTn fill="hold">
                            <p:stCondLst>
                              <p:cond delay="2750"/>
                            </p:stCondLst>
                            <p:childTnLst>
                              <p:par>
                                <p:cTn fill="hold" nodeType="afterEffect" presetClass="entr" presetID="10" presetSubtype="0">
                                  <p:stCondLst>
                                    <p:cond delay="250"/>
                                  </p:stCondLst>
                                  <p:childTnLst>
                                    <p:set>
                                      <p:cBhvr>
                                        <p:cTn dur="1" fill="hold">
                                          <p:stCondLst>
                                            <p:cond delay="0"/>
                                          </p:stCondLst>
                                        </p:cTn>
                                        <p:tgtEl>
                                          <p:spTgt spid="1752">
                                            <p:txEl>
                                              <p:pRg end="2" st="2"/>
                                            </p:txEl>
                                          </p:spTgt>
                                        </p:tgtEl>
                                        <p:attrNameLst>
                                          <p:attrName>style.visibility</p:attrName>
                                        </p:attrNameLst>
                                      </p:cBhvr>
                                      <p:to>
                                        <p:strVal val="visible"/>
                                      </p:to>
                                    </p:set>
                                    <p:animEffect filter="fade" transition="in">
                                      <p:cBhvr>
                                        <p:cTn dur="500"/>
                                        <p:tgtEl>
                                          <p:spTgt spid="1752">
                                            <p:txEl>
                                              <p:pRg end="2" st="2"/>
                                            </p:txEl>
                                          </p:spTgt>
                                        </p:tgtEl>
                                      </p:cBhvr>
                                    </p:animEffect>
                                  </p:childTnLst>
                                </p:cTn>
                              </p:par>
                            </p:childTnLst>
                          </p:cTn>
                        </p:par>
                        <p:par>
                          <p:cTn fill="hold">
                            <p:stCondLst>
                              <p:cond delay="3250"/>
                            </p:stCondLst>
                            <p:childTnLst>
                              <p:par>
                                <p:cTn fill="hold" nodeType="afterEffect" presetClass="entr" presetID="10" presetSubtype="0">
                                  <p:stCondLst>
                                    <p:cond delay="250"/>
                                  </p:stCondLst>
                                  <p:childTnLst>
                                    <p:set>
                                      <p:cBhvr>
                                        <p:cTn dur="1" fill="hold">
                                          <p:stCondLst>
                                            <p:cond delay="0"/>
                                          </p:stCondLst>
                                        </p:cTn>
                                        <p:tgtEl>
                                          <p:spTgt spid="1752">
                                            <p:txEl>
                                              <p:pRg end="3" st="3"/>
                                            </p:txEl>
                                          </p:spTgt>
                                        </p:tgtEl>
                                        <p:attrNameLst>
                                          <p:attrName>style.visibility</p:attrName>
                                        </p:attrNameLst>
                                      </p:cBhvr>
                                      <p:to>
                                        <p:strVal val="visible"/>
                                      </p:to>
                                    </p:set>
                                    <p:animEffect filter="fade" transition="in">
                                      <p:cBhvr>
                                        <p:cTn dur="500"/>
                                        <p:tgtEl>
                                          <p:spTgt spid="1752">
                                            <p:txEl>
                                              <p:pRg end="3" st="3"/>
                                            </p:txEl>
                                          </p:spTgt>
                                        </p:tgtEl>
                                      </p:cBhvr>
                                    </p:animEffect>
                                  </p:childTnLst>
                                </p:cTn>
                              </p:par>
                            </p:childTnLst>
                          </p:cTn>
                        </p:par>
                        <p:par>
                          <p:cTn fill="hold">
                            <p:stCondLst>
                              <p:cond delay="3750"/>
                            </p:stCondLst>
                            <p:childTnLst>
                              <p:par>
                                <p:cTn fill="hold" nodeType="afterEffect" presetClass="entr" presetID="10" presetSubtype="0">
                                  <p:stCondLst>
                                    <p:cond delay="250"/>
                                  </p:stCondLst>
                                  <p:childTnLst>
                                    <p:set>
                                      <p:cBhvr>
                                        <p:cTn dur="1" fill="hold">
                                          <p:stCondLst>
                                            <p:cond delay="0"/>
                                          </p:stCondLst>
                                        </p:cTn>
                                        <p:tgtEl>
                                          <p:spTgt spid="1752">
                                            <p:txEl>
                                              <p:pRg end="4" st="4"/>
                                            </p:txEl>
                                          </p:spTgt>
                                        </p:tgtEl>
                                        <p:attrNameLst>
                                          <p:attrName>style.visibility</p:attrName>
                                        </p:attrNameLst>
                                      </p:cBhvr>
                                      <p:to>
                                        <p:strVal val="visible"/>
                                      </p:to>
                                    </p:set>
                                    <p:animEffect filter="fade" transition="in">
                                      <p:cBhvr>
                                        <p:cTn dur="500"/>
                                        <p:tgtEl>
                                          <p:spTgt spid="1752">
                                            <p:txEl>
                                              <p:pRg end="4" st="4"/>
                                            </p:txEl>
                                          </p:spTgt>
                                        </p:tgtEl>
                                      </p:cBhvr>
                                    </p:animEffect>
                                  </p:childTnLst>
                                </p:cTn>
                              </p:par>
                            </p:childTnLst>
                          </p:cTn>
                        </p:par>
                        <p:par>
                          <p:cTn fill="hold">
                            <p:stCondLst>
                              <p:cond delay="4250"/>
                            </p:stCondLst>
                            <p:childTnLst>
                              <p:par>
                                <p:cTn fill="hold" nodeType="afterEffect" presetClass="entr" presetID="10" presetSubtype="0">
                                  <p:stCondLst>
                                    <p:cond delay="250"/>
                                  </p:stCondLst>
                                  <p:childTnLst>
                                    <p:set>
                                      <p:cBhvr>
                                        <p:cTn dur="1" fill="hold">
                                          <p:stCondLst>
                                            <p:cond delay="0"/>
                                          </p:stCondLst>
                                        </p:cTn>
                                        <p:tgtEl>
                                          <p:spTgt spid="1752">
                                            <p:txEl>
                                              <p:pRg end="5" st="5"/>
                                            </p:txEl>
                                          </p:spTgt>
                                        </p:tgtEl>
                                        <p:attrNameLst>
                                          <p:attrName>style.visibility</p:attrName>
                                        </p:attrNameLst>
                                      </p:cBhvr>
                                      <p:to>
                                        <p:strVal val="visible"/>
                                      </p:to>
                                    </p:set>
                                    <p:animEffect filter="fade" transition="in">
                                      <p:cBhvr>
                                        <p:cTn dur="500"/>
                                        <p:tgtEl>
                                          <p:spTgt spid="1752">
                                            <p:txEl>
                                              <p:pRg end="5" st="5"/>
                                            </p:txEl>
                                          </p:spTgt>
                                        </p:tgtEl>
                                      </p:cBhvr>
                                    </p:animEffect>
                                  </p:childTnLst>
                                </p:cTn>
                              </p:par>
                            </p:childTnLst>
                          </p:cTn>
                        </p:par>
                        <p:par>
                          <p:cTn fill="hold">
                            <p:stCondLst>
                              <p:cond delay="4750"/>
                            </p:stCondLst>
                            <p:childTnLst>
                              <p:par>
                                <p:cTn fill="hold" nodeType="afterEffect" presetClass="entr" presetID="10" presetSubtype="0">
                                  <p:stCondLst>
                                    <p:cond delay="250"/>
                                  </p:stCondLst>
                                  <p:childTnLst>
                                    <p:set>
                                      <p:cBhvr>
                                        <p:cTn dur="1" fill="hold">
                                          <p:stCondLst>
                                            <p:cond delay="0"/>
                                          </p:stCondLst>
                                        </p:cTn>
                                        <p:tgtEl>
                                          <p:spTgt spid="1752">
                                            <p:txEl>
                                              <p:pRg end="6" st="6"/>
                                            </p:txEl>
                                          </p:spTgt>
                                        </p:tgtEl>
                                        <p:attrNameLst>
                                          <p:attrName>style.visibility</p:attrName>
                                        </p:attrNameLst>
                                      </p:cBhvr>
                                      <p:to>
                                        <p:strVal val="visible"/>
                                      </p:to>
                                    </p:set>
                                    <p:animEffect filter="fade" transition="in">
                                      <p:cBhvr>
                                        <p:cTn dur="500"/>
                                        <p:tgtEl>
                                          <p:spTgt spid="1752">
                                            <p:txEl>
                                              <p:pRg end="6" st="6"/>
                                            </p:txEl>
                                          </p:spTgt>
                                        </p:tgtEl>
                                      </p:cBhvr>
                                    </p:animEffect>
                                  </p:childTnLst>
                                </p:cTn>
                              </p:par>
                            </p:childTnLst>
                          </p:cTn>
                        </p:par>
                        <p:par>
                          <p:cTn fill="hold">
                            <p:stCondLst>
                              <p:cond delay="5250"/>
                            </p:stCondLst>
                            <p:childTnLst>
                              <p:par>
                                <p:cTn fill="hold" nodeType="afterEffect" presetClass="entr" presetID="10" presetSubtype="0">
                                  <p:stCondLst>
                                    <p:cond delay="250"/>
                                  </p:stCondLst>
                                  <p:childTnLst>
                                    <p:set>
                                      <p:cBhvr>
                                        <p:cTn dur="1" fill="hold">
                                          <p:stCondLst>
                                            <p:cond delay="0"/>
                                          </p:stCondLst>
                                        </p:cTn>
                                        <p:tgtEl>
                                          <p:spTgt spid="1752">
                                            <p:txEl>
                                              <p:pRg end="7" st="7"/>
                                            </p:txEl>
                                          </p:spTgt>
                                        </p:tgtEl>
                                        <p:attrNameLst>
                                          <p:attrName>style.visibility</p:attrName>
                                        </p:attrNameLst>
                                      </p:cBhvr>
                                      <p:to>
                                        <p:strVal val="visible"/>
                                      </p:to>
                                    </p:set>
                                    <p:animEffect filter="fade" transition="in">
                                      <p:cBhvr>
                                        <p:cTn dur="500"/>
                                        <p:tgtEl>
                                          <p:spTgt spid="1752">
                                            <p:txEl>
                                              <p:pRg end="7" st="7"/>
                                            </p:txEl>
                                          </p:spTgt>
                                        </p:tgtEl>
                                      </p:cBhvr>
                                    </p:animEffect>
                                  </p:childTnLst>
                                </p:cTn>
                              </p:par>
                            </p:childTnLst>
                          </p:cTn>
                        </p:par>
                        <p:par>
                          <p:cTn fill="hold">
                            <p:stCondLst>
                              <p:cond delay="5750"/>
                            </p:stCondLst>
                            <p:childTnLst>
                              <p:par>
                                <p:cTn fill="hold" nodeType="afterEffect" presetClass="entr" presetID="10" presetSubtype="0">
                                  <p:stCondLst>
                                    <p:cond delay="250"/>
                                  </p:stCondLst>
                                  <p:childTnLst>
                                    <p:set>
                                      <p:cBhvr>
                                        <p:cTn dur="1" fill="hold">
                                          <p:stCondLst>
                                            <p:cond delay="0"/>
                                          </p:stCondLst>
                                        </p:cTn>
                                        <p:tgtEl>
                                          <p:spTgt spid="1752">
                                            <p:txEl>
                                              <p:pRg end="8" st="8"/>
                                            </p:txEl>
                                          </p:spTgt>
                                        </p:tgtEl>
                                        <p:attrNameLst>
                                          <p:attrName>style.visibility</p:attrName>
                                        </p:attrNameLst>
                                      </p:cBhvr>
                                      <p:to>
                                        <p:strVal val="visible"/>
                                      </p:to>
                                    </p:set>
                                    <p:animEffect filter="fade" transition="in">
                                      <p:cBhvr>
                                        <p:cTn dur="500"/>
                                        <p:tgtEl>
                                          <p:spTgt spid="1752">
                                            <p:txEl>
                                              <p:pRg end="8" st="8"/>
                                            </p:txEl>
                                          </p:spTgt>
                                        </p:tgtEl>
                                      </p:cBhvr>
                                    </p:animEffect>
                                  </p:childTnLst>
                                </p:cTn>
                              </p:par>
                              <p:par>
                                <p:cTn fill="hold" nodeType="withEffect" presetClass="entr" presetID="2" presetSubtype="8">
                                  <p:stCondLst>
                                    <p:cond delay="0"/>
                                  </p:stCondLst>
                                  <p:childTnLst>
                                    <p:set>
                                      <p:cBhvr>
                                        <p:cTn dur="1" fill="hold">
                                          <p:stCondLst>
                                            <p:cond delay="0"/>
                                          </p:stCondLst>
                                        </p:cTn>
                                        <p:tgtEl>
                                          <p:spTgt spid="1742"/>
                                        </p:tgtEl>
                                        <p:attrNameLst>
                                          <p:attrName>style.visibility</p:attrName>
                                        </p:attrNameLst>
                                      </p:cBhvr>
                                      <p:to>
                                        <p:strVal val="visible"/>
                                      </p:to>
                                    </p:set>
                                    <p:anim calcmode="lin" valueType="num">
                                      <p:cBhvr additive="base">
                                        <p:cTn dur="1000"/>
                                        <p:tgtEl>
                                          <p:spTgt spid="174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42"/>
                                        </p:tgtEl>
                                        <p:attrNameLst>
                                          <p:attrName>style.visibility</p:attrName>
                                        </p:attrNameLst>
                                      </p:cBhvr>
                                      <p:to>
                                        <p:strVal val="visible"/>
                                      </p:to>
                                    </p:set>
                                    <p:animEffect filter="fade" transition="in">
                                      <p:cBhvr>
                                        <p:cTn dur="750"/>
                                        <p:tgtEl>
                                          <p:spTgt spid="1742"/>
                                        </p:tgtEl>
                                      </p:cBhvr>
                                    </p:animEffect>
                                  </p:childTnLst>
                                </p:cTn>
                              </p:par>
                            </p:childTnLst>
                          </p:cTn>
                        </p:par>
                        <p:par>
                          <p:cTn fill="hold">
                            <p:stCondLst>
                              <p:cond delay="6750"/>
                            </p:stCondLst>
                            <p:childTnLst>
                              <p:par>
                                <p:cTn fill="hold" nodeType="afterEffect" presetClass="entr" presetID="2" presetSubtype="4">
                                  <p:stCondLst>
                                    <p:cond delay="250"/>
                                  </p:stCondLst>
                                  <p:childTnLst>
                                    <p:set>
                                      <p:cBhvr>
                                        <p:cTn dur="1" fill="hold">
                                          <p:stCondLst>
                                            <p:cond delay="0"/>
                                          </p:stCondLst>
                                        </p:cTn>
                                        <p:tgtEl>
                                          <p:spTgt spid="1758"/>
                                        </p:tgtEl>
                                        <p:attrNameLst>
                                          <p:attrName>style.visibility</p:attrName>
                                        </p:attrNameLst>
                                      </p:cBhvr>
                                      <p:to>
                                        <p:strVal val="visible"/>
                                      </p:to>
                                    </p:set>
                                    <p:anim calcmode="lin" valueType="num">
                                      <p:cBhvr additive="base">
                                        <p:cTn dur="750"/>
                                        <p:tgtEl>
                                          <p:spTgt spid="17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4">
                                            <p:txEl>
                                              <p:pRg end="0" st="0"/>
                                            </p:txEl>
                                          </p:spTgt>
                                        </p:tgtEl>
                                        <p:attrNameLst>
                                          <p:attrName>style.visibility</p:attrName>
                                        </p:attrNameLst>
                                      </p:cBhvr>
                                      <p:to>
                                        <p:strVal val="visible"/>
                                      </p:to>
                                    </p:set>
                                    <p:anim calcmode="lin" valueType="num">
                                      <p:cBhvr additive="base">
                                        <p:cTn dur="750"/>
                                        <p:tgtEl>
                                          <p:spTgt spid="176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4">
                                            <p:txEl>
                                              <p:pRg end="1" st="1"/>
                                            </p:txEl>
                                          </p:spTgt>
                                        </p:tgtEl>
                                        <p:attrNameLst>
                                          <p:attrName>style.visibility</p:attrName>
                                        </p:attrNameLst>
                                      </p:cBhvr>
                                      <p:to>
                                        <p:strVal val="visible"/>
                                      </p:to>
                                    </p:set>
                                    <p:anim calcmode="lin" valueType="num">
                                      <p:cBhvr additive="base">
                                        <p:cTn dur="750"/>
                                        <p:tgtEl>
                                          <p:spTgt spid="176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4">
                                            <p:txEl>
                                              <p:pRg end="2" st="2"/>
                                            </p:txEl>
                                          </p:spTgt>
                                        </p:tgtEl>
                                        <p:attrNameLst>
                                          <p:attrName>style.visibility</p:attrName>
                                        </p:attrNameLst>
                                      </p:cBhvr>
                                      <p:to>
                                        <p:strVal val="visible"/>
                                      </p:to>
                                    </p:set>
                                    <p:anim calcmode="lin" valueType="num">
                                      <p:cBhvr additive="base">
                                        <p:cTn dur="750"/>
                                        <p:tgtEl>
                                          <p:spTgt spid="176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4">
                                            <p:txEl>
                                              <p:pRg end="3" st="3"/>
                                            </p:txEl>
                                          </p:spTgt>
                                        </p:tgtEl>
                                        <p:attrNameLst>
                                          <p:attrName>style.visibility</p:attrName>
                                        </p:attrNameLst>
                                      </p:cBhvr>
                                      <p:to>
                                        <p:strVal val="visible"/>
                                      </p:to>
                                    </p:set>
                                    <p:anim calcmode="lin" valueType="num">
                                      <p:cBhvr additive="base">
                                        <p:cTn dur="750"/>
                                        <p:tgtEl>
                                          <p:spTgt spid="1764">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4">
                                            <p:txEl>
                                              <p:pRg end="4" st="4"/>
                                            </p:txEl>
                                          </p:spTgt>
                                        </p:tgtEl>
                                        <p:attrNameLst>
                                          <p:attrName>style.visibility</p:attrName>
                                        </p:attrNameLst>
                                      </p:cBhvr>
                                      <p:to>
                                        <p:strVal val="visible"/>
                                      </p:to>
                                    </p:set>
                                    <p:anim calcmode="lin" valueType="num">
                                      <p:cBhvr additive="base">
                                        <p:cTn dur="750"/>
                                        <p:tgtEl>
                                          <p:spTgt spid="1764">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4">
                                            <p:txEl>
                                              <p:pRg end="5" st="5"/>
                                            </p:txEl>
                                          </p:spTgt>
                                        </p:tgtEl>
                                        <p:attrNameLst>
                                          <p:attrName>style.visibility</p:attrName>
                                        </p:attrNameLst>
                                      </p:cBhvr>
                                      <p:to>
                                        <p:strVal val="visible"/>
                                      </p:to>
                                    </p:set>
                                    <p:anim calcmode="lin" valueType="num">
                                      <p:cBhvr additive="base">
                                        <p:cTn dur="750"/>
                                        <p:tgtEl>
                                          <p:spTgt spid="1764">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4">
                                            <p:txEl>
                                              <p:pRg end="6" st="6"/>
                                            </p:txEl>
                                          </p:spTgt>
                                        </p:tgtEl>
                                        <p:attrNameLst>
                                          <p:attrName>style.visibility</p:attrName>
                                        </p:attrNameLst>
                                      </p:cBhvr>
                                      <p:to>
                                        <p:strVal val="visible"/>
                                      </p:to>
                                    </p:set>
                                    <p:anim calcmode="lin" valueType="num">
                                      <p:cBhvr additive="base">
                                        <p:cTn dur="750"/>
                                        <p:tgtEl>
                                          <p:spTgt spid="1764">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4">
                                            <p:txEl>
                                              <p:pRg end="7" st="7"/>
                                            </p:txEl>
                                          </p:spTgt>
                                        </p:tgtEl>
                                        <p:attrNameLst>
                                          <p:attrName>style.visibility</p:attrName>
                                        </p:attrNameLst>
                                      </p:cBhvr>
                                      <p:to>
                                        <p:strVal val="visible"/>
                                      </p:to>
                                    </p:set>
                                    <p:anim calcmode="lin" valueType="num">
                                      <p:cBhvr additive="base">
                                        <p:cTn dur="750"/>
                                        <p:tgtEl>
                                          <p:spTgt spid="1764">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4">
                                            <p:txEl>
                                              <p:pRg end="8" st="8"/>
                                            </p:txEl>
                                          </p:spTgt>
                                        </p:tgtEl>
                                        <p:attrNameLst>
                                          <p:attrName>style.visibility</p:attrName>
                                        </p:attrNameLst>
                                      </p:cBhvr>
                                      <p:to>
                                        <p:strVal val="visible"/>
                                      </p:to>
                                    </p:set>
                                    <p:anim calcmode="lin" valueType="num">
                                      <p:cBhvr additive="base">
                                        <p:cTn dur="750"/>
                                        <p:tgtEl>
                                          <p:spTgt spid="1764">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740"/>
                                        </p:tgtEl>
                                        <p:attrNameLst>
                                          <p:attrName>style.visibility</p:attrName>
                                        </p:attrNameLst>
                                      </p:cBhvr>
                                      <p:to>
                                        <p:strVal val="visible"/>
                                      </p:to>
                                    </p:set>
                                    <p:animEffect filter="fade" transition="in">
                                      <p:cBhvr>
                                        <p:cTn dur="500"/>
                                        <p:tgtEl>
                                          <p:spTgt spid="1740"/>
                                        </p:tgtEl>
                                      </p:cBhvr>
                                    </p:animEffect>
                                  </p:childTnLst>
                                </p:cTn>
                              </p:par>
                            </p:childTnLst>
                          </p:cTn>
                        </p:par>
                        <p:par>
                          <p:cTn fill="hold">
                            <p:stCondLst>
                              <p:cond delay="8000"/>
                            </p:stCondLst>
                            <p:childTnLst>
                              <p:par>
                                <p:cTn fill="hold" nodeType="afterEffect" presetClass="entr" presetID="10" presetSubtype="0">
                                  <p:stCondLst>
                                    <p:cond delay="250"/>
                                  </p:stCondLst>
                                  <p:childTnLst>
                                    <p:set>
                                      <p:cBhvr>
                                        <p:cTn dur="1" fill="hold">
                                          <p:stCondLst>
                                            <p:cond delay="0"/>
                                          </p:stCondLst>
                                        </p:cTn>
                                        <p:tgtEl>
                                          <p:spTgt spid="1753">
                                            <p:txEl>
                                              <p:pRg end="0" st="0"/>
                                            </p:txEl>
                                          </p:spTgt>
                                        </p:tgtEl>
                                        <p:attrNameLst>
                                          <p:attrName>style.visibility</p:attrName>
                                        </p:attrNameLst>
                                      </p:cBhvr>
                                      <p:to>
                                        <p:strVal val="visible"/>
                                      </p:to>
                                    </p:set>
                                    <p:animEffect filter="fade" transition="in">
                                      <p:cBhvr>
                                        <p:cTn dur="500"/>
                                        <p:tgtEl>
                                          <p:spTgt spid="1753">
                                            <p:txEl>
                                              <p:pRg end="0" st="0"/>
                                            </p:txEl>
                                          </p:spTgt>
                                        </p:tgtEl>
                                      </p:cBhvr>
                                    </p:animEffect>
                                  </p:childTnLst>
                                </p:cTn>
                              </p:par>
                            </p:childTnLst>
                          </p:cTn>
                        </p:par>
                        <p:par>
                          <p:cTn fill="hold">
                            <p:stCondLst>
                              <p:cond delay="8500"/>
                            </p:stCondLst>
                            <p:childTnLst>
                              <p:par>
                                <p:cTn fill="hold" nodeType="afterEffect" presetClass="entr" presetID="10" presetSubtype="0">
                                  <p:stCondLst>
                                    <p:cond delay="250"/>
                                  </p:stCondLst>
                                  <p:childTnLst>
                                    <p:set>
                                      <p:cBhvr>
                                        <p:cTn dur="1" fill="hold">
                                          <p:stCondLst>
                                            <p:cond delay="0"/>
                                          </p:stCondLst>
                                        </p:cTn>
                                        <p:tgtEl>
                                          <p:spTgt spid="1753">
                                            <p:txEl>
                                              <p:pRg end="1" st="1"/>
                                            </p:txEl>
                                          </p:spTgt>
                                        </p:tgtEl>
                                        <p:attrNameLst>
                                          <p:attrName>style.visibility</p:attrName>
                                        </p:attrNameLst>
                                      </p:cBhvr>
                                      <p:to>
                                        <p:strVal val="visible"/>
                                      </p:to>
                                    </p:set>
                                    <p:animEffect filter="fade" transition="in">
                                      <p:cBhvr>
                                        <p:cTn dur="500"/>
                                        <p:tgtEl>
                                          <p:spTgt spid="1753">
                                            <p:txEl>
                                              <p:pRg end="1" st="1"/>
                                            </p:txEl>
                                          </p:spTgt>
                                        </p:tgtEl>
                                      </p:cBhvr>
                                    </p:animEffect>
                                  </p:childTnLst>
                                </p:cTn>
                              </p:par>
                            </p:childTnLst>
                          </p:cTn>
                        </p:par>
                        <p:par>
                          <p:cTn fill="hold">
                            <p:stCondLst>
                              <p:cond delay="9000"/>
                            </p:stCondLst>
                            <p:childTnLst>
                              <p:par>
                                <p:cTn fill="hold" nodeType="afterEffect" presetClass="entr" presetID="10" presetSubtype="0">
                                  <p:stCondLst>
                                    <p:cond delay="250"/>
                                  </p:stCondLst>
                                  <p:childTnLst>
                                    <p:set>
                                      <p:cBhvr>
                                        <p:cTn dur="1" fill="hold">
                                          <p:stCondLst>
                                            <p:cond delay="0"/>
                                          </p:stCondLst>
                                        </p:cTn>
                                        <p:tgtEl>
                                          <p:spTgt spid="1753">
                                            <p:txEl>
                                              <p:pRg end="2" st="2"/>
                                            </p:txEl>
                                          </p:spTgt>
                                        </p:tgtEl>
                                        <p:attrNameLst>
                                          <p:attrName>style.visibility</p:attrName>
                                        </p:attrNameLst>
                                      </p:cBhvr>
                                      <p:to>
                                        <p:strVal val="visible"/>
                                      </p:to>
                                    </p:set>
                                    <p:animEffect filter="fade" transition="in">
                                      <p:cBhvr>
                                        <p:cTn dur="500"/>
                                        <p:tgtEl>
                                          <p:spTgt spid="1753">
                                            <p:txEl>
                                              <p:pRg end="2" st="2"/>
                                            </p:txEl>
                                          </p:spTgt>
                                        </p:tgtEl>
                                      </p:cBhvr>
                                    </p:animEffect>
                                  </p:childTnLst>
                                </p:cTn>
                              </p:par>
                            </p:childTnLst>
                          </p:cTn>
                        </p:par>
                        <p:par>
                          <p:cTn fill="hold">
                            <p:stCondLst>
                              <p:cond delay="9500"/>
                            </p:stCondLst>
                            <p:childTnLst>
                              <p:par>
                                <p:cTn fill="hold" nodeType="afterEffect" presetClass="entr" presetID="10" presetSubtype="0">
                                  <p:stCondLst>
                                    <p:cond delay="250"/>
                                  </p:stCondLst>
                                  <p:childTnLst>
                                    <p:set>
                                      <p:cBhvr>
                                        <p:cTn dur="1" fill="hold">
                                          <p:stCondLst>
                                            <p:cond delay="0"/>
                                          </p:stCondLst>
                                        </p:cTn>
                                        <p:tgtEl>
                                          <p:spTgt spid="1753">
                                            <p:txEl>
                                              <p:pRg end="3" st="3"/>
                                            </p:txEl>
                                          </p:spTgt>
                                        </p:tgtEl>
                                        <p:attrNameLst>
                                          <p:attrName>style.visibility</p:attrName>
                                        </p:attrNameLst>
                                      </p:cBhvr>
                                      <p:to>
                                        <p:strVal val="visible"/>
                                      </p:to>
                                    </p:set>
                                    <p:animEffect filter="fade" transition="in">
                                      <p:cBhvr>
                                        <p:cTn dur="500"/>
                                        <p:tgtEl>
                                          <p:spTgt spid="1753">
                                            <p:txEl>
                                              <p:pRg end="3" st="3"/>
                                            </p:txEl>
                                          </p:spTgt>
                                        </p:tgtEl>
                                      </p:cBhvr>
                                    </p:animEffect>
                                  </p:childTnLst>
                                </p:cTn>
                              </p:par>
                            </p:childTnLst>
                          </p:cTn>
                        </p:par>
                        <p:par>
                          <p:cTn fill="hold">
                            <p:stCondLst>
                              <p:cond delay="10000"/>
                            </p:stCondLst>
                            <p:childTnLst>
                              <p:par>
                                <p:cTn fill="hold" nodeType="afterEffect" presetClass="entr" presetID="10" presetSubtype="0">
                                  <p:stCondLst>
                                    <p:cond delay="250"/>
                                  </p:stCondLst>
                                  <p:childTnLst>
                                    <p:set>
                                      <p:cBhvr>
                                        <p:cTn dur="1" fill="hold">
                                          <p:stCondLst>
                                            <p:cond delay="0"/>
                                          </p:stCondLst>
                                        </p:cTn>
                                        <p:tgtEl>
                                          <p:spTgt spid="1753">
                                            <p:txEl>
                                              <p:pRg end="4" st="4"/>
                                            </p:txEl>
                                          </p:spTgt>
                                        </p:tgtEl>
                                        <p:attrNameLst>
                                          <p:attrName>style.visibility</p:attrName>
                                        </p:attrNameLst>
                                      </p:cBhvr>
                                      <p:to>
                                        <p:strVal val="visible"/>
                                      </p:to>
                                    </p:set>
                                    <p:animEffect filter="fade" transition="in">
                                      <p:cBhvr>
                                        <p:cTn dur="500"/>
                                        <p:tgtEl>
                                          <p:spTgt spid="1753">
                                            <p:txEl>
                                              <p:pRg end="4" st="4"/>
                                            </p:txEl>
                                          </p:spTgt>
                                        </p:tgtEl>
                                      </p:cBhvr>
                                    </p:animEffect>
                                  </p:childTnLst>
                                </p:cTn>
                              </p:par>
                            </p:childTnLst>
                          </p:cTn>
                        </p:par>
                        <p:par>
                          <p:cTn fill="hold">
                            <p:stCondLst>
                              <p:cond delay="10500"/>
                            </p:stCondLst>
                            <p:childTnLst>
                              <p:par>
                                <p:cTn fill="hold" nodeType="afterEffect" presetClass="entr" presetID="10" presetSubtype="0">
                                  <p:stCondLst>
                                    <p:cond delay="250"/>
                                  </p:stCondLst>
                                  <p:childTnLst>
                                    <p:set>
                                      <p:cBhvr>
                                        <p:cTn dur="1" fill="hold">
                                          <p:stCondLst>
                                            <p:cond delay="0"/>
                                          </p:stCondLst>
                                        </p:cTn>
                                        <p:tgtEl>
                                          <p:spTgt spid="1753">
                                            <p:txEl>
                                              <p:pRg end="5" st="5"/>
                                            </p:txEl>
                                          </p:spTgt>
                                        </p:tgtEl>
                                        <p:attrNameLst>
                                          <p:attrName>style.visibility</p:attrName>
                                        </p:attrNameLst>
                                      </p:cBhvr>
                                      <p:to>
                                        <p:strVal val="visible"/>
                                      </p:to>
                                    </p:set>
                                    <p:animEffect filter="fade" transition="in">
                                      <p:cBhvr>
                                        <p:cTn dur="500"/>
                                        <p:tgtEl>
                                          <p:spTgt spid="1753">
                                            <p:txEl>
                                              <p:pRg end="5" st="5"/>
                                            </p:txEl>
                                          </p:spTgt>
                                        </p:tgtEl>
                                      </p:cBhvr>
                                    </p:animEffect>
                                  </p:childTnLst>
                                </p:cTn>
                              </p:par>
                            </p:childTnLst>
                          </p:cTn>
                        </p:par>
                        <p:par>
                          <p:cTn fill="hold">
                            <p:stCondLst>
                              <p:cond delay="11000"/>
                            </p:stCondLst>
                            <p:childTnLst>
                              <p:par>
                                <p:cTn fill="hold" nodeType="afterEffect" presetClass="entr" presetID="10" presetSubtype="0">
                                  <p:stCondLst>
                                    <p:cond delay="250"/>
                                  </p:stCondLst>
                                  <p:childTnLst>
                                    <p:set>
                                      <p:cBhvr>
                                        <p:cTn dur="1" fill="hold">
                                          <p:stCondLst>
                                            <p:cond delay="0"/>
                                          </p:stCondLst>
                                        </p:cTn>
                                        <p:tgtEl>
                                          <p:spTgt spid="1753">
                                            <p:txEl>
                                              <p:pRg end="6" st="6"/>
                                            </p:txEl>
                                          </p:spTgt>
                                        </p:tgtEl>
                                        <p:attrNameLst>
                                          <p:attrName>style.visibility</p:attrName>
                                        </p:attrNameLst>
                                      </p:cBhvr>
                                      <p:to>
                                        <p:strVal val="visible"/>
                                      </p:to>
                                    </p:set>
                                    <p:animEffect filter="fade" transition="in">
                                      <p:cBhvr>
                                        <p:cTn dur="500"/>
                                        <p:tgtEl>
                                          <p:spTgt spid="1753">
                                            <p:txEl>
                                              <p:pRg end="6" st="6"/>
                                            </p:txEl>
                                          </p:spTgt>
                                        </p:tgtEl>
                                      </p:cBhvr>
                                    </p:animEffect>
                                  </p:childTnLst>
                                </p:cTn>
                              </p:par>
                            </p:childTnLst>
                          </p:cTn>
                        </p:par>
                        <p:par>
                          <p:cTn fill="hold">
                            <p:stCondLst>
                              <p:cond delay="11500"/>
                            </p:stCondLst>
                            <p:childTnLst>
                              <p:par>
                                <p:cTn fill="hold" nodeType="afterEffect" presetClass="entr" presetID="10" presetSubtype="0">
                                  <p:stCondLst>
                                    <p:cond delay="250"/>
                                  </p:stCondLst>
                                  <p:childTnLst>
                                    <p:set>
                                      <p:cBhvr>
                                        <p:cTn dur="1" fill="hold">
                                          <p:stCondLst>
                                            <p:cond delay="0"/>
                                          </p:stCondLst>
                                        </p:cTn>
                                        <p:tgtEl>
                                          <p:spTgt spid="1753">
                                            <p:txEl>
                                              <p:pRg end="7" st="7"/>
                                            </p:txEl>
                                          </p:spTgt>
                                        </p:tgtEl>
                                        <p:attrNameLst>
                                          <p:attrName>style.visibility</p:attrName>
                                        </p:attrNameLst>
                                      </p:cBhvr>
                                      <p:to>
                                        <p:strVal val="visible"/>
                                      </p:to>
                                    </p:set>
                                    <p:animEffect filter="fade" transition="in">
                                      <p:cBhvr>
                                        <p:cTn dur="500"/>
                                        <p:tgtEl>
                                          <p:spTgt spid="1753">
                                            <p:txEl>
                                              <p:pRg end="7" st="7"/>
                                            </p:txEl>
                                          </p:spTgt>
                                        </p:tgtEl>
                                      </p:cBhvr>
                                    </p:animEffect>
                                  </p:childTnLst>
                                </p:cTn>
                              </p:par>
                            </p:childTnLst>
                          </p:cTn>
                        </p:par>
                        <p:par>
                          <p:cTn fill="hold">
                            <p:stCondLst>
                              <p:cond delay="12000"/>
                            </p:stCondLst>
                            <p:childTnLst>
                              <p:par>
                                <p:cTn fill="hold" nodeType="afterEffect" presetClass="entr" presetID="10" presetSubtype="0">
                                  <p:stCondLst>
                                    <p:cond delay="250"/>
                                  </p:stCondLst>
                                  <p:childTnLst>
                                    <p:set>
                                      <p:cBhvr>
                                        <p:cTn dur="1" fill="hold">
                                          <p:stCondLst>
                                            <p:cond delay="0"/>
                                          </p:stCondLst>
                                        </p:cTn>
                                        <p:tgtEl>
                                          <p:spTgt spid="1753">
                                            <p:txEl>
                                              <p:pRg end="8" st="8"/>
                                            </p:txEl>
                                          </p:spTgt>
                                        </p:tgtEl>
                                        <p:attrNameLst>
                                          <p:attrName>style.visibility</p:attrName>
                                        </p:attrNameLst>
                                      </p:cBhvr>
                                      <p:to>
                                        <p:strVal val="visible"/>
                                      </p:to>
                                    </p:set>
                                    <p:animEffect filter="fade" transition="in">
                                      <p:cBhvr>
                                        <p:cTn dur="500"/>
                                        <p:tgtEl>
                                          <p:spTgt spid="1753">
                                            <p:txEl>
                                              <p:pRg end="8" st="8"/>
                                            </p:txEl>
                                          </p:spTgt>
                                        </p:tgtEl>
                                      </p:cBhvr>
                                    </p:animEffect>
                                  </p:childTnLst>
                                </p:cTn>
                              </p:par>
                              <p:par>
                                <p:cTn fill="hold" nodeType="withEffect" presetClass="entr" presetID="2" presetSubtype="8">
                                  <p:stCondLst>
                                    <p:cond delay="0"/>
                                  </p:stCondLst>
                                  <p:childTnLst>
                                    <p:set>
                                      <p:cBhvr>
                                        <p:cTn dur="1" fill="hold">
                                          <p:stCondLst>
                                            <p:cond delay="0"/>
                                          </p:stCondLst>
                                        </p:cTn>
                                        <p:tgtEl>
                                          <p:spTgt spid="1743"/>
                                        </p:tgtEl>
                                        <p:attrNameLst>
                                          <p:attrName>style.visibility</p:attrName>
                                        </p:attrNameLst>
                                      </p:cBhvr>
                                      <p:to>
                                        <p:strVal val="visible"/>
                                      </p:to>
                                    </p:set>
                                    <p:anim calcmode="lin" valueType="num">
                                      <p:cBhvr additive="base">
                                        <p:cTn dur="1000"/>
                                        <p:tgtEl>
                                          <p:spTgt spid="174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43"/>
                                        </p:tgtEl>
                                        <p:attrNameLst>
                                          <p:attrName>style.visibility</p:attrName>
                                        </p:attrNameLst>
                                      </p:cBhvr>
                                      <p:to>
                                        <p:strVal val="visible"/>
                                      </p:to>
                                    </p:set>
                                    <p:animEffect filter="fade" transition="in">
                                      <p:cBhvr>
                                        <p:cTn dur="750"/>
                                        <p:tgtEl>
                                          <p:spTgt spid="1743"/>
                                        </p:tgtEl>
                                      </p:cBhvr>
                                    </p:animEffect>
                                  </p:childTnLst>
                                </p:cTn>
                              </p:par>
                            </p:childTnLst>
                          </p:cTn>
                        </p:par>
                        <p:par>
                          <p:cTn fill="hold">
                            <p:stCondLst>
                              <p:cond delay="13000"/>
                            </p:stCondLst>
                            <p:childTnLst>
                              <p:par>
                                <p:cTn fill="hold" nodeType="afterEffect" presetClass="entr" presetID="2" presetSubtype="4">
                                  <p:stCondLst>
                                    <p:cond delay="250"/>
                                  </p:stCondLst>
                                  <p:childTnLst>
                                    <p:set>
                                      <p:cBhvr>
                                        <p:cTn dur="1" fill="hold">
                                          <p:stCondLst>
                                            <p:cond delay="0"/>
                                          </p:stCondLst>
                                        </p:cTn>
                                        <p:tgtEl>
                                          <p:spTgt spid="1760"/>
                                        </p:tgtEl>
                                        <p:attrNameLst>
                                          <p:attrName>style.visibility</p:attrName>
                                        </p:attrNameLst>
                                      </p:cBhvr>
                                      <p:to>
                                        <p:strVal val="visible"/>
                                      </p:to>
                                    </p:set>
                                    <p:anim calcmode="lin" valueType="num">
                                      <p:cBhvr additive="base">
                                        <p:cTn dur="750"/>
                                        <p:tgtEl>
                                          <p:spTgt spid="17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5">
                                            <p:txEl>
                                              <p:pRg end="0" st="0"/>
                                            </p:txEl>
                                          </p:spTgt>
                                        </p:tgtEl>
                                        <p:attrNameLst>
                                          <p:attrName>style.visibility</p:attrName>
                                        </p:attrNameLst>
                                      </p:cBhvr>
                                      <p:to>
                                        <p:strVal val="visible"/>
                                      </p:to>
                                    </p:set>
                                    <p:anim calcmode="lin" valueType="num">
                                      <p:cBhvr additive="base">
                                        <p:cTn dur="750"/>
                                        <p:tgtEl>
                                          <p:spTgt spid="176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5">
                                            <p:txEl>
                                              <p:pRg end="1" st="1"/>
                                            </p:txEl>
                                          </p:spTgt>
                                        </p:tgtEl>
                                        <p:attrNameLst>
                                          <p:attrName>style.visibility</p:attrName>
                                        </p:attrNameLst>
                                      </p:cBhvr>
                                      <p:to>
                                        <p:strVal val="visible"/>
                                      </p:to>
                                    </p:set>
                                    <p:anim calcmode="lin" valueType="num">
                                      <p:cBhvr additive="base">
                                        <p:cTn dur="750"/>
                                        <p:tgtEl>
                                          <p:spTgt spid="176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5">
                                            <p:txEl>
                                              <p:pRg end="2" st="2"/>
                                            </p:txEl>
                                          </p:spTgt>
                                        </p:tgtEl>
                                        <p:attrNameLst>
                                          <p:attrName>style.visibility</p:attrName>
                                        </p:attrNameLst>
                                      </p:cBhvr>
                                      <p:to>
                                        <p:strVal val="visible"/>
                                      </p:to>
                                    </p:set>
                                    <p:anim calcmode="lin" valueType="num">
                                      <p:cBhvr additive="base">
                                        <p:cTn dur="750"/>
                                        <p:tgtEl>
                                          <p:spTgt spid="176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5">
                                            <p:txEl>
                                              <p:pRg end="3" st="3"/>
                                            </p:txEl>
                                          </p:spTgt>
                                        </p:tgtEl>
                                        <p:attrNameLst>
                                          <p:attrName>style.visibility</p:attrName>
                                        </p:attrNameLst>
                                      </p:cBhvr>
                                      <p:to>
                                        <p:strVal val="visible"/>
                                      </p:to>
                                    </p:set>
                                    <p:anim calcmode="lin" valueType="num">
                                      <p:cBhvr additive="base">
                                        <p:cTn dur="750"/>
                                        <p:tgtEl>
                                          <p:spTgt spid="176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5">
                                            <p:txEl>
                                              <p:pRg end="4" st="4"/>
                                            </p:txEl>
                                          </p:spTgt>
                                        </p:tgtEl>
                                        <p:attrNameLst>
                                          <p:attrName>style.visibility</p:attrName>
                                        </p:attrNameLst>
                                      </p:cBhvr>
                                      <p:to>
                                        <p:strVal val="visible"/>
                                      </p:to>
                                    </p:set>
                                    <p:anim calcmode="lin" valueType="num">
                                      <p:cBhvr additive="base">
                                        <p:cTn dur="750"/>
                                        <p:tgtEl>
                                          <p:spTgt spid="176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5">
                                            <p:txEl>
                                              <p:pRg end="5" st="5"/>
                                            </p:txEl>
                                          </p:spTgt>
                                        </p:tgtEl>
                                        <p:attrNameLst>
                                          <p:attrName>style.visibility</p:attrName>
                                        </p:attrNameLst>
                                      </p:cBhvr>
                                      <p:to>
                                        <p:strVal val="visible"/>
                                      </p:to>
                                    </p:set>
                                    <p:anim calcmode="lin" valueType="num">
                                      <p:cBhvr additive="base">
                                        <p:cTn dur="750"/>
                                        <p:tgtEl>
                                          <p:spTgt spid="176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5">
                                            <p:txEl>
                                              <p:pRg end="6" st="6"/>
                                            </p:txEl>
                                          </p:spTgt>
                                        </p:tgtEl>
                                        <p:attrNameLst>
                                          <p:attrName>style.visibility</p:attrName>
                                        </p:attrNameLst>
                                      </p:cBhvr>
                                      <p:to>
                                        <p:strVal val="visible"/>
                                      </p:to>
                                    </p:set>
                                    <p:anim calcmode="lin" valueType="num">
                                      <p:cBhvr additive="base">
                                        <p:cTn dur="750"/>
                                        <p:tgtEl>
                                          <p:spTgt spid="176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5">
                                            <p:txEl>
                                              <p:pRg end="7" st="7"/>
                                            </p:txEl>
                                          </p:spTgt>
                                        </p:tgtEl>
                                        <p:attrNameLst>
                                          <p:attrName>style.visibility</p:attrName>
                                        </p:attrNameLst>
                                      </p:cBhvr>
                                      <p:to>
                                        <p:strVal val="visible"/>
                                      </p:to>
                                    </p:set>
                                    <p:anim calcmode="lin" valueType="num">
                                      <p:cBhvr additive="base">
                                        <p:cTn dur="750"/>
                                        <p:tgtEl>
                                          <p:spTgt spid="176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5">
                                            <p:txEl>
                                              <p:pRg end="8" st="8"/>
                                            </p:txEl>
                                          </p:spTgt>
                                        </p:tgtEl>
                                        <p:attrNameLst>
                                          <p:attrName>style.visibility</p:attrName>
                                        </p:attrNameLst>
                                      </p:cBhvr>
                                      <p:to>
                                        <p:strVal val="visible"/>
                                      </p:to>
                                    </p:set>
                                    <p:anim calcmode="lin" valueType="num">
                                      <p:cBhvr additive="base">
                                        <p:cTn dur="750"/>
                                        <p:tgtEl>
                                          <p:spTgt spid="1765">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1741"/>
                                        </p:tgtEl>
                                        <p:attrNameLst>
                                          <p:attrName>style.visibility</p:attrName>
                                        </p:attrNameLst>
                                      </p:cBhvr>
                                      <p:to>
                                        <p:strVal val="visible"/>
                                      </p:to>
                                    </p:set>
                                    <p:animEffect filter="fade" transition="in">
                                      <p:cBhvr>
                                        <p:cTn dur="500"/>
                                        <p:tgtEl>
                                          <p:spTgt spid="1741"/>
                                        </p:tgtEl>
                                      </p:cBhvr>
                                    </p:animEffect>
                                  </p:childTnLst>
                                </p:cTn>
                              </p:par>
                            </p:childTnLst>
                          </p:cTn>
                        </p:par>
                        <p:par>
                          <p:cTn fill="hold">
                            <p:stCondLst>
                              <p:cond delay="14250"/>
                            </p:stCondLst>
                            <p:childTnLst>
                              <p:par>
                                <p:cTn fill="hold" nodeType="afterEffect" presetClass="entr" presetID="10" presetSubtype="0">
                                  <p:stCondLst>
                                    <p:cond delay="250"/>
                                  </p:stCondLst>
                                  <p:childTnLst>
                                    <p:set>
                                      <p:cBhvr>
                                        <p:cTn dur="1" fill="hold">
                                          <p:stCondLst>
                                            <p:cond delay="0"/>
                                          </p:stCondLst>
                                        </p:cTn>
                                        <p:tgtEl>
                                          <p:spTgt spid="1754">
                                            <p:txEl>
                                              <p:pRg end="0" st="0"/>
                                            </p:txEl>
                                          </p:spTgt>
                                        </p:tgtEl>
                                        <p:attrNameLst>
                                          <p:attrName>style.visibility</p:attrName>
                                        </p:attrNameLst>
                                      </p:cBhvr>
                                      <p:to>
                                        <p:strVal val="visible"/>
                                      </p:to>
                                    </p:set>
                                    <p:animEffect filter="fade" transition="in">
                                      <p:cBhvr>
                                        <p:cTn dur="500"/>
                                        <p:tgtEl>
                                          <p:spTgt spid="1754">
                                            <p:txEl>
                                              <p:pRg end="0" st="0"/>
                                            </p:txEl>
                                          </p:spTgt>
                                        </p:tgtEl>
                                      </p:cBhvr>
                                    </p:animEffect>
                                  </p:childTnLst>
                                </p:cTn>
                              </p:par>
                            </p:childTnLst>
                          </p:cTn>
                        </p:par>
                        <p:par>
                          <p:cTn fill="hold">
                            <p:stCondLst>
                              <p:cond delay="14750"/>
                            </p:stCondLst>
                            <p:childTnLst>
                              <p:par>
                                <p:cTn fill="hold" nodeType="afterEffect" presetClass="entr" presetID="10" presetSubtype="0">
                                  <p:stCondLst>
                                    <p:cond delay="250"/>
                                  </p:stCondLst>
                                  <p:childTnLst>
                                    <p:set>
                                      <p:cBhvr>
                                        <p:cTn dur="1" fill="hold">
                                          <p:stCondLst>
                                            <p:cond delay="0"/>
                                          </p:stCondLst>
                                        </p:cTn>
                                        <p:tgtEl>
                                          <p:spTgt spid="1754">
                                            <p:txEl>
                                              <p:pRg end="1" st="1"/>
                                            </p:txEl>
                                          </p:spTgt>
                                        </p:tgtEl>
                                        <p:attrNameLst>
                                          <p:attrName>style.visibility</p:attrName>
                                        </p:attrNameLst>
                                      </p:cBhvr>
                                      <p:to>
                                        <p:strVal val="visible"/>
                                      </p:to>
                                    </p:set>
                                    <p:animEffect filter="fade" transition="in">
                                      <p:cBhvr>
                                        <p:cTn dur="500"/>
                                        <p:tgtEl>
                                          <p:spTgt spid="1754">
                                            <p:txEl>
                                              <p:pRg end="1" st="1"/>
                                            </p:txEl>
                                          </p:spTgt>
                                        </p:tgtEl>
                                      </p:cBhvr>
                                    </p:animEffect>
                                  </p:childTnLst>
                                </p:cTn>
                              </p:par>
                            </p:childTnLst>
                          </p:cTn>
                        </p:par>
                        <p:par>
                          <p:cTn fill="hold">
                            <p:stCondLst>
                              <p:cond delay="15250"/>
                            </p:stCondLst>
                            <p:childTnLst>
                              <p:par>
                                <p:cTn fill="hold" nodeType="afterEffect" presetClass="entr" presetID="10" presetSubtype="0">
                                  <p:stCondLst>
                                    <p:cond delay="250"/>
                                  </p:stCondLst>
                                  <p:childTnLst>
                                    <p:set>
                                      <p:cBhvr>
                                        <p:cTn dur="1" fill="hold">
                                          <p:stCondLst>
                                            <p:cond delay="0"/>
                                          </p:stCondLst>
                                        </p:cTn>
                                        <p:tgtEl>
                                          <p:spTgt spid="1754">
                                            <p:txEl>
                                              <p:pRg end="2" st="2"/>
                                            </p:txEl>
                                          </p:spTgt>
                                        </p:tgtEl>
                                        <p:attrNameLst>
                                          <p:attrName>style.visibility</p:attrName>
                                        </p:attrNameLst>
                                      </p:cBhvr>
                                      <p:to>
                                        <p:strVal val="visible"/>
                                      </p:to>
                                    </p:set>
                                    <p:animEffect filter="fade" transition="in">
                                      <p:cBhvr>
                                        <p:cTn dur="500"/>
                                        <p:tgtEl>
                                          <p:spTgt spid="1754">
                                            <p:txEl>
                                              <p:pRg end="2" st="2"/>
                                            </p:txEl>
                                          </p:spTgt>
                                        </p:tgtEl>
                                      </p:cBhvr>
                                    </p:animEffect>
                                  </p:childTnLst>
                                </p:cTn>
                              </p:par>
                            </p:childTnLst>
                          </p:cTn>
                        </p:par>
                        <p:par>
                          <p:cTn fill="hold">
                            <p:stCondLst>
                              <p:cond delay="15750"/>
                            </p:stCondLst>
                            <p:childTnLst>
                              <p:par>
                                <p:cTn fill="hold" nodeType="afterEffect" presetClass="entr" presetID="10" presetSubtype="0">
                                  <p:stCondLst>
                                    <p:cond delay="250"/>
                                  </p:stCondLst>
                                  <p:childTnLst>
                                    <p:set>
                                      <p:cBhvr>
                                        <p:cTn dur="1" fill="hold">
                                          <p:stCondLst>
                                            <p:cond delay="0"/>
                                          </p:stCondLst>
                                        </p:cTn>
                                        <p:tgtEl>
                                          <p:spTgt spid="1754">
                                            <p:txEl>
                                              <p:pRg end="3" st="3"/>
                                            </p:txEl>
                                          </p:spTgt>
                                        </p:tgtEl>
                                        <p:attrNameLst>
                                          <p:attrName>style.visibility</p:attrName>
                                        </p:attrNameLst>
                                      </p:cBhvr>
                                      <p:to>
                                        <p:strVal val="visible"/>
                                      </p:to>
                                    </p:set>
                                    <p:animEffect filter="fade" transition="in">
                                      <p:cBhvr>
                                        <p:cTn dur="500"/>
                                        <p:tgtEl>
                                          <p:spTgt spid="1754">
                                            <p:txEl>
                                              <p:pRg end="3" st="3"/>
                                            </p:txEl>
                                          </p:spTgt>
                                        </p:tgtEl>
                                      </p:cBhvr>
                                    </p:animEffect>
                                  </p:childTnLst>
                                </p:cTn>
                              </p:par>
                            </p:childTnLst>
                          </p:cTn>
                        </p:par>
                        <p:par>
                          <p:cTn fill="hold">
                            <p:stCondLst>
                              <p:cond delay="16250"/>
                            </p:stCondLst>
                            <p:childTnLst>
                              <p:par>
                                <p:cTn fill="hold" nodeType="afterEffect" presetClass="entr" presetID="10" presetSubtype="0">
                                  <p:stCondLst>
                                    <p:cond delay="250"/>
                                  </p:stCondLst>
                                  <p:childTnLst>
                                    <p:set>
                                      <p:cBhvr>
                                        <p:cTn dur="1" fill="hold">
                                          <p:stCondLst>
                                            <p:cond delay="0"/>
                                          </p:stCondLst>
                                        </p:cTn>
                                        <p:tgtEl>
                                          <p:spTgt spid="1754">
                                            <p:txEl>
                                              <p:pRg end="4" st="4"/>
                                            </p:txEl>
                                          </p:spTgt>
                                        </p:tgtEl>
                                        <p:attrNameLst>
                                          <p:attrName>style.visibility</p:attrName>
                                        </p:attrNameLst>
                                      </p:cBhvr>
                                      <p:to>
                                        <p:strVal val="visible"/>
                                      </p:to>
                                    </p:set>
                                    <p:animEffect filter="fade" transition="in">
                                      <p:cBhvr>
                                        <p:cTn dur="500"/>
                                        <p:tgtEl>
                                          <p:spTgt spid="1754">
                                            <p:txEl>
                                              <p:pRg end="4" st="4"/>
                                            </p:txEl>
                                          </p:spTgt>
                                        </p:tgtEl>
                                      </p:cBhvr>
                                    </p:animEffect>
                                  </p:childTnLst>
                                </p:cTn>
                              </p:par>
                            </p:childTnLst>
                          </p:cTn>
                        </p:par>
                        <p:par>
                          <p:cTn fill="hold">
                            <p:stCondLst>
                              <p:cond delay="16750"/>
                            </p:stCondLst>
                            <p:childTnLst>
                              <p:par>
                                <p:cTn fill="hold" nodeType="afterEffect" presetClass="entr" presetID="10" presetSubtype="0">
                                  <p:stCondLst>
                                    <p:cond delay="250"/>
                                  </p:stCondLst>
                                  <p:childTnLst>
                                    <p:set>
                                      <p:cBhvr>
                                        <p:cTn dur="1" fill="hold">
                                          <p:stCondLst>
                                            <p:cond delay="0"/>
                                          </p:stCondLst>
                                        </p:cTn>
                                        <p:tgtEl>
                                          <p:spTgt spid="1754">
                                            <p:txEl>
                                              <p:pRg end="5" st="5"/>
                                            </p:txEl>
                                          </p:spTgt>
                                        </p:tgtEl>
                                        <p:attrNameLst>
                                          <p:attrName>style.visibility</p:attrName>
                                        </p:attrNameLst>
                                      </p:cBhvr>
                                      <p:to>
                                        <p:strVal val="visible"/>
                                      </p:to>
                                    </p:set>
                                    <p:animEffect filter="fade" transition="in">
                                      <p:cBhvr>
                                        <p:cTn dur="500"/>
                                        <p:tgtEl>
                                          <p:spTgt spid="1754">
                                            <p:txEl>
                                              <p:pRg end="5" st="5"/>
                                            </p:txEl>
                                          </p:spTgt>
                                        </p:tgtEl>
                                      </p:cBhvr>
                                    </p:animEffect>
                                  </p:childTnLst>
                                </p:cTn>
                              </p:par>
                            </p:childTnLst>
                          </p:cTn>
                        </p:par>
                        <p:par>
                          <p:cTn fill="hold">
                            <p:stCondLst>
                              <p:cond delay="17250"/>
                            </p:stCondLst>
                            <p:childTnLst>
                              <p:par>
                                <p:cTn fill="hold" nodeType="afterEffect" presetClass="entr" presetID="10" presetSubtype="0">
                                  <p:stCondLst>
                                    <p:cond delay="250"/>
                                  </p:stCondLst>
                                  <p:childTnLst>
                                    <p:set>
                                      <p:cBhvr>
                                        <p:cTn dur="1" fill="hold">
                                          <p:stCondLst>
                                            <p:cond delay="0"/>
                                          </p:stCondLst>
                                        </p:cTn>
                                        <p:tgtEl>
                                          <p:spTgt spid="1754">
                                            <p:txEl>
                                              <p:pRg end="6" st="6"/>
                                            </p:txEl>
                                          </p:spTgt>
                                        </p:tgtEl>
                                        <p:attrNameLst>
                                          <p:attrName>style.visibility</p:attrName>
                                        </p:attrNameLst>
                                      </p:cBhvr>
                                      <p:to>
                                        <p:strVal val="visible"/>
                                      </p:to>
                                    </p:set>
                                    <p:animEffect filter="fade" transition="in">
                                      <p:cBhvr>
                                        <p:cTn dur="500"/>
                                        <p:tgtEl>
                                          <p:spTgt spid="1754">
                                            <p:txEl>
                                              <p:pRg end="6" st="6"/>
                                            </p:txEl>
                                          </p:spTgt>
                                        </p:tgtEl>
                                      </p:cBhvr>
                                    </p:animEffect>
                                  </p:childTnLst>
                                </p:cTn>
                              </p:par>
                            </p:childTnLst>
                          </p:cTn>
                        </p:par>
                        <p:par>
                          <p:cTn fill="hold">
                            <p:stCondLst>
                              <p:cond delay="17750"/>
                            </p:stCondLst>
                            <p:childTnLst>
                              <p:par>
                                <p:cTn fill="hold" nodeType="afterEffect" presetClass="entr" presetID="10" presetSubtype="0">
                                  <p:stCondLst>
                                    <p:cond delay="250"/>
                                  </p:stCondLst>
                                  <p:childTnLst>
                                    <p:set>
                                      <p:cBhvr>
                                        <p:cTn dur="1" fill="hold">
                                          <p:stCondLst>
                                            <p:cond delay="0"/>
                                          </p:stCondLst>
                                        </p:cTn>
                                        <p:tgtEl>
                                          <p:spTgt spid="1754">
                                            <p:txEl>
                                              <p:pRg end="7" st="7"/>
                                            </p:txEl>
                                          </p:spTgt>
                                        </p:tgtEl>
                                        <p:attrNameLst>
                                          <p:attrName>style.visibility</p:attrName>
                                        </p:attrNameLst>
                                      </p:cBhvr>
                                      <p:to>
                                        <p:strVal val="visible"/>
                                      </p:to>
                                    </p:set>
                                    <p:animEffect filter="fade" transition="in">
                                      <p:cBhvr>
                                        <p:cTn dur="500"/>
                                        <p:tgtEl>
                                          <p:spTgt spid="1754">
                                            <p:txEl>
                                              <p:pRg end="7" st="7"/>
                                            </p:txEl>
                                          </p:spTgt>
                                        </p:tgtEl>
                                      </p:cBhvr>
                                    </p:animEffect>
                                  </p:childTnLst>
                                </p:cTn>
                              </p:par>
                            </p:childTnLst>
                          </p:cTn>
                        </p:par>
                        <p:par>
                          <p:cTn fill="hold">
                            <p:stCondLst>
                              <p:cond delay="18250"/>
                            </p:stCondLst>
                            <p:childTnLst>
                              <p:par>
                                <p:cTn fill="hold" nodeType="afterEffect" presetClass="entr" presetID="10" presetSubtype="0">
                                  <p:stCondLst>
                                    <p:cond delay="250"/>
                                  </p:stCondLst>
                                  <p:childTnLst>
                                    <p:set>
                                      <p:cBhvr>
                                        <p:cTn dur="1" fill="hold">
                                          <p:stCondLst>
                                            <p:cond delay="0"/>
                                          </p:stCondLst>
                                        </p:cTn>
                                        <p:tgtEl>
                                          <p:spTgt spid="1754">
                                            <p:txEl>
                                              <p:pRg end="8" st="8"/>
                                            </p:txEl>
                                          </p:spTgt>
                                        </p:tgtEl>
                                        <p:attrNameLst>
                                          <p:attrName>style.visibility</p:attrName>
                                        </p:attrNameLst>
                                      </p:cBhvr>
                                      <p:to>
                                        <p:strVal val="visible"/>
                                      </p:to>
                                    </p:set>
                                    <p:animEffect filter="fade" transition="in">
                                      <p:cBhvr>
                                        <p:cTn dur="500"/>
                                        <p:tgtEl>
                                          <p:spTgt spid="1754">
                                            <p:txEl>
                                              <p:pRg end="8" st="8"/>
                                            </p:txEl>
                                          </p:spTgt>
                                        </p:tgtEl>
                                      </p:cBhvr>
                                    </p:animEffect>
                                  </p:childTnLst>
                                </p:cTn>
                              </p:par>
                              <p:par>
                                <p:cTn fill="hold" nodeType="withEffect" presetClass="entr" presetID="2" presetSubtype="8">
                                  <p:stCondLst>
                                    <p:cond delay="0"/>
                                  </p:stCondLst>
                                  <p:childTnLst>
                                    <p:set>
                                      <p:cBhvr>
                                        <p:cTn dur="1" fill="hold">
                                          <p:stCondLst>
                                            <p:cond delay="0"/>
                                          </p:stCondLst>
                                        </p:cTn>
                                        <p:tgtEl>
                                          <p:spTgt spid="1744"/>
                                        </p:tgtEl>
                                        <p:attrNameLst>
                                          <p:attrName>style.visibility</p:attrName>
                                        </p:attrNameLst>
                                      </p:cBhvr>
                                      <p:to>
                                        <p:strVal val="visible"/>
                                      </p:to>
                                    </p:set>
                                    <p:anim calcmode="lin" valueType="num">
                                      <p:cBhvr additive="base">
                                        <p:cTn dur="1000"/>
                                        <p:tgtEl>
                                          <p:spTgt spid="174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44"/>
                                        </p:tgtEl>
                                        <p:attrNameLst>
                                          <p:attrName>style.visibility</p:attrName>
                                        </p:attrNameLst>
                                      </p:cBhvr>
                                      <p:to>
                                        <p:strVal val="visible"/>
                                      </p:to>
                                    </p:set>
                                    <p:animEffect filter="fade" transition="in">
                                      <p:cBhvr>
                                        <p:cTn dur="750"/>
                                        <p:tgtEl>
                                          <p:spTgt spid="1744"/>
                                        </p:tgtEl>
                                      </p:cBhvr>
                                    </p:animEffect>
                                  </p:childTnLst>
                                </p:cTn>
                              </p:par>
                            </p:childTnLst>
                          </p:cTn>
                        </p:par>
                        <p:par>
                          <p:cTn fill="hold">
                            <p:stCondLst>
                              <p:cond delay="19250"/>
                            </p:stCondLst>
                            <p:childTnLst>
                              <p:par>
                                <p:cTn fill="hold" nodeType="afterEffect" presetClass="entr" presetID="2" presetSubtype="4">
                                  <p:stCondLst>
                                    <p:cond delay="250"/>
                                  </p:stCondLst>
                                  <p:childTnLst>
                                    <p:set>
                                      <p:cBhvr>
                                        <p:cTn dur="1" fill="hold">
                                          <p:stCondLst>
                                            <p:cond delay="0"/>
                                          </p:stCondLst>
                                        </p:cTn>
                                        <p:tgtEl>
                                          <p:spTgt spid="1761"/>
                                        </p:tgtEl>
                                        <p:attrNameLst>
                                          <p:attrName>style.visibility</p:attrName>
                                        </p:attrNameLst>
                                      </p:cBhvr>
                                      <p:to>
                                        <p:strVal val="visible"/>
                                      </p:to>
                                    </p:set>
                                    <p:anim calcmode="lin" valueType="num">
                                      <p:cBhvr additive="base">
                                        <p:cTn dur="750"/>
                                        <p:tgtEl>
                                          <p:spTgt spid="17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6">
                                            <p:txEl>
                                              <p:pRg end="0" st="0"/>
                                            </p:txEl>
                                          </p:spTgt>
                                        </p:tgtEl>
                                        <p:attrNameLst>
                                          <p:attrName>style.visibility</p:attrName>
                                        </p:attrNameLst>
                                      </p:cBhvr>
                                      <p:to>
                                        <p:strVal val="visible"/>
                                      </p:to>
                                    </p:set>
                                    <p:anim calcmode="lin" valueType="num">
                                      <p:cBhvr additive="base">
                                        <p:cTn dur="750"/>
                                        <p:tgtEl>
                                          <p:spTgt spid="176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6">
                                            <p:txEl>
                                              <p:pRg end="1" st="1"/>
                                            </p:txEl>
                                          </p:spTgt>
                                        </p:tgtEl>
                                        <p:attrNameLst>
                                          <p:attrName>style.visibility</p:attrName>
                                        </p:attrNameLst>
                                      </p:cBhvr>
                                      <p:to>
                                        <p:strVal val="visible"/>
                                      </p:to>
                                    </p:set>
                                    <p:anim calcmode="lin" valueType="num">
                                      <p:cBhvr additive="base">
                                        <p:cTn dur="750"/>
                                        <p:tgtEl>
                                          <p:spTgt spid="1766">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6">
                                            <p:txEl>
                                              <p:pRg end="2" st="2"/>
                                            </p:txEl>
                                          </p:spTgt>
                                        </p:tgtEl>
                                        <p:attrNameLst>
                                          <p:attrName>style.visibility</p:attrName>
                                        </p:attrNameLst>
                                      </p:cBhvr>
                                      <p:to>
                                        <p:strVal val="visible"/>
                                      </p:to>
                                    </p:set>
                                    <p:anim calcmode="lin" valueType="num">
                                      <p:cBhvr additive="base">
                                        <p:cTn dur="750"/>
                                        <p:tgtEl>
                                          <p:spTgt spid="1766">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6">
                                            <p:txEl>
                                              <p:pRg end="3" st="3"/>
                                            </p:txEl>
                                          </p:spTgt>
                                        </p:tgtEl>
                                        <p:attrNameLst>
                                          <p:attrName>style.visibility</p:attrName>
                                        </p:attrNameLst>
                                      </p:cBhvr>
                                      <p:to>
                                        <p:strVal val="visible"/>
                                      </p:to>
                                    </p:set>
                                    <p:anim calcmode="lin" valueType="num">
                                      <p:cBhvr additive="base">
                                        <p:cTn dur="750"/>
                                        <p:tgtEl>
                                          <p:spTgt spid="1766">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6">
                                            <p:txEl>
                                              <p:pRg end="4" st="4"/>
                                            </p:txEl>
                                          </p:spTgt>
                                        </p:tgtEl>
                                        <p:attrNameLst>
                                          <p:attrName>style.visibility</p:attrName>
                                        </p:attrNameLst>
                                      </p:cBhvr>
                                      <p:to>
                                        <p:strVal val="visible"/>
                                      </p:to>
                                    </p:set>
                                    <p:anim calcmode="lin" valueType="num">
                                      <p:cBhvr additive="base">
                                        <p:cTn dur="750"/>
                                        <p:tgtEl>
                                          <p:spTgt spid="1766">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6">
                                            <p:txEl>
                                              <p:pRg end="5" st="5"/>
                                            </p:txEl>
                                          </p:spTgt>
                                        </p:tgtEl>
                                        <p:attrNameLst>
                                          <p:attrName>style.visibility</p:attrName>
                                        </p:attrNameLst>
                                      </p:cBhvr>
                                      <p:to>
                                        <p:strVal val="visible"/>
                                      </p:to>
                                    </p:set>
                                    <p:anim calcmode="lin" valueType="num">
                                      <p:cBhvr additive="base">
                                        <p:cTn dur="750"/>
                                        <p:tgtEl>
                                          <p:spTgt spid="1766">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6">
                                            <p:txEl>
                                              <p:pRg end="6" st="6"/>
                                            </p:txEl>
                                          </p:spTgt>
                                        </p:tgtEl>
                                        <p:attrNameLst>
                                          <p:attrName>style.visibility</p:attrName>
                                        </p:attrNameLst>
                                      </p:cBhvr>
                                      <p:to>
                                        <p:strVal val="visible"/>
                                      </p:to>
                                    </p:set>
                                    <p:anim calcmode="lin" valueType="num">
                                      <p:cBhvr additive="base">
                                        <p:cTn dur="750"/>
                                        <p:tgtEl>
                                          <p:spTgt spid="1766">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6">
                                            <p:txEl>
                                              <p:pRg end="7" st="7"/>
                                            </p:txEl>
                                          </p:spTgt>
                                        </p:tgtEl>
                                        <p:attrNameLst>
                                          <p:attrName>style.visibility</p:attrName>
                                        </p:attrNameLst>
                                      </p:cBhvr>
                                      <p:to>
                                        <p:strVal val="visible"/>
                                      </p:to>
                                    </p:set>
                                    <p:anim calcmode="lin" valueType="num">
                                      <p:cBhvr additive="base">
                                        <p:cTn dur="750"/>
                                        <p:tgtEl>
                                          <p:spTgt spid="1766">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6">
                                            <p:txEl>
                                              <p:pRg end="8" st="8"/>
                                            </p:txEl>
                                          </p:spTgt>
                                        </p:tgtEl>
                                        <p:attrNameLst>
                                          <p:attrName>style.visibility</p:attrName>
                                        </p:attrNameLst>
                                      </p:cBhvr>
                                      <p:to>
                                        <p:strVal val="visible"/>
                                      </p:to>
                                    </p:set>
                                    <p:anim calcmode="lin" valueType="num">
                                      <p:cBhvr additive="base">
                                        <p:cTn dur="750"/>
                                        <p:tgtEl>
                                          <p:spTgt spid="1766">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1738"/>
                                        </p:tgtEl>
                                        <p:attrNameLst>
                                          <p:attrName>style.visibility</p:attrName>
                                        </p:attrNameLst>
                                      </p:cBhvr>
                                      <p:to>
                                        <p:strVal val="visible"/>
                                      </p:to>
                                    </p:set>
                                    <p:animEffect filter="fade" transition="in">
                                      <p:cBhvr>
                                        <p:cTn dur="500"/>
                                        <p:tgtEl>
                                          <p:spTgt spid="1738"/>
                                        </p:tgtEl>
                                      </p:cBhvr>
                                    </p:animEffect>
                                  </p:childTnLst>
                                </p:cTn>
                              </p:par>
                            </p:childTnLst>
                          </p:cTn>
                        </p:par>
                        <p:par>
                          <p:cTn fill="hold">
                            <p:stCondLst>
                              <p:cond delay="20500"/>
                            </p:stCondLst>
                            <p:childTnLst>
                              <p:par>
                                <p:cTn fill="hold" nodeType="afterEffect" presetClass="entr" presetID="10" presetSubtype="0">
                                  <p:stCondLst>
                                    <p:cond delay="250"/>
                                  </p:stCondLst>
                                  <p:childTnLst>
                                    <p:set>
                                      <p:cBhvr>
                                        <p:cTn dur="1" fill="hold">
                                          <p:stCondLst>
                                            <p:cond delay="0"/>
                                          </p:stCondLst>
                                        </p:cTn>
                                        <p:tgtEl>
                                          <p:spTgt spid="1755">
                                            <p:txEl>
                                              <p:pRg end="0" st="0"/>
                                            </p:txEl>
                                          </p:spTgt>
                                        </p:tgtEl>
                                        <p:attrNameLst>
                                          <p:attrName>style.visibility</p:attrName>
                                        </p:attrNameLst>
                                      </p:cBhvr>
                                      <p:to>
                                        <p:strVal val="visible"/>
                                      </p:to>
                                    </p:set>
                                    <p:animEffect filter="fade" transition="in">
                                      <p:cBhvr>
                                        <p:cTn dur="500"/>
                                        <p:tgtEl>
                                          <p:spTgt spid="1755">
                                            <p:txEl>
                                              <p:pRg end="0" st="0"/>
                                            </p:txEl>
                                          </p:spTgt>
                                        </p:tgtEl>
                                      </p:cBhvr>
                                    </p:animEffect>
                                  </p:childTnLst>
                                </p:cTn>
                              </p:par>
                            </p:childTnLst>
                          </p:cTn>
                        </p:par>
                        <p:par>
                          <p:cTn fill="hold">
                            <p:stCondLst>
                              <p:cond delay="21000"/>
                            </p:stCondLst>
                            <p:childTnLst>
                              <p:par>
                                <p:cTn fill="hold" nodeType="afterEffect" presetClass="entr" presetID="10" presetSubtype="0">
                                  <p:stCondLst>
                                    <p:cond delay="250"/>
                                  </p:stCondLst>
                                  <p:childTnLst>
                                    <p:set>
                                      <p:cBhvr>
                                        <p:cTn dur="1" fill="hold">
                                          <p:stCondLst>
                                            <p:cond delay="0"/>
                                          </p:stCondLst>
                                        </p:cTn>
                                        <p:tgtEl>
                                          <p:spTgt spid="1755">
                                            <p:txEl>
                                              <p:pRg end="1" st="1"/>
                                            </p:txEl>
                                          </p:spTgt>
                                        </p:tgtEl>
                                        <p:attrNameLst>
                                          <p:attrName>style.visibility</p:attrName>
                                        </p:attrNameLst>
                                      </p:cBhvr>
                                      <p:to>
                                        <p:strVal val="visible"/>
                                      </p:to>
                                    </p:set>
                                    <p:animEffect filter="fade" transition="in">
                                      <p:cBhvr>
                                        <p:cTn dur="500"/>
                                        <p:tgtEl>
                                          <p:spTgt spid="1755">
                                            <p:txEl>
                                              <p:pRg end="1" st="1"/>
                                            </p:txEl>
                                          </p:spTgt>
                                        </p:tgtEl>
                                      </p:cBhvr>
                                    </p:animEffect>
                                  </p:childTnLst>
                                </p:cTn>
                              </p:par>
                            </p:childTnLst>
                          </p:cTn>
                        </p:par>
                        <p:par>
                          <p:cTn fill="hold">
                            <p:stCondLst>
                              <p:cond delay="21500"/>
                            </p:stCondLst>
                            <p:childTnLst>
                              <p:par>
                                <p:cTn fill="hold" nodeType="afterEffect" presetClass="entr" presetID="10" presetSubtype="0">
                                  <p:stCondLst>
                                    <p:cond delay="250"/>
                                  </p:stCondLst>
                                  <p:childTnLst>
                                    <p:set>
                                      <p:cBhvr>
                                        <p:cTn dur="1" fill="hold">
                                          <p:stCondLst>
                                            <p:cond delay="0"/>
                                          </p:stCondLst>
                                        </p:cTn>
                                        <p:tgtEl>
                                          <p:spTgt spid="1755">
                                            <p:txEl>
                                              <p:pRg end="2" st="2"/>
                                            </p:txEl>
                                          </p:spTgt>
                                        </p:tgtEl>
                                        <p:attrNameLst>
                                          <p:attrName>style.visibility</p:attrName>
                                        </p:attrNameLst>
                                      </p:cBhvr>
                                      <p:to>
                                        <p:strVal val="visible"/>
                                      </p:to>
                                    </p:set>
                                    <p:animEffect filter="fade" transition="in">
                                      <p:cBhvr>
                                        <p:cTn dur="500"/>
                                        <p:tgtEl>
                                          <p:spTgt spid="1755">
                                            <p:txEl>
                                              <p:pRg end="2" st="2"/>
                                            </p:txEl>
                                          </p:spTgt>
                                        </p:tgtEl>
                                      </p:cBhvr>
                                    </p:animEffect>
                                  </p:childTnLst>
                                </p:cTn>
                              </p:par>
                            </p:childTnLst>
                          </p:cTn>
                        </p:par>
                        <p:par>
                          <p:cTn fill="hold">
                            <p:stCondLst>
                              <p:cond delay="22000"/>
                            </p:stCondLst>
                            <p:childTnLst>
                              <p:par>
                                <p:cTn fill="hold" nodeType="afterEffect" presetClass="entr" presetID="10" presetSubtype="0">
                                  <p:stCondLst>
                                    <p:cond delay="250"/>
                                  </p:stCondLst>
                                  <p:childTnLst>
                                    <p:set>
                                      <p:cBhvr>
                                        <p:cTn dur="1" fill="hold">
                                          <p:stCondLst>
                                            <p:cond delay="0"/>
                                          </p:stCondLst>
                                        </p:cTn>
                                        <p:tgtEl>
                                          <p:spTgt spid="1755">
                                            <p:txEl>
                                              <p:pRg end="3" st="3"/>
                                            </p:txEl>
                                          </p:spTgt>
                                        </p:tgtEl>
                                        <p:attrNameLst>
                                          <p:attrName>style.visibility</p:attrName>
                                        </p:attrNameLst>
                                      </p:cBhvr>
                                      <p:to>
                                        <p:strVal val="visible"/>
                                      </p:to>
                                    </p:set>
                                    <p:animEffect filter="fade" transition="in">
                                      <p:cBhvr>
                                        <p:cTn dur="500"/>
                                        <p:tgtEl>
                                          <p:spTgt spid="1755">
                                            <p:txEl>
                                              <p:pRg end="3" st="3"/>
                                            </p:txEl>
                                          </p:spTgt>
                                        </p:tgtEl>
                                      </p:cBhvr>
                                    </p:animEffect>
                                  </p:childTnLst>
                                </p:cTn>
                              </p:par>
                            </p:childTnLst>
                          </p:cTn>
                        </p:par>
                        <p:par>
                          <p:cTn fill="hold">
                            <p:stCondLst>
                              <p:cond delay="22500"/>
                            </p:stCondLst>
                            <p:childTnLst>
                              <p:par>
                                <p:cTn fill="hold" nodeType="afterEffect" presetClass="entr" presetID="10" presetSubtype="0">
                                  <p:stCondLst>
                                    <p:cond delay="250"/>
                                  </p:stCondLst>
                                  <p:childTnLst>
                                    <p:set>
                                      <p:cBhvr>
                                        <p:cTn dur="1" fill="hold">
                                          <p:stCondLst>
                                            <p:cond delay="0"/>
                                          </p:stCondLst>
                                        </p:cTn>
                                        <p:tgtEl>
                                          <p:spTgt spid="1755">
                                            <p:txEl>
                                              <p:pRg end="4" st="4"/>
                                            </p:txEl>
                                          </p:spTgt>
                                        </p:tgtEl>
                                        <p:attrNameLst>
                                          <p:attrName>style.visibility</p:attrName>
                                        </p:attrNameLst>
                                      </p:cBhvr>
                                      <p:to>
                                        <p:strVal val="visible"/>
                                      </p:to>
                                    </p:set>
                                    <p:animEffect filter="fade" transition="in">
                                      <p:cBhvr>
                                        <p:cTn dur="500"/>
                                        <p:tgtEl>
                                          <p:spTgt spid="1755">
                                            <p:txEl>
                                              <p:pRg end="4" st="4"/>
                                            </p:txEl>
                                          </p:spTgt>
                                        </p:tgtEl>
                                      </p:cBhvr>
                                    </p:animEffect>
                                  </p:childTnLst>
                                </p:cTn>
                              </p:par>
                            </p:childTnLst>
                          </p:cTn>
                        </p:par>
                        <p:par>
                          <p:cTn fill="hold">
                            <p:stCondLst>
                              <p:cond delay="23000"/>
                            </p:stCondLst>
                            <p:childTnLst>
                              <p:par>
                                <p:cTn fill="hold" nodeType="afterEffect" presetClass="entr" presetID="10" presetSubtype="0">
                                  <p:stCondLst>
                                    <p:cond delay="250"/>
                                  </p:stCondLst>
                                  <p:childTnLst>
                                    <p:set>
                                      <p:cBhvr>
                                        <p:cTn dur="1" fill="hold">
                                          <p:stCondLst>
                                            <p:cond delay="0"/>
                                          </p:stCondLst>
                                        </p:cTn>
                                        <p:tgtEl>
                                          <p:spTgt spid="1755">
                                            <p:txEl>
                                              <p:pRg end="5" st="5"/>
                                            </p:txEl>
                                          </p:spTgt>
                                        </p:tgtEl>
                                        <p:attrNameLst>
                                          <p:attrName>style.visibility</p:attrName>
                                        </p:attrNameLst>
                                      </p:cBhvr>
                                      <p:to>
                                        <p:strVal val="visible"/>
                                      </p:to>
                                    </p:set>
                                    <p:animEffect filter="fade" transition="in">
                                      <p:cBhvr>
                                        <p:cTn dur="500"/>
                                        <p:tgtEl>
                                          <p:spTgt spid="1755">
                                            <p:txEl>
                                              <p:pRg end="5" st="5"/>
                                            </p:txEl>
                                          </p:spTgt>
                                        </p:tgtEl>
                                      </p:cBhvr>
                                    </p:animEffect>
                                  </p:childTnLst>
                                </p:cTn>
                              </p:par>
                            </p:childTnLst>
                          </p:cTn>
                        </p:par>
                        <p:par>
                          <p:cTn fill="hold">
                            <p:stCondLst>
                              <p:cond delay="23500"/>
                            </p:stCondLst>
                            <p:childTnLst>
                              <p:par>
                                <p:cTn fill="hold" nodeType="afterEffect" presetClass="entr" presetID="10" presetSubtype="0">
                                  <p:stCondLst>
                                    <p:cond delay="250"/>
                                  </p:stCondLst>
                                  <p:childTnLst>
                                    <p:set>
                                      <p:cBhvr>
                                        <p:cTn dur="1" fill="hold">
                                          <p:stCondLst>
                                            <p:cond delay="0"/>
                                          </p:stCondLst>
                                        </p:cTn>
                                        <p:tgtEl>
                                          <p:spTgt spid="1755">
                                            <p:txEl>
                                              <p:pRg end="6" st="6"/>
                                            </p:txEl>
                                          </p:spTgt>
                                        </p:tgtEl>
                                        <p:attrNameLst>
                                          <p:attrName>style.visibility</p:attrName>
                                        </p:attrNameLst>
                                      </p:cBhvr>
                                      <p:to>
                                        <p:strVal val="visible"/>
                                      </p:to>
                                    </p:set>
                                    <p:animEffect filter="fade" transition="in">
                                      <p:cBhvr>
                                        <p:cTn dur="500"/>
                                        <p:tgtEl>
                                          <p:spTgt spid="1755">
                                            <p:txEl>
                                              <p:pRg end="6" st="6"/>
                                            </p:txEl>
                                          </p:spTgt>
                                        </p:tgtEl>
                                      </p:cBhvr>
                                    </p:animEffect>
                                  </p:childTnLst>
                                </p:cTn>
                              </p:par>
                            </p:childTnLst>
                          </p:cTn>
                        </p:par>
                        <p:par>
                          <p:cTn fill="hold">
                            <p:stCondLst>
                              <p:cond delay="24000"/>
                            </p:stCondLst>
                            <p:childTnLst>
                              <p:par>
                                <p:cTn fill="hold" nodeType="afterEffect" presetClass="entr" presetID="10" presetSubtype="0">
                                  <p:stCondLst>
                                    <p:cond delay="250"/>
                                  </p:stCondLst>
                                  <p:childTnLst>
                                    <p:set>
                                      <p:cBhvr>
                                        <p:cTn dur="1" fill="hold">
                                          <p:stCondLst>
                                            <p:cond delay="0"/>
                                          </p:stCondLst>
                                        </p:cTn>
                                        <p:tgtEl>
                                          <p:spTgt spid="1755">
                                            <p:txEl>
                                              <p:pRg end="7" st="7"/>
                                            </p:txEl>
                                          </p:spTgt>
                                        </p:tgtEl>
                                        <p:attrNameLst>
                                          <p:attrName>style.visibility</p:attrName>
                                        </p:attrNameLst>
                                      </p:cBhvr>
                                      <p:to>
                                        <p:strVal val="visible"/>
                                      </p:to>
                                    </p:set>
                                    <p:animEffect filter="fade" transition="in">
                                      <p:cBhvr>
                                        <p:cTn dur="500"/>
                                        <p:tgtEl>
                                          <p:spTgt spid="1755">
                                            <p:txEl>
                                              <p:pRg end="7" st="7"/>
                                            </p:txEl>
                                          </p:spTgt>
                                        </p:tgtEl>
                                      </p:cBhvr>
                                    </p:animEffect>
                                  </p:childTnLst>
                                </p:cTn>
                              </p:par>
                            </p:childTnLst>
                          </p:cTn>
                        </p:par>
                        <p:par>
                          <p:cTn fill="hold">
                            <p:stCondLst>
                              <p:cond delay="24500"/>
                            </p:stCondLst>
                            <p:childTnLst>
                              <p:par>
                                <p:cTn fill="hold" nodeType="afterEffect" presetClass="entr" presetID="10" presetSubtype="0">
                                  <p:stCondLst>
                                    <p:cond delay="250"/>
                                  </p:stCondLst>
                                  <p:childTnLst>
                                    <p:set>
                                      <p:cBhvr>
                                        <p:cTn dur="1" fill="hold">
                                          <p:stCondLst>
                                            <p:cond delay="0"/>
                                          </p:stCondLst>
                                        </p:cTn>
                                        <p:tgtEl>
                                          <p:spTgt spid="1755">
                                            <p:txEl>
                                              <p:pRg end="8" st="8"/>
                                            </p:txEl>
                                          </p:spTgt>
                                        </p:tgtEl>
                                        <p:attrNameLst>
                                          <p:attrName>style.visibility</p:attrName>
                                        </p:attrNameLst>
                                      </p:cBhvr>
                                      <p:to>
                                        <p:strVal val="visible"/>
                                      </p:to>
                                    </p:set>
                                    <p:animEffect filter="fade" transition="in">
                                      <p:cBhvr>
                                        <p:cTn dur="500"/>
                                        <p:tgtEl>
                                          <p:spTgt spid="1755">
                                            <p:txEl>
                                              <p:pRg end="8" st="8"/>
                                            </p:txEl>
                                          </p:spTgt>
                                        </p:tgtEl>
                                      </p:cBhvr>
                                    </p:animEffect>
                                  </p:childTnLst>
                                </p:cTn>
                              </p:par>
                              <p:par>
                                <p:cTn fill="hold" nodeType="withEffect" presetClass="entr" presetID="2" presetSubtype="8">
                                  <p:stCondLst>
                                    <p:cond delay="0"/>
                                  </p:stCondLst>
                                  <p:childTnLst>
                                    <p:set>
                                      <p:cBhvr>
                                        <p:cTn dur="1" fill="hold">
                                          <p:stCondLst>
                                            <p:cond delay="0"/>
                                          </p:stCondLst>
                                        </p:cTn>
                                        <p:tgtEl>
                                          <p:spTgt spid="1745"/>
                                        </p:tgtEl>
                                        <p:attrNameLst>
                                          <p:attrName>style.visibility</p:attrName>
                                        </p:attrNameLst>
                                      </p:cBhvr>
                                      <p:to>
                                        <p:strVal val="visible"/>
                                      </p:to>
                                    </p:set>
                                    <p:anim calcmode="lin" valueType="num">
                                      <p:cBhvr additive="base">
                                        <p:cTn dur="1000"/>
                                        <p:tgtEl>
                                          <p:spTgt spid="17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45"/>
                                        </p:tgtEl>
                                        <p:attrNameLst>
                                          <p:attrName>style.visibility</p:attrName>
                                        </p:attrNameLst>
                                      </p:cBhvr>
                                      <p:to>
                                        <p:strVal val="visible"/>
                                      </p:to>
                                    </p:set>
                                    <p:animEffect filter="fade" transition="in">
                                      <p:cBhvr>
                                        <p:cTn dur="750"/>
                                        <p:tgtEl>
                                          <p:spTgt spid="1745"/>
                                        </p:tgtEl>
                                      </p:cBhvr>
                                    </p:animEffect>
                                  </p:childTnLst>
                                </p:cTn>
                              </p:par>
                            </p:childTnLst>
                          </p:cTn>
                        </p:par>
                        <p:par>
                          <p:cTn fill="hold">
                            <p:stCondLst>
                              <p:cond delay="25500"/>
                            </p:stCondLst>
                            <p:childTnLst>
                              <p:par>
                                <p:cTn fill="hold" nodeType="afterEffect" presetClass="entr" presetID="2" presetSubtype="4">
                                  <p:stCondLst>
                                    <p:cond delay="250"/>
                                  </p:stCondLst>
                                  <p:childTnLst>
                                    <p:set>
                                      <p:cBhvr>
                                        <p:cTn dur="1" fill="hold">
                                          <p:stCondLst>
                                            <p:cond delay="0"/>
                                          </p:stCondLst>
                                        </p:cTn>
                                        <p:tgtEl>
                                          <p:spTgt spid="1759"/>
                                        </p:tgtEl>
                                        <p:attrNameLst>
                                          <p:attrName>style.visibility</p:attrName>
                                        </p:attrNameLst>
                                      </p:cBhvr>
                                      <p:to>
                                        <p:strVal val="visible"/>
                                      </p:to>
                                    </p:set>
                                    <p:anim calcmode="lin" valueType="num">
                                      <p:cBhvr additive="base">
                                        <p:cTn dur="750"/>
                                        <p:tgtEl>
                                          <p:spTgt spid="17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3">
                                            <p:txEl>
                                              <p:pRg end="0" st="0"/>
                                            </p:txEl>
                                          </p:spTgt>
                                        </p:tgtEl>
                                        <p:attrNameLst>
                                          <p:attrName>style.visibility</p:attrName>
                                        </p:attrNameLst>
                                      </p:cBhvr>
                                      <p:to>
                                        <p:strVal val="visible"/>
                                      </p:to>
                                    </p:set>
                                    <p:anim calcmode="lin" valueType="num">
                                      <p:cBhvr additive="base">
                                        <p:cTn dur="750"/>
                                        <p:tgtEl>
                                          <p:spTgt spid="176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3">
                                            <p:txEl>
                                              <p:pRg end="1" st="1"/>
                                            </p:txEl>
                                          </p:spTgt>
                                        </p:tgtEl>
                                        <p:attrNameLst>
                                          <p:attrName>style.visibility</p:attrName>
                                        </p:attrNameLst>
                                      </p:cBhvr>
                                      <p:to>
                                        <p:strVal val="visible"/>
                                      </p:to>
                                    </p:set>
                                    <p:anim calcmode="lin" valueType="num">
                                      <p:cBhvr additive="base">
                                        <p:cTn dur="750"/>
                                        <p:tgtEl>
                                          <p:spTgt spid="176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3">
                                            <p:txEl>
                                              <p:pRg end="2" st="2"/>
                                            </p:txEl>
                                          </p:spTgt>
                                        </p:tgtEl>
                                        <p:attrNameLst>
                                          <p:attrName>style.visibility</p:attrName>
                                        </p:attrNameLst>
                                      </p:cBhvr>
                                      <p:to>
                                        <p:strVal val="visible"/>
                                      </p:to>
                                    </p:set>
                                    <p:anim calcmode="lin" valueType="num">
                                      <p:cBhvr additive="base">
                                        <p:cTn dur="750"/>
                                        <p:tgtEl>
                                          <p:spTgt spid="176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3">
                                            <p:txEl>
                                              <p:pRg end="3" st="3"/>
                                            </p:txEl>
                                          </p:spTgt>
                                        </p:tgtEl>
                                        <p:attrNameLst>
                                          <p:attrName>style.visibility</p:attrName>
                                        </p:attrNameLst>
                                      </p:cBhvr>
                                      <p:to>
                                        <p:strVal val="visible"/>
                                      </p:to>
                                    </p:set>
                                    <p:anim calcmode="lin" valueType="num">
                                      <p:cBhvr additive="base">
                                        <p:cTn dur="750"/>
                                        <p:tgtEl>
                                          <p:spTgt spid="176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3">
                                            <p:txEl>
                                              <p:pRg end="4" st="4"/>
                                            </p:txEl>
                                          </p:spTgt>
                                        </p:tgtEl>
                                        <p:attrNameLst>
                                          <p:attrName>style.visibility</p:attrName>
                                        </p:attrNameLst>
                                      </p:cBhvr>
                                      <p:to>
                                        <p:strVal val="visible"/>
                                      </p:to>
                                    </p:set>
                                    <p:anim calcmode="lin" valueType="num">
                                      <p:cBhvr additive="base">
                                        <p:cTn dur="750"/>
                                        <p:tgtEl>
                                          <p:spTgt spid="176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3">
                                            <p:txEl>
                                              <p:pRg end="5" st="5"/>
                                            </p:txEl>
                                          </p:spTgt>
                                        </p:tgtEl>
                                        <p:attrNameLst>
                                          <p:attrName>style.visibility</p:attrName>
                                        </p:attrNameLst>
                                      </p:cBhvr>
                                      <p:to>
                                        <p:strVal val="visible"/>
                                      </p:to>
                                    </p:set>
                                    <p:anim calcmode="lin" valueType="num">
                                      <p:cBhvr additive="base">
                                        <p:cTn dur="750"/>
                                        <p:tgtEl>
                                          <p:spTgt spid="176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3">
                                            <p:txEl>
                                              <p:pRg end="6" st="6"/>
                                            </p:txEl>
                                          </p:spTgt>
                                        </p:tgtEl>
                                        <p:attrNameLst>
                                          <p:attrName>style.visibility</p:attrName>
                                        </p:attrNameLst>
                                      </p:cBhvr>
                                      <p:to>
                                        <p:strVal val="visible"/>
                                      </p:to>
                                    </p:set>
                                    <p:anim calcmode="lin" valueType="num">
                                      <p:cBhvr additive="base">
                                        <p:cTn dur="750"/>
                                        <p:tgtEl>
                                          <p:spTgt spid="176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3">
                                            <p:txEl>
                                              <p:pRg end="7" st="7"/>
                                            </p:txEl>
                                          </p:spTgt>
                                        </p:tgtEl>
                                        <p:attrNameLst>
                                          <p:attrName>style.visibility</p:attrName>
                                        </p:attrNameLst>
                                      </p:cBhvr>
                                      <p:to>
                                        <p:strVal val="visible"/>
                                      </p:to>
                                    </p:set>
                                    <p:anim calcmode="lin" valueType="num">
                                      <p:cBhvr additive="base">
                                        <p:cTn dur="750"/>
                                        <p:tgtEl>
                                          <p:spTgt spid="176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50"/>
                                  </p:stCondLst>
                                  <p:childTnLst>
                                    <p:set>
                                      <p:cBhvr>
                                        <p:cTn dur="1" fill="hold">
                                          <p:stCondLst>
                                            <p:cond delay="0"/>
                                          </p:stCondLst>
                                        </p:cTn>
                                        <p:tgtEl>
                                          <p:spTgt spid="1763">
                                            <p:txEl>
                                              <p:pRg end="8" st="8"/>
                                            </p:txEl>
                                          </p:spTgt>
                                        </p:tgtEl>
                                        <p:attrNameLst>
                                          <p:attrName>style.visibility</p:attrName>
                                        </p:attrNameLst>
                                      </p:cBhvr>
                                      <p:to>
                                        <p:strVal val="visible"/>
                                      </p:to>
                                    </p:set>
                                    <p:anim calcmode="lin" valueType="num">
                                      <p:cBhvr additive="base">
                                        <p:cTn dur="750"/>
                                        <p:tgtEl>
                                          <p:spTgt spid="1763">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6250"/>
                            </p:stCondLst>
                            <p:childTnLst>
                              <p:par>
                                <p:cTn fill="hold" nodeType="afterEffect" presetClass="entr" presetID="10" presetSubtype="0">
                                  <p:stCondLst>
                                    <p:cond delay="0"/>
                                  </p:stCondLst>
                                  <p:childTnLst>
                                    <p:set>
                                      <p:cBhvr>
                                        <p:cTn dur="1" fill="hold">
                                          <p:stCondLst>
                                            <p:cond delay="0"/>
                                          </p:stCondLst>
                                        </p:cTn>
                                        <p:tgtEl>
                                          <p:spTgt spid="1737"/>
                                        </p:tgtEl>
                                        <p:attrNameLst>
                                          <p:attrName>style.visibility</p:attrName>
                                        </p:attrNameLst>
                                      </p:cBhvr>
                                      <p:to>
                                        <p:strVal val="visible"/>
                                      </p:to>
                                    </p:set>
                                    <p:animEffect filter="fade" transition="in">
                                      <p:cBhvr>
                                        <p:cTn dur="500"/>
                                        <p:tgtEl>
                                          <p:spTgt spid="1737"/>
                                        </p:tgtEl>
                                      </p:cBhvr>
                                    </p:animEffect>
                                  </p:childTnLst>
                                </p:cTn>
                              </p:par>
                            </p:childTnLst>
                          </p:cTn>
                        </p:par>
                        <p:par>
                          <p:cTn fill="hold">
                            <p:stCondLst>
                              <p:cond delay="26750"/>
                            </p:stCondLst>
                            <p:childTnLst>
                              <p:par>
                                <p:cTn fill="hold" nodeType="afterEffect" presetClass="entr" presetID="10" presetSubtype="0">
                                  <p:stCondLst>
                                    <p:cond delay="250"/>
                                  </p:stCondLst>
                                  <p:childTnLst>
                                    <p:set>
                                      <p:cBhvr>
                                        <p:cTn dur="1" fill="hold">
                                          <p:stCondLst>
                                            <p:cond delay="0"/>
                                          </p:stCondLst>
                                        </p:cTn>
                                        <p:tgtEl>
                                          <p:spTgt spid="1756">
                                            <p:txEl>
                                              <p:pRg end="0" st="0"/>
                                            </p:txEl>
                                          </p:spTgt>
                                        </p:tgtEl>
                                        <p:attrNameLst>
                                          <p:attrName>style.visibility</p:attrName>
                                        </p:attrNameLst>
                                      </p:cBhvr>
                                      <p:to>
                                        <p:strVal val="visible"/>
                                      </p:to>
                                    </p:set>
                                    <p:animEffect filter="fade" transition="in">
                                      <p:cBhvr>
                                        <p:cTn dur="500"/>
                                        <p:tgtEl>
                                          <p:spTgt spid="1756">
                                            <p:txEl>
                                              <p:pRg end="0" st="0"/>
                                            </p:txEl>
                                          </p:spTgt>
                                        </p:tgtEl>
                                      </p:cBhvr>
                                    </p:animEffect>
                                  </p:childTnLst>
                                </p:cTn>
                              </p:par>
                            </p:childTnLst>
                          </p:cTn>
                        </p:par>
                        <p:par>
                          <p:cTn fill="hold">
                            <p:stCondLst>
                              <p:cond delay="27250"/>
                            </p:stCondLst>
                            <p:childTnLst>
                              <p:par>
                                <p:cTn fill="hold" nodeType="afterEffect" presetClass="entr" presetID="10" presetSubtype="0">
                                  <p:stCondLst>
                                    <p:cond delay="250"/>
                                  </p:stCondLst>
                                  <p:childTnLst>
                                    <p:set>
                                      <p:cBhvr>
                                        <p:cTn dur="1" fill="hold">
                                          <p:stCondLst>
                                            <p:cond delay="0"/>
                                          </p:stCondLst>
                                        </p:cTn>
                                        <p:tgtEl>
                                          <p:spTgt spid="1756">
                                            <p:txEl>
                                              <p:pRg end="1" st="1"/>
                                            </p:txEl>
                                          </p:spTgt>
                                        </p:tgtEl>
                                        <p:attrNameLst>
                                          <p:attrName>style.visibility</p:attrName>
                                        </p:attrNameLst>
                                      </p:cBhvr>
                                      <p:to>
                                        <p:strVal val="visible"/>
                                      </p:to>
                                    </p:set>
                                    <p:animEffect filter="fade" transition="in">
                                      <p:cBhvr>
                                        <p:cTn dur="500"/>
                                        <p:tgtEl>
                                          <p:spTgt spid="1756">
                                            <p:txEl>
                                              <p:pRg end="1" st="1"/>
                                            </p:txEl>
                                          </p:spTgt>
                                        </p:tgtEl>
                                      </p:cBhvr>
                                    </p:animEffect>
                                  </p:childTnLst>
                                </p:cTn>
                              </p:par>
                            </p:childTnLst>
                          </p:cTn>
                        </p:par>
                        <p:par>
                          <p:cTn fill="hold">
                            <p:stCondLst>
                              <p:cond delay="27750"/>
                            </p:stCondLst>
                            <p:childTnLst>
                              <p:par>
                                <p:cTn fill="hold" nodeType="afterEffect" presetClass="entr" presetID="10" presetSubtype="0">
                                  <p:stCondLst>
                                    <p:cond delay="250"/>
                                  </p:stCondLst>
                                  <p:childTnLst>
                                    <p:set>
                                      <p:cBhvr>
                                        <p:cTn dur="1" fill="hold">
                                          <p:stCondLst>
                                            <p:cond delay="0"/>
                                          </p:stCondLst>
                                        </p:cTn>
                                        <p:tgtEl>
                                          <p:spTgt spid="1756">
                                            <p:txEl>
                                              <p:pRg end="2" st="2"/>
                                            </p:txEl>
                                          </p:spTgt>
                                        </p:tgtEl>
                                        <p:attrNameLst>
                                          <p:attrName>style.visibility</p:attrName>
                                        </p:attrNameLst>
                                      </p:cBhvr>
                                      <p:to>
                                        <p:strVal val="visible"/>
                                      </p:to>
                                    </p:set>
                                    <p:animEffect filter="fade" transition="in">
                                      <p:cBhvr>
                                        <p:cTn dur="500"/>
                                        <p:tgtEl>
                                          <p:spTgt spid="1756">
                                            <p:txEl>
                                              <p:pRg end="2" st="2"/>
                                            </p:txEl>
                                          </p:spTgt>
                                        </p:tgtEl>
                                      </p:cBhvr>
                                    </p:animEffect>
                                  </p:childTnLst>
                                </p:cTn>
                              </p:par>
                            </p:childTnLst>
                          </p:cTn>
                        </p:par>
                        <p:par>
                          <p:cTn fill="hold">
                            <p:stCondLst>
                              <p:cond delay="28250"/>
                            </p:stCondLst>
                            <p:childTnLst>
                              <p:par>
                                <p:cTn fill="hold" nodeType="afterEffect" presetClass="entr" presetID="10" presetSubtype="0">
                                  <p:stCondLst>
                                    <p:cond delay="250"/>
                                  </p:stCondLst>
                                  <p:childTnLst>
                                    <p:set>
                                      <p:cBhvr>
                                        <p:cTn dur="1" fill="hold">
                                          <p:stCondLst>
                                            <p:cond delay="0"/>
                                          </p:stCondLst>
                                        </p:cTn>
                                        <p:tgtEl>
                                          <p:spTgt spid="1756">
                                            <p:txEl>
                                              <p:pRg end="3" st="3"/>
                                            </p:txEl>
                                          </p:spTgt>
                                        </p:tgtEl>
                                        <p:attrNameLst>
                                          <p:attrName>style.visibility</p:attrName>
                                        </p:attrNameLst>
                                      </p:cBhvr>
                                      <p:to>
                                        <p:strVal val="visible"/>
                                      </p:to>
                                    </p:set>
                                    <p:animEffect filter="fade" transition="in">
                                      <p:cBhvr>
                                        <p:cTn dur="500"/>
                                        <p:tgtEl>
                                          <p:spTgt spid="1756">
                                            <p:txEl>
                                              <p:pRg end="3" st="3"/>
                                            </p:txEl>
                                          </p:spTgt>
                                        </p:tgtEl>
                                      </p:cBhvr>
                                    </p:animEffect>
                                  </p:childTnLst>
                                </p:cTn>
                              </p:par>
                            </p:childTnLst>
                          </p:cTn>
                        </p:par>
                        <p:par>
                          <p:cTn fill="hold">
                            <p:stCondLst>
                              <p:cond delay="28750"/>
                            </p:stCondLst>
                            <p:childTnLst>
                              <p:par>
                                <p:cTn fill="hold" nodeType="afterEffect" presetClass="entr" presetID="10" presetSubtype="0">
                                  <p:stCondLst>
                                    <p:cond delay="250"/>
                                  </p:stCondLst>
                                  <p:childTnLst>
                                    <p:set>
                                      <p:cBhvr>
                                        <p:cTn dur="1" fill="hold">
                                          <p:stCondLst>
                                            <p:cond delay="0"/>
                                          </p:stCondLst>
                                        </p:cTn>
                                        <p:tgtEl>
                                          <p:spTgt spid="1756">
                                            <p:txEl>
                                              <p:pRg end="4" st="4"/>
                                            </p:txEl>
                                          </p:spTgt>
                                        </p:tgtEl>
                                        <p:attrNameLst>
                                          <p:attrName>style.visibility</p:attrName>
                                        </p:attrNameLst>
                                      </p:cBhvr>
                                      <p:to>
                                        <p:strVal val="visible"/>
                                      </p:to>
                                    </p:set>
                                    <p:animEffect filter="fade" transition="in">
                                      <p:cBhvr>
                                        <p:cTn dur="500"/>
                                        <p:tgtEl>
                                          <p:spTgt spid="1756">
                                            <p:txEl>
                                              <p:pRg end="4" st="4"/>
                                            </p:txEl>
                                          </p:spTgt>
                                        </p:tgtEl>
                                      </p:cBhvr>
                                    </p:animEffect>
                                  </p:childTnLst>
                                </p:cTn>
                              </p:par>
                            </p:childTnLst>
                          </p:cTn>
                        </p:par>
                        <p:par>
                          <p:cTn fill="hold">
                            <p:stCondLst>
                              <p:cond delay="29250"/>
                            </p:stCondLst>
                            <p:childTnLst>
                              <p:par>
                                <p:cTn fill="hold" nodeType="afterEffect" presetClass="entr" presetID="10" presetSubtype="0">
                                  <p:stCondLst>
                                    <p:cond delay="250"/>
                                  </p:stCondLst>
                                  <p:childTnLst>
                                    <p:set>
                                      <p:cBhvr>
                                        <p:cTn dur="1" fill="hold">
                                          <p:stCondLst>
                                            <p:cond delay="0"/>
                                          </p:stCondLst>
                                        </p:cTn>
                                        <p:tgtEl>
                                          <p:spTgt spid="1756">
                                            <p:txEl>
                                              <p:pRg end="5" st="5"/>
                                            </p:txEl>
                                          </p:spTgt>
                                        </p:tgtEl>
                                        <p:attrNameLst>
                                          <p:attrName>style.visibility</p:attrName>
                                        </p:attrNameLst>
                                      </p:cBhvr>
                                      <p:to>
                                        <p:strVal val="visible"/>
                                      </p:to>
                                    </p:set>
                                    <p:animEffect filter="fade" transition="in">
                                      <p:cBhvr>
                                        <p:cTn dur="500"/>
                                        <p:tgtEl>
                                          <p:spTgt spid="1756">
                                            <p:txEl>
                                              <p:pRg end="5" st="5"/>
                                            </p:txEl>
                                          </p:spTgt>
                                        </p:tgtEl>
                                      </p:cBhvr>
                                    </p:animEffect>
                                  </p:childTnLst>
                                </p:cTn>
                              </p:par>
                            </p:childTnLst>
                          </p:cTn>
                        </p:par>
                        <p:par>
                          <p:cTn fill="hold">
                            <p:stCondLst>
                              <p:cond delay="29750"/>
                            </p:stCondLst>
                            <p:childTnLst>
                              <p:par>
                                <p:cTn fill="hold" nodeType="afterEffect" presetClass="entr" presetID="10" presetSubtype="0">
                                  <p:stCondLst>
                                    <p:cond delay="250"/>
                                  </p:stCondLst>
                                  <p:childTnLst>
                                    <p:set>
                                      <p:cBhvr>
                                        <p:cTn dur="1" fill="hold">
                                          <p:stCondLst>
                                            <p:cond delay="0"/>
                                          </p:stCondLst>
                                        </p:cTn>
                                        <p:tgtEl>
                                          <p:spTgt spid="1756">
                                            <p:txEl>
                                              <p:pRg end="6" st="6"/>
                                            </p:txEl>
                                          </p:spTgt>
                                        </p:tgtEl>
                                        <p:attrNameLst>
                                          <p:attrName>style.visibility</p:attrName>
                                        </p:attrNameLst>
                                      </p:cBhvr>
                                      <p:to>
                                        <p:strVal val="visible"/>
                                      </p:to>
                                    </p:set>
                                    <p:animEffect filter="fade" transition="in">
                                      <p:cBhvr>
                                        <p:cTn dur="500"/>
                                        <p:tgtEl>
                                          <p:spTgt spid="1756">
                                            <p:txEl>
                                              <p:pRg end="6" st="6"/>
                                            </p:txEl>
                                          </p:spTgt>
                                        </p:tgtEl>
                                      </p:cBhvr>
                                    </p:animEffect>
                                  </p:childTnLst>
                                </p:cTn>
                              </p:par>
                            </p:childTnLst>
                          </p:cTn>
                        </p:par>
                        <p:par>
                          <p:cTn fill="hold">
                            <p:stCondLst>
                              <p:cond delay="30250"/>
                            </p:stCondLst>
                            <p:childTnLst>
                              <p:par>
                                <p:cTn fill="hold" nodeType="afterEffect" presetClass="entr" presetID="10" presetSubtype="0">
                                  <p:stCondLst>
                                    <p:cond delay="250"/>
                                  </p:stCondLst>
                                  <p:childTnLst>
                                    <p:set>
                                      <p:cBhvr>
                                        <p:cTn dur="1" fill="hold">
                                          <p:stCondLst>
                                            <p:cond delay="0"/>
                                          </p:stCondLst>
                                        </p:cTn>
                                        <p:tgtEl>
                                          <p:spTgt spid="1756">
                                            <p:txEl>
                                              <p:pRg end="7" st="7"/>
                                            </p:txEl>
                                          </p:spTgt>
                                        </p:tgtEl>
                                        <p:attrNameLst>
                                          <p:attrName>style.visibility</p:attrName>
                                        </p:attrNameLst>
                                      </p:cBhvr>
                                      <p:to>
                                        <p:strVal val="visible"/>
                                      </p:to>
                                    </p:set>
                                    <p:animEffect filter="fade" transition="in">
                                      <p:cBhvr>
                                        <p:cTn dur="500"/>
                                        <p:tgtEl>
                                          <p:spTgt spid="1756">
                                            <p:txEl>
                                              <p:pRg end="7" st="7"/>
                                            </p:txEl>
                                          </p:spTgt>
                                        </p:tgtEl>
                                      </p:cBhvr>
                                    </p:animEffect>
                                  </p:childTnLst>
                                </p:cTn>
                              </p:par>
                            </p:childTnLst>
                          </p:cTn>
                        </p:par>
                        <p:par>
                          <p:cTn fill="hold">
                            <p:stCondLst>
                              <p:cond delay="30750"/>
                            </p:stCondLst>
                            <p:childTnLst>
                              <p:par>
                                <p:cTn fill="hold" nodeType="afterEffect" presetClass="entr" presetID="10" presetSubtype="0">
                                  <p:stCondLst>
                                    <p:cond delay="250"/>
                                  </p:stCondLst>
                                  <p:childTnLst>
                                    <p:set>
                                      <p:cBhvr>
                                        <p:cTn dur="1" fill="hold">
                                          <p:stCondLst>
                                            <p:cond delay="0"/>
                                          </p:stCondLst>
                                        </p:cTn>
                                        <p:tgtEl>
                                          <p:spTgt spid="1756">
                                            <p:txEl>
                                              <p:pRg end="8" st="8"/>
                                            </p:txEl>
                                          </p:spTgt>
                                        </p:tgtEl>
                                        <p:attrNameLst>
                                          <p:attrName>style.visibility</p:attrName>
                                        </p:attrNameLst>
                                      </p:cBhvr>
                                      <p:to>
                                        <p:strVal val="visible"/>
                                      </p:to>
                                    </p:set>
                                    <p:animEffect filter="fade" transition="in">
                                      <p:cBhvr>
                                        <p:cTn dur="500"/>
                                        <p:tgtEl>
                                          <p:spTgt spid="1756">
                                            <p:txEl>
                                              <p:pRg end="8" st="8"/>
                                            </p:txEl>
                                          </p:spTgt>
                                        </p:tgtEl>
                                      </p:cBhvr>
                                    </p:animEffect>
                                  </p:childTnLst>
                                </p:cTn>
                              </p:par>
                              <p:par>
                                <p:cTn fill="hold" nodeType="withEffect" presetClass="entr" presetID="2" presetSubtype="8">
                                  <p:stCondLst>
                                    <p:cond delay="0"/>
                                  </p:stCondLst>
                                  <p:childTnLst>
                                    <p:set>
                                      <p:cBhvr>
                                        <p:cTn dur="1" fill="hold">
                                          <p:stCondLst>
                                            <p:cond delay="0"/>
                                          </p:stCondLst>
                                        </p:cTn>
                                        <p:tgtEl>
                                          <p:spTgt spid="1746"/>
                                        </p:tgtEl>
                                        <p:attrNameLst>
                                          <p:attrName>style.visibility</p:attrName>
                                        </p:attrNameLst>
                                      </p:cBhvr>
                                      <p:to>
                                        <p:strVal val="visible"/>
                                      </p:to>
                                    </p:set>
                                    <p:anim calcmode="lin" valueType="num">
                                      <p:cBhvr additive="base">
                                        <p:cTn dur="1000"/>
                                        <p:tgtEl>
                                          <p:spTgt spid="174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46"/>
                                        </p:tgtEl>
                                        <p:attrNameLst>
                                          <p:attrName>style.visibility</p:attrName>
                                        </p:attrNameLst>
                                      </p:cBhvr>
                                      <p:to>
                                        <p:strVal val="visible"/>
                                      </p:to>
                                    </p:set>
                                    <p:animEffect filter="fade" transition="in">
                                      <p:cBhvr>
                                        <p:cTn dur="750"/>
                                        <p:tgtEl>
                                          <p:spTgt spid="17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lumns">
  <p:cSld name="4 Columns">
    <p:spTree>
      <p:nvGrpSpPr>
        <p:cNvPr id="1767" name="Shape 1767"/>
        <p:cNvGrpSpPr/>
        <p:nvPr/>
      </p:nvGrpSpPr>
      <p:grpSpPr>
        <a:xfrm>
          <a:off x="0" y="0"/>
          <a:ext cx="0" cy="0"/>
          <a:chOff x="0" y="0"/>
          <a:chExt cx="0" cy="0"/>
        </a:xfrm>
      </p:grpSpPr>
      <p:sp>
        <p:nvSpPr>
          <p:cNvPr id="1768" name="Google Shape;1768;p85"/>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9" name="Google Shape;1769;p85"/>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0" name="Google Shape;1770;p85"/>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71" name="Google Shape;1771;p85"/>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72" name="Google Shape;1772;p85"/>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773" name="Google Shape;1773;p85"/>
          <p:cNvSpPr/>
          <p:nvPr/>
        </p:nvSpPr>
        <p:spPr>
          <a:xfrm rot="3600000">
            <a:off x="1165671" y="2420421"/>
            <a:ext cx="1492195" cy="1492195"/>
          </a:xfrm>
          <a:prstGeom prst="blockArc">
            <a:avLst>
              <a:gd fmla="val 18941412" name="adj1"/>
              <a:gd fmla="val 11732646" name="adj2"/>
              <a:gd fmla="val 4340" name="adj3"/>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74" name="Google Shape;1774;p85"/>
          <p:cNvSpPr/>
          <p:nvPr/>
        </p:nvSpPr>
        <p:spPr>
          <a:xfrm rot="6618510">
            <a:off x="1282259" y="2537009"/>
            <a:ext cx="1259018" cy="1259018"/>
          </a:xfrm>
          <a:prstGeom prst="blockArc">
            <a:avLst>
              <a:gd fmla="val 19452122" name="adj1"/>
              <a:gd fmla="val 11742259" name="adj2"/>
              <a:gd fmla="val 4894"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75" name="Google Shape;1775;p85"/>
          <p:cNvSpPr txBox="1"/>
          <p:nvPr>
            <p:ph idx="2" type="body"/>
          </p:nvPr>
        </p:nvSpPr>
        <p:spPr>
          <a:xfrm>
            <a:off x="2023050" y="2655891"/>
            <a:ext cx="71193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1"/>
              </a:buClr>
              <a:buSzPts val="3600"/>
              <a:buNone/>
              <a:defRPr sz="36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76" name="Google Shape;1776;p85"/>
          <p:cNvSpPr txBox="1"/>
          <p:nvPr>
            <p:ph idx="3" type="body"/>
          </p:nvPr>
        </p:nvSpPr>
        <p:spPr>
          <a:xfrm>
            <a:off x="2709066" y="3362068"/>
            <a:ext cx="6433348" cy="222175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77" name="Google Shape;1777;p85"/>
          <p:cNvSpPr/>
          <p:nvPr/>
        </p:nvSpPr>
        <p:spPr>
          <a:xfrm rot="3600000">
            <a:off x="1165671" y="5835460"/>
            <a:ext cx="1492195" cy="1492195"/>
          </a:xfrm>
          <a:prstGeom prst="blockArc">
            <a:avLst>
              <a:gd fmla="val 18941412" name="adj1"/>
              <a:gd fmla="val 11732646" name="adj2"/>
              <a:gd fmla="val 4340" name="adj3"/>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78" name="Google Shape;1778;p85"/>
          <p:cNvSpPr/>
          <p:nvPr/>
        </p:nvSpPr>
        <p:spPr>
          <a:xfrm rot="6618510">
            <a:off x="1282259" y="5952048"/>
            <a:ext cx="1259018" cy="1259018"/>
          </a:xfrm>
          <a:prstGeom prst="blockArc">
            <a:avLst>
              <a:gd fmla="val 19452122" name="adj1"/>
              <a:gd fmla="val 11742259" name="adj2"/>
              <a:gd fmla="val 4894"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79" name="Google Shape;1779;p85"/>
          <p:cNvSpPr txBox="1"/>
          <p:nvPr>
            <p:ph idx="4" type="body"/>
          </p:nvPr>
        </p:nvSpPr>
        <p:spPr>
          <a:xfrm>
            <a:off x="2023050" y="6070930"/>
            <a:ext cx="71193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3"/>
              </a:buClr>
              <a:buSzPts val="3600"/>
              <a:buNone/>
              <a:defRPr sz="36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0" name="Google Shape;1780;p85"/>
          <p:cNvSpPr txBox="1"/>
          <p:nvPr>
            <p:ph idx="5" type="body"/>
          </p:nvPr>
        </p:nvSpPr>
        <p:spPr>
          <a:xfrm>
            <a:off x="2709066" y="6777107"/>
            <a:ext cx="6433348" cy="222175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1" name="Google Shape;1781;p85"/>
          <p:cNvSpPr/>
          <p:nvPr/>
        </p:nvSpPr>
        <p:spPr>
          <a:xfrm rot="3600000">
            <a:off x="9371957" y="2423471"/>
            <a:ext cx="1492195" cy="1492195"/>
          </a:xfrm>
          <a:prstGeom prst="blockArc">
            <a:avLst>
              <a:gd fmla="val 18941412" name="adj1"/>
              <a:gd fmla="val 11732646" name="adj2"/>
              <a:gd fmla="val 4340" name="adj3"/>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82" name="Google Shape;1782;p85"/>
          <p:cNvSpPr/>
          <p:nvPr/>
        </p:nvSpPr>
        <p:spPr>
          <a:xfrm rot="6618510">
            <a:off x="9488545" y="2540059"/>
            <a:ext cx="1259018" cy="1259018"/>
          </a:xfrm>
          <a:prstGeom prst="blockArc">
            <a:avLst>
              <a:gd fmla="val 19452122" name="adj1"/>
              <a:gd fmla="val 11742259" name="adj2"/>
              <a:gd fmla="val 4894"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83" name="Google Shape;1783;p85"/>
          <p:cNvSpPr txBox="1"/>
          <p:nvPr>
            <p:ph idx="6" type="body"/>
          </p:nvPr>
        </p:nvSpPr>
        <p:spPr>
          <a:xfrm>
            <a:off x="10229336" y="2658941"/>
            <a:ext cx="71193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2"/>
              </a:buClr>
              <a:buSzPts val="3600"/>
              <a:buNone/>
              <a:defRPr sz="36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4" name="Google Shape;1784;p85"/>
          <p:cNvSpPr txBox="1"/>
          <p:nvPr>
            <p:ph idx="7" type="body"/>
          </p:nvPr>
        </p:nvSpPr>
        <p:spPr>
          <a:xfrm>
            <a:off x="10915352" y="3365118"/>
            <a:ext cx="6433348" cy="222175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5" name="Google Shape;1785;p85"/>
          <p:cNvSpPr/>
          <p:nvPr/>
        </p:nvSpPr>
        <p:spPr>
          <a:xfrm rot="3600000">
            <a:off x="9371957" y="5838510"/>
            <a:ext cx="1492195" cy="1492195"/>
          </a:xfrm>
          <a:prstGeom prst="blockArc">
            <a:avLst>
              <a:gd fmla="val 18941412" name="adj1"/>
              <a:gd fmla="val 11732646" name="adj2"/>
              <a:gd fmla="val 4340" name="adj3"/>
            </a:avLst>
          </a:pr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86" name="Google Shape;1786;p85"/>
          <p:cNvSpPr/>
          <p:nvPr/>
        </p:nvSpPr>
        <p:spPr>
          <a:xfrm rot="6618510">
            <a:off x="9488545" y="5955098"/>
            <a:ext cx="1259018" cy="1259018"/>
          </a:xfrm>
          <a:prstGeom prst="blockArc">
            <a:avLst>
              <a:gd fmla="val 19452122" name="adj1"/>
              <a:gd fmla="val 11742259" name="adj2"/>
              <a:gd fmla="val 4894"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787" name="Google Shape;1787;p85"/>
          <p:cNvSpPr txBox="1"/>
          <p:nvPr>
            <p:ph idx="8" type="body"/>
          </p:nvPr>
        </p:nvSpPr>
        <p:spPr>
          <a:xfrm>
            <a:off x="10229336" y="6073980"/>
            <a:ext cx="71193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4"/>
              </a:buClr>
              <a:buSzPts val="3600"/>
              <a:buNone/>
              <a:defRPr sz="36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8" name="Google Shape;1788;p85"/>
          <p:cNvSpPr txBox="1"/>
          <p:nvPr>
            <p:ph idx="9" type="body"/>
          </p:nvPr>
        </p:nvSpPr>
        <p:spPr>
          <a:xfrm>
            <a:off x="10915352" y="6780157"/>
            <a:ext cx="6433348" cy="222175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772"/>
                                        </p:tgtEl>
                                        <p:attrNameLst>
                                          <p:attrName>style.visibility</p:attrName>
                                        </p:attrNameLst>
                                      </p:cBhvr>
                                      <p:to>
                                        <p:strVal val="visible"/>
                                      </p:to>
                                    </p:set>
                                    <p:anim calcmode="lin" valueType="num">
                                      <p:cBhvr additive="base">
                                        <p:cTn dur="500"/>
                                        <p:tgtEl>
                                          <p:spTgt spid="177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71">
                                            <p:txEl>
                                              <p:pRg end="0" st="0"/>
                                            </p:txEl>
                                          </p:spTgt>
                                        </p:tgtEl>
                                        <p:attrNameLst>
                                          <p:attrName>style.visibility</p:attrName>
                                        </p:attrNameLst>
                                      </p:cBhvr>
                                      <p:to>
                                        <p:strVal val="visible"/>
                                      </p:to>
                                    </p:set>
                                    <p:animEffect filter="fade" transition="in">
                                      <p:cBhvr>
                                        <p:cTn dur="500"/>
                                        <p:tgtEl>
                                          <p:spTgt spid="177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71">
                                            <p:txEl>
                                              <p:pRg end="1" st="1"/>
                                            </p:txEl>
                                          </p:spTgt>
                                        </p:tgtEl>
                                        <p:attrNameLst>
                                          <p:attrName>style.visibility</p:attrName>
                                        </p:attrNameLst>
                                      </p:cBhvr>
                                      <p:to>
                                        <p:strVal val="visible"/>
                                      </p:to>
                                    </p:set>
                                    <p:animEffect filter="fade" transition="in">
                                      <p:cBhvr>
                                        <p:cTn dur="500"/>
                                        <p:tgtEl>
                                          <p:spTgt spid="177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71">
                                            <p:txEl>
                                              <p:pRg end="2" st="2"/>
                                            </p:txEl>
                                          </p:spTgt>
                                        </p:tgtEl>
                                        <p:attrNameLst>
                                          <p:attrName>style.visibility</p:attrName>
                                        </p:attrNameLst>
                                      </p:cBhvr>
                                      <p:to>
                                        <p:strVal val="visible"/>
                                      </p:to>
                                    </p:set>
                                    <p:animEffect filter="fade" transition="in">
                                      <p:cBhvr>
                                        <p:cTn dur="500"/>
                                        <p:tgtEl>
                                          <p:spTgt spid="177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71">
                                            <p:txEl>
                                              <p:pRg end="3" st="3"/>
                                            </p:txEl>
                                          </p:spTgt>
                                        </p:tgtEl>
                                        <p:attrNameLst>
                                          <p:attrName>style.visibility</p:attrName>
                                        </p:attrNameLst>
                                      </p:cBhvr>
                                      <p:to>
                                        <p:strVal val="visible"/>
                                      </p:to>
                                    </p:set>
                                    <p:animEffect filter="fade" transition="in">
                                      <p:cBhvr>
                                        <p:cTn dur="500"/>
                                        <p:tgtEl>
                                          <p:spTgt spid="177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71">
                                            <p:txEl>
                                              <p:pRg end="4" st="4"/>
                                            </p:txEl>
                                          </p:spTgt>
                                        </p:tgtEl>
                                        <p:attrNameLst>
                                          <p:attrName>style.visibility</p:attrName>
                                        </p:attrNameLst>
                                      </p:cBhvr>
                                      <p:to>
                                        <p:strVal val="visible"/>
                                      </p:to>
                                    </p:set>
                                    <p:animEffect filter="fade" transition="in">
                                      <p:cBhvr>
                                        <p:cTn dur="500"/>
                                        <p:tgtEl>
                                          <p:spTgt spid="177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71">
                                            <p:txEl>
                                              <p:pRg end="5" st="5"/>
                                            </p:txEl>
                                          </p:spTgt>
                                        </p:tgtEl>
                                        <p:attrNameLst>
                                          <p:attrName>style.visibility</p:attrName>
                                        </p:attrNameLst>
                                      </p:cBhvr>
                                      <p:to>
                                        <p:strVal val="visible"/>
                                      </p:to>
                                    </p:set>
                                    <p:animEffect filter="fade" transition="in">
                                      <p:cBhvr>
                                        <p:cTn dur="500"/>
                                        <p:tgtEl>
                                          <p:spTgt spid="177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71">
                                            <p:txEl>
                                              <p:pRg end="6" st="6"/>
                                            </p:txEl>
                                          </p:spTgt>
                                        </p:tgtEl>
                                        <p:attrNameLst>
                                          <p:attrName>style.visibility</p:attrName>
                                        </p:attrNameLst>
                                      </p:cBhvr>
                                      <p:to>
                                        <p:strVal val="visible"/>
                                      </p:to>
                                    </p:set>
                                    <p:animEffect filter="fade" transition="in">
                                      <p:cBhvr>
                                        <p:cTn dur="500"/>
                                        <p:tgtEl>
                                          <p:spTgt spid="177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71">
                                            <p:txEl>
                                              <p:pRg end="7" st="7"/>
                                            </p:txEl>
                                          </p:spTgt>
                                        </p:tgtEl>
                                        <p:attrNameLst>
                                          <p:attrName>style.visibility</p:attrName>
                                        </p:attrNameLst>
                                      </p:cBhvr>
                                      <p:to>
                                        <p:strVal val="visible"/>
                                      </p:to>
                                    </p:set>
                                    <p:animEffect filter="fade" transition="in">
                                      <p:cBhvr>
                                        <p:cTn dur="500"/>
                                        <p:tgtEl>
                                          <p:spTgt spid="177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71">
                                            <p:txEl>
                                              <p:pRg end="8" st="8"/>
                                            </p:txEl>
                                          </p:spTgt>
                                        </p:tgtEl>
                                        <p:attrNameLst>
                                          <p:attrName>style.visibility</p:attrName>
                                        </p:attrNameLst>
                                      </p:cBhvr>
                                      <p:to>
                                        <p:strVal val="visible"/>
                                      </p:to>
                                    </p:set>
                                    <p:animEffect filter="fade" transition="in">
                                      <p:cBhvr>
                                        <p:cTn dur="500"/>
                                        <p:tgtEl>
                                          <p:spTgt spid="1771">
                                            <p:txEl>
                                              <p:pRg end="8" st="8"/>
                                            </p:txEl>
                                          </p:spTgt>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774"/>
                                        </p:tgtEl>
                                        <p:attrNameLst>
                                          <p:attrName>style.visibility</p:attrName>
                                        </p:attrNameLst>
                                      </p:cBhvr>
                                      <p:to>
                                        <p:strVal val="visible"/>
                                      </p:to>
                                    </p:set>
                                    <p:anim calcmode="lin" valueType="num">
                                      <p:cBhvr additive="base">
                                        <p:cTn dur="750"/>
                                        <p:tgtEl>
                                          <p:spTgt spid="17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773"/>
                                        </p:tgtEl>
                                        <p:attrNameLst>
                                          <p:attrName>style.visibility</p:attrName>
                                        </p:attrNameLst>
                                      </p:cBhvr>
                                      <p:to>
                                        <p:strVal val="visible"/>
                                      </p:to>
                                    </p:set>
                                    <p:anim calcmode="lin" valueType="num">
                                      <p:cBhvr additive="base">
                                        <p:cTn dur="750"/>
                                        <p:tgtEl>
                                          <p:spTgt spid="177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74"/>
                                        </p:tgtEl>
                                        <p:attrNameLst>
                                          <p:attrName>style.visibility</p:attrName>
                                        </p:attrNameLst>
                                      </p:cBhvr>
                                      <p:to>
                                        <p:strVal val="visible"/>
                                      </p:to>
                                    </p:set>
                                    <p:animEffect filter="fade" transition="in">
                                      <p:cBhvr>
                                        <p:cTn dur="750"/>
                                        <p:tgtEl>
                                          <p:spTgt spid="1774"/>
                                        </p:tgtEl>
                                      </p:cBhvr>
                                    </p:animEffect>
                                  </p:childTnLst>
                                </p:cTn>
                              </p:par>
                              <p:par>
                                <p:cTn fill="hold" nodeType="withEffect" presetClass="entr" presetID="10" presetSubtype="0">
                                  <p:stCondLst>
                                    <p:cond delay="0"/>
                                  </p:stCondLst>
                                  <p:childTnLst>
                                    <p:set>
                                      <p:cBhvr>
                                        <p:cTn dur="1" fill="hold">
                                          <p:stCondLst>
                                            <p:cond delay="0"/>
                                          </p:stCondLst>
                                        </p:cTn>
                                        <p:tgtEl>
                                          <p:spTgt spid="1773"/>
                                        </p:tgtEl>
                                        <p:attrNameLst>
                                          <p:attrName>style.visibility</p:attrName>
                                        </p:attrNameLst>
                                      </p:cBhvr>
                                      <p:to>
                                        <p:strVal val="visible"/>
                                      </p:to>
                                    </p:set>
                                    <p:animEffect filter="fade" transition="in">
                                      <p:cBhvr>
                                        <p:cTn dur="750"/>
                                        <p:tgtEl>
                                          <p:spTgt spid="1773"/>
                                        </p:tgtEl>
                                      </p:cBhvr>
                                    </p:animEffect>
                                  </p:childTnLst>
                                </p:cTn>
                              </p:par>
                              <p:par>
                                <p:cTn fill="hold" nodeType="withEffect" presetClass="entr" presetID="2" presetSubtype="8">
                                  <p:stCondLst>
                                    <p:cond delay="500"/>
                                  </p:stCondLst>
                                  <p:childTnLst>
                                    <p:set>
                                      <p:cBhvr>
                                        <p:cTn dur="1" fill="hold">
                                          <p:stCondLst>
                                            <p:cond delay="0"/>
                                          </p:stCondLst>
                                        </p:cTn>
                                        <p:tgtEl>
                                          <p:spTgt spid="1775">
                                            <p:txEl>
                                              <p:pRg end="0" st="0"/>
                                            </p:txEl>
                                          </p:spTgt>
                                        </p:tgtEl>
                                        <p:attrNameLst>
                                          <p:attrName>style.visibility</p:attrName>
                                        </p:attrNameLst>
                                      </p:cBhvr>
                                      <p:to>
                                        <p:strVal val="visible"/>
                                      </p:to>
                                    </p:set>
                                    <p:anim calcmode="lin" valueType="num">
                                      <p:cBhvr additive="base">
                                        <p:cTn dur="500"/>
                                        <p:tgtEl>
                                          <p:spTgt spid="177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5">
                                            <p:txEl>
                                              <p:pRg end="1" st="1"/>
                                            </p:txEl>
                                          </p:spTgt>
                                        </p:tgtEl>
                                        <p:attrNameLst>
                                          <p:attrName>style.visibility</p:attrName>
                                        </p:attrNameLst>
                                      </p:cBhvr>
                                      <p:to>
                                        <p:strVal val="visible"/>
                                      </p:to>
                                    </p:set>
                                    <p:anim calcmode="lin" valueType="num">
                                      <p:cBhvr additive="base">
                                        <p:cTn dur="500"/>
                                        <p:tgtEl>
                                          <p:spTgt spid="177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5">
                                            <p:txEl>
                                              <p:pRg end="2" st="2"/>
                                            </p:txEl>
                                          </p:spTgt>
                                        </p:tgtEl>
                                        <p:attrNameLst>
                                          <p:attrName>style.visibility</p:attrName>
                                        </p:attrNameLst>
                                      </p:cBhvr>
                                      <p:to>
                                        <p:strVal val="visible"/>
                                      </p:to>
                                    </p:set>
                                    <p:anim calcmode="lin" valueType="num">
                                      <p:cBhvr additive="base">
                                        <p:cTn dur="500"/>
                                        <p:tgtEl>
                                          <p:spTgt spid="177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5">
                                            <p:txEl>
                                              <p:pRg end="3" st="3"/>
                                            </p:txEl>
                                          </p:spTgt>
                                        </p:tgtEl>
                                        <p:attrNameLst>
                                          <p:attrName>style.visibility</p:attrName>
                                        </p:attrNameLst>
                                      </p:cBhvr>
                                      <p:to>
                                        <p:strVal val="visible"/>
                                      </p:to>
                                    </p:set>
                                    <p:anim calcmode="lin" valueType="num">
                                      <p:cBhvr additive="base">
                                        <p:cTn dur="500"/>
                                        <p:tgtEl>
                                          <p:spTgt spid="177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5">
                                            <p:txEl>
                                              <p:pRg end="4" st="4"/>
                                            </p:txEl>
                                          </p:spTgt>
                                        </p:tgtEl>
                                        <p:attrNameLst>
                                          <p:attrName>style.visibility</p:attrName>
                                        </p:attrNameLst>
                                      </p:cBhvr>
                                      <p:to>
                                        <p:strVal val="visible"/>
                                      </p:to>
                                    </p:set>
                                    <p:anim calcmode="lin" valueType="num">
                                      <p:cBhvr additive="base">
                                        <p:cTn dur="500"/>
                                        <p:tgtEl>
                                          <p:spTgt spid="177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5">
                                            <p:txEl>
                                              <p:pRg end="5" st="5"/>
                                            </p:txEl>
                                          </p:spTgt>
                                        </p:tgtEl>
                                        <p:attrNameLst>
                                          <p:attrName>style.visibility</p:attrName>
                                        </p:attrNameLst>
                                      </p:cBhvr>
                                      <p:to>
                                        <p:strVal val="visible"/>
                                      </p:to>
                                    </p:set>
                                    <p:anim calcmode="lin" valueType="num">
                                      <p:cBhvr additive="base">
                                        <p:cTn dur="500"/>
                                        <p:tgtEl>
                                          <p:spTgt spid="177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5">
                                            <p:txEl>
                                              <p:pRg end="6" st="6"/>
                                            </p:txEl>
                                          </p:spTgt>
                                        </p:tgtEl>
                                        <p:attrNameLst>
                                          <p:attrName>style.visibility</p:attrName>
                                        </p:attrNameLst>
                                      </p:cBhvr>
                                      <p:to>
                                        <p:strVal val="visible"/>
                                      </p:to>
                                    </p:set>
                                    <p:anim calcmode="lin" valueType="num">
                                      <p:cBhvr additive="base">
                                        <p:cTn dur="500"/>
                                        <p:tgtEl>
                                          <p:spTgt spid="177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5">
                                            <p:txEl>
                                              <p:pRg end="7" st="7"/>
                                            </p:txEl>
                                          </p:spTgt>
                                        </p:tgtEl>
                                        <p:attrNameLst>
                                          <p:attrName>style.visibility</p:attrName>
                                        </p:attrNameLst>
                                      </p:cBhvr>
                                      <p:to>
                                        <p:strVal val="visible"/>
                                      </p:to>
                                    </p:set>
                                    <p:anim calcmode="lin" valueType="num">
                                      <p:cBhvr additive="base">
                                        <p:cTn dur="500"/>
                                        <p:tgtEl>
                                          <p:spTgt spid="177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5">
                                            <p:txEl>
                                              <p:pRg end="8" st="8"/>
                                            </p:txEl>
                                          </p:spTgt>
                                        </p:tgtEl>
                                        <p:attrNameLst>
                                          <p:attrName>style.visibility</p:attrName>
                                        </p:attrNameLst>
                                      </p:cBhvr>
                                      <p:to>
                                        <p:strVal val="visible"/>
                                      </p:to>
                                    </p:set>
                                    <p:anim calcmode="lin" valueType="num">
                                      <p:cBhvr additive="base">
                                        <p:cTn dur="500"/>
                                        <p:tgtEl>
                                          <p:spTgt spid="1775">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2" presetSubtype="2">
                                  <p:stCondLst>
                                    <p:cond delay="250"/>
                                  </p:stCondLst>
                                  <p:childTnLst>
                                    <p:set>
                                      <p:cBhvr>
                                        <p:cTn dur="1" fill="hold">
                                          <p:stCondLst>
                                            <p:cond delay="0"/>
                                          </p:stCondLst>
                                        </p:cTn>
                                        <p:tgtEl>
                                          <p:spTgt spid="1776">
                                            <p:txEl>
                                              <p:pRg end="0" st="0"/>
                                            </p:txEl>
                                          </p:spTgt>
                                        </p:tgtEl>
                                        <p:attrNameLst>
                                          <p:attrName>style.visibility</p:attrName>
                                        </p:attrNameLst>
                                      </p:cBhvr>
                                      <p:to>
                                        <p:strVal val="visible"/>
                                      </p:to>
                                    </p:set>
                                    <p:anim calcmode="lin" valueType="num">
                                      <p:cBhvr additive="base">
                                        <p:cTn dur="500"/>
                                        <p:tgtEl>
                                          <p:spTgt spid="177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2" presetSubtype="2">
                                  <p:stCondLst>
                                    <p:cond delay="250"/>
                                  </p:stCondLst>
                                  <p:childTnLst>
                                    <p:set>
                                      <p:cBhvr>
                                        <p:cTn dur="1" fill="hold">
                                          <p:stCondLst>
                                            <p:cond delay="0"/>
                                          </p:stCondLst>
                                        </p:cTn>
                                        <p:tgtEl>
                                          <p:spTgt spid="1776">
                                            <p:txEl>
                                              <p:pRg end="1" st="1"/>
                                            </p:txEl>
                                          </p:spTgt>
                                        </p:tgtEl>
                                        <p:attrNameLst>
                                          <p:attrName>style.visibility</p:attrName>
                                        </p:attrNameLst>
                                      </p:cBhvr>
                                      <p:to>
                                        <p:strVal val="visible"/>
                                      </p:to>
                                    </p:set>
                                    <p:anim calcmode="lin" valueType="num">
                                      <p:cBhvr additive="base">
                                        <p:cTn dur="500"/>
                                        <p:tgtEl>
                                          <p:spTgt spid="177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2">
                                  <p:stCondLst>
                                    <p:cond delay="250"/>
                                  </p:stCondLst>
                                  <p:childTnLst>
                                    <p:set>
                                      <p:cBhvr>
                                        <p:cTn dur="1" fill="hold">
                                          <p:stCondLst>
                                            <p:cond delay="0"/>
                                          </p:stCondLst>
                                        </p:cTn>
                                        <p:tgtEl>
                                          <p:spTgt spid="1776">
                                            <p:txEl>
                                              <p:pRg end="2" st="2"/>
                                            </p:txEl>
                                          </p:spTgt>
                                        </p:tgtEl>
                                        <p:attrNameLst>
                                          <p:attrName>style.visibility</p:attrName>
                                        </p:attrNameLst>
                                      </p:cBhvr>
                                      <p:to>
                                        <p:strVal val="visible"/>
                                      </p:to>
                                    </p:set>
                                    <p:anim calcmode="lin" valueType="num">
                                      <p:cBhvr additive="base">
                                        <p:cTn dur="500"/>
                                        <p:tgtEl>
                                          <p:spTgt spid="177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250"/>
                                  </p:stCondLst>
                                  <p:childTnLst>
                                    <p:set>
                                      <p:cBhvr>
                                        <p:cTn dur="1" fill="hold">
                                          <p:stCondLst>
                                            <p:cond delay="0"/>
                                          </p:stCondLst>
                                        </p:cTn>
                                        <p:tgtEl>
                                          <p:spTgt spid="1776">
                                            <p:txEl>
                                              <p:pRg end="3" st="3"/>
                                            </p:txEl>
                                          </p:spTgt>
                                        </p:tgtEl>
                                        <p:attrNameLst>
                                          <p:attrName>style.visibility</p:attrName>
                                        </p:attrNameLst>
                                      </p:cBhvr>
                                      <p:to>
                                        <p:strVal val="visible"/>
                                      </p:to>
                                    </p:set>
                                    <p:anim calcmode="lin" valueType="num">
                                      <p:cBhvr additive="base">
                                        <p:cTn dur="500"/>
                                        <p:tgtEl>
                                          <p:spTgt spid="177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2">
                                  <p:stCondLst>
                                    <p:cond delay="250"/>
                                  </p:stCondLst>
                                  <p:childTnLst>
                                    <p:set>
                                      <p:cBhvr>
                                        <p:cTn dur="1" fill="hold">
                                          <p:stCondLst>
                                            <p:cond delay="0"/>
                                          </p:stCondLst>
                                        </p:cTn>
                                        <p:tgtEl>
                                          <p:spTgt spid="1776">
                                            <p:txEl>
                                              <p:pRg end="4" st="4"/>
                                            </p:txEl>
                                          </p:spTgt>
                                        </p:tgtEl>
                                        <p:attrNameLst>
                                          <p:attrName>style.visibility</p:attrName>
                                        </p:attrNameLst>
                                      </p:cBhvr>
                                      <p:to>
                                        <p:strVal val="visible"/>
                                      </p:to>
                                    </p:set>
                                    <p:anim calcmode="lin" valueType="num">
                                      <p:cBhvr additive="base">
                                        <p:cTn dur="500"/>
                                        <p:tgtEl>
                                          <p:spTgt spid="177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2">
                                  <p:stCondLst>
                                    <p:cond delay="250"/>
                                  </p:stCondLst>
                                  <p:childTnLst>
                                    <p:set>
                                      <p:cBhvr>
                                        <p:cTn dur="1" fill="hold">
                                          <p:stCondLst>
                                            <p:cond delay="0"/>
                                          </p:stCondLst>
                                        </p:cTn>
                                        <p:tgtEl>
                                          <p:spTgt spid="1776">
                                            <p:txEl>
                                              <p:pRg end="5" st="5"/>
                                            </p:txEl>
                                          </p:spTgt>
                                        </p:tgtEl>
                                        <p:attrNameLst>
                                          <p:attrName>style.visibility</p:attrName>
                                        </p:attrNameLst>
                                      </p:cBhvr>
                                      <p:to>
                                        <p:strVal val="visible"/>
                                      </p:to>
                                    </p:set>
                                    <p:anim calcmode="lin" valueType="num">
                                      <p:cBhvr additive="base">
                                        <p:cTn dur="500"/>
                                        <p:tgtEl>
                                          <p:spTgt spid="177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250"/>
                                  </p:stCondLst>
                                  <p:childTnLst>
                                    <p:set>
                                      <p:cBhvr>
                                        <p:cTn dur="1" fill="hold">
                                          <p:stCondLst>
                                            <p:cond delay="0"/>
                                          </p:stCondLst>
                                        </p:cTn>
                                        <p:tgtEl>
                                          <p:spTgt spid="1776">
                                            <p:txEl>
                                              <p:pRg end="6" st="6"/>
                                            </p:txEl>
                                          </p:spTgt>
                                        </p:tgtEl>
                                        <p:attrNameLst>
                                          <p:attrName>style.visibility</p:attrName>
                                        </p:attrNameLst>
                                      </p:cBhvr>
                                      <p:to>
                                        <p:strVal val="visible"/>
                                      </p:to>
                                    </p:set>
                                    <p:anim calcmode="lin" valueType="num">
                                      <p:cBhvr additive="base">
                                        <p:cTn dur="500"/>
                                        <p:tgtEl>
                                          <p:spTgt spid="177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2">
                                  <p:stCondLst>
                                    <p:cond delay="250"/>
                                  </p:stCondLst>
                                  <p:childTnLst>
                                    <p:set>
                                      <p:cBhvr>
                                        <p:cTn dur="1" fill="hold">
                                          <p:stCondLst>
                                            <p:cond delay="0"/>
                                          </p:stCondLst>
                                        </p:cTn>
                                        <p:tgtEl>
                                          <p:spTgt spid="1776">
                                            <p:txEl>
                                              <p:pRg end="7" st="7"/>
                                            </p:txEl>
                                          </p:spTgt>
                                        </p:tgtEl>
                                        <p:attrNameLst>
                                          <p:attrName>style.visibility</p:attrName>
                                        </p:attrNameLst>
                                      </p:cBhvr>
                                      <p:to>
                                        <p:strVal val="visible"/>
                                      </p:to>
                                    </p:set>
                                    <p:anim calcmode="lin" valueType="num">
                                      <p:cBhvr additive="base">
                                        <p:cTn dur="500"/>
                                        <p:tgtEl>
                                          <p:spTgt spid="177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2">
                                  <p:stCondLst>
                                    <p:cond delay="250"/>
                                  </p:stCondLst>
                                  <p:childTnLst>
                                    <p:set>
                                      <p:cBhvr>
                                        <p:cTn dur="1" fill="hold">
                                          <p:stCondLst>
                                            <p:cond delay="0"/>
                                          </p:stCondLst>
                                        </p:cTn>
                                        <p:tgtEl>
                                          <p:spTgt spid="1776">
                                            <p:txEl>
                                              <p:pRg end="8" st="8"/>
                                            </p:txEl>
                                          </p:spTgt>
                                        </p:tgtEl>
                                        <p:attrNameLst>
                                          <p:attrName>style.visibility</p:attrName>
                                        </p:attrNameLst>
                                      </p:cBhvr>
                                      <p:to>
                                        <p:strVal val="visible"/>
                                      </p:to>
                                    </p:set>
                                    <p:anim calcmode="lin" valueType="num">
                                      <p:cBhvr additive="base">
                                        <p:cTn dur="500"/>
                                        <p:tgtEl>
                                          <p:spTgt spid="177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4">
                                  <p:stCondLst>
                                    <p:cond delay="0"/>
                                  </p:stCondLst>
                                  <p:childTnLst>
                                    <p:set>
                                      <p:cBhvr>
                                        <p:cTn dur="1" fill="hold">
                                          <p:stCondLst>
                                            <p:cond delay="0"/>
                                          </p:stCondLst>
                                        </p:cTn>
                                        <p:tgtEl>
                                          <p:spTgt spid="1778"/>
                                        </p:tgtEl>
                                        <p:attrNameLst>
                                          <p:attrName>style.visibility</p:attrName>
                                        </p:attrNameLst>
                                      </p:cBhvr>
                                      <p:to>
                                        <p:strVal val="visible"/>
                                      </p:to>
                                    </p:set>
                                    <p:anim calcmode="lin" valueType="num">
                                      <p:cBhvr additive="base">
                                        <p:cTn dur="750"/>
                                        <p:tgtEl>
                                          <p:spTgt spid="17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777"/>
                                        </p:tgtEl>
                                        <p:attrNameLst>
                                          <p:attrName>style.visibility</p:attrName>
                                        </p:attrNameLst>
                                      </p:cBhvr>
                                      <p:to>
                                        <p:strVal val="visible"/>
                                      </p:to>
                                    </p:set>
                                    <p:anim calcmode="lin" valueType="num">
                                      <p:cBhvr additive="base">
                                        <p:cTn dur="750"/>
                                        <p:tgtEl>
                                          <p:spTgt spid="177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78"/>
                                        </p:tgtEl>
                                        <p:attrNameLst>
                                          <p:attrName>style.visibility</p:attrName>
                                        </p:attrNameLst>
                                      </p:cBhvr>
                                      <p:to>
                                        <p:strVal val="visible"/>
                                      </p:to>
                                    </p:set>
                                    <p:animEffect filter="fade" transition="in">
                                      <p:cBhvr>
                                        <p:cTn dur="750"/>
                                        <p:tgtEl>
                                          <p:spTgt spid="1778"/>
                                        </p:tgtEl>
                                      </p:cBhvr>
                                    </p:animEffect>
                                  </p:childTnLst>
                                </p:cTn>
                              </p:par>
                              <p:par>
                                <p:cTn fill="hold" nodeType="withEffect" presetClass="entr" presetID="10" presetSubtype="0">
                                  <p:stCondLst>
                                    <p:cond delay="0"/>
                                  </p:stCondLst>
                                  <p:childTnLst>
                                    <p:set>
                                      <p:cBhvr>
                                        <p:cTn dur="1" fill="hold">
                                          <p:stCondLst>
                                            <p:cond delay="0"/>
                                          </p:stCondLst>
                                        </p:cTn>
                                        <p:tgtEl>
                                          <p:spTgt spid="1777"/>
                                        </p:tgtEl>
                                        <p:attrNameLst>
                                          <p:attrName>style.visibility</p:attrName>
                                        </p:attrNameLst>
                                      </p:cBhvr>
                                      <p:to>
                                        <p:strVal val="visible"/>
                                      </p:to>
                                    </p:set>
                                    <p:animEffect filter="fade" transition="in">
                                      <p:cBhvr>
                                        <p:cTn dur="750"/>
                                        <p:tgtEl>
                                          <p:spTgt spid="1777"/>
                                        </p:tgtEl>
                                      </p:cBhvr>
                                    </p:animEffect>
                                  </p:childTnLst>
                                </p:cTn>
                              </p:par>
                              <p:par>
                                <p:cTn fill="hold" nodeType="withEffect" presetClass="entr" presetID="2" presetSubtype="8">
                                  <p:stCondLst>
                                    <p:cond delay="500"/>
                                  </p:stCondLst>
                                  <p:childTnLst>
                                    <p:set>
                                      <p:cBhvr>
                                        <p:cTn dur="1" fill="hold">
                                          <p:stCondLst>
                                            <p:cond delay="0"/>
                                          </p:stCondLst>
                                        </p:cTn>
                                        <p:tgtEl>
                                          <p:spTgt spid="1779">
                                            <p:txEl>
                                              <p:pRg end="0" st="0"/>
                                            </p:txEl>
                                          </p:spTgt>
                                        </p:tgtEl>
                                        <p:attrNameLst>
                                          <p:attrName>style.visibility</p:attrName>
                                        </p:attrNameLst>
                                      </p:cBhvr>
                                      <p:to>
                                        <p:strVal val="visible"/>
                                      </p:to>
                                    </p:set>
                                    <p:anim calcmode="lin" valueType="num">
                                      <p:cBhvr additive="base">
                                        <p:cTn dur="500"/>
                                        <p:tgtEl>
                                          <p:spTgt spid="177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9">
                                            <p:txEl>
                                              <p:pRg end="1" st="1"/>
                                            </p:txEl>
                                          </p:spTgt>
                                        </p:tgtEl>
                                        <p:attrNameLst>
                                          <p:attrName>style.visibility</p:attrName>
                                        </p:attrNameLst>
                                      </p:cBhvr>
                                      <p:to>
                                        <p:strVal val="visible"/>
                                      </p:to>
                                    </p:set>
                                    <p:anim calcmode="lin" valueType="num">
                                      <p:cBhvr additive="base">
                                        <p:cTn dur="500"/>
                                        <p:tgtEl>
                                          <p:spTgt spid="177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9">
                                            <p:txEl>
                                              <p:pRg end="2" st="2"/>
                                            </p:txEl>
                                          </p:spTgt>
                                        </p:tgtEl>
                                        <p:attrNameLst>
                                          <p:attrName>style.visibility</p:attrName>
                                        </p:attrNameLst>
                                      </p:cBhvr>
                                      <p:to>
                                        <p:strVal val="visible"/>
                                      </p:to>
                                    </p:set>
                                    <p:anim calcmode="lin" valueType="num">
                                      <p:cBhvr additive="base">
                                        <p:cTn dur="500"/>
                                        <p:tgtEl>
                                          <p:spTgt spid="177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9">
                                            <p:txEl>
                                              <p:pRg end="3" st="3"/>
                                            </p:txEl>
                                          </p:spTgt>
                                        </p:tgtEl>
                                        <p:attrNameLst>
                                          <p:attrName>style.visibility</p:attrName>
                                        </p:attrNameLst>
                                      </p:cBhvr>
                                      <p:to>
                                        <p:strVal val="visible"/>
                                      </p:to>
                                    </p:set>
                                    <p:anim calcmode="lin" valueType="num">
                                      <p:cBhvr additive="base">
                                        <p:cTn dur="500"/>
                                        <p:tgtEl>
                                          <p:spTgt spid="177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9">
                                            <p:txEl>
                                              <p:pRg end="4" st="4"/>
                                            </p:txEl>
                                          </p:spTgt>
                                        </p:tgtEl>
                                        <p:attrNameLst>
                                          <p:attrName>style.visibility</p:attrName>
                                        </p:attrNameLst>
                                      </p:cBhvr>
                                      <p:to>
                                        <p:strVal val="visible"/>
                                      </p:to>
                                    </p:set>
                                    <p:anim calcmode="lin" valueType="num">
                                      <p:cBhvr additive="base">
                                        <p:cTn dur="500"/>
                                        <p:tgtEl>
                                          <p:spTgt spid="177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9">
                                            <p:txEl>
                                              <p:pRg end="5" st="5"/>
                                            </p:txEl>
                                          </p:spTgt>
                                        </p:tgtEl>
                                        <p:attrNameLst>
                                          <p:attrName>style.visibility</p:attrName>
                                        </p:attrNameLst>
                                      </p:cBhvr>
                                      <p:to>
                                        <p:strVal val="visible"/>
                                      </p:to>
                                    </p:set>
                                    <p:anim calcmode="lin" valueType="num">
                                      <p:cBhvr additive="base">
                                        <p:cTn dur="500"/>
                                        <p:tgtEl>
                                          <p:spTgt spid="177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9">
                                            <p:txEl>
                                              <p:pRg end="6" st="6"/>
                                            </p:txEl>
                                          </p:spTgt>
                                        </p:tgtEl>
                                        <p:attrNameLst>
                                          <p:attrName>style.visibility</p:attrName>
                                        </p:attrNameLst>
                                      </p:cBhvr>
                                      <p:to>
                                        <p:strVal val="visible"/>
                                      </p:to>
                                    </p:set>
                                    <p:anim calcmode="lin" valueType="num">
                                      <p:cBhvr additive="base">
                                        <p:cTn dur="500"/>
                                        <p:tgtEl>
                                          <p:spTgt spid="177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9">
                                            <p:txEl>
                                              <p:pRg end="7" st="7"/>
                                            </p:txEl>
                                          </p:spTgt>
                                        </p:tgtEl>
                                        <p:attrNameLst>
                                          <p:attrName>style.visibility</p:attrName>
                                        </p:attrNameLst>
                                      </p:cBhvr>
                                      <p:to>
                                        <p:strVal val="visible"/>
                                      </p:to>
                                    </p:set>
                                    <p:anim calcmode="lin" valueType="num">
                                      <p:cBhvr additive="base">
                                        <p:cTn dur="500"/>
                                        <p:tgtEl>
                                          <p:spTgt spid="177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79">
                                            <p:txEl>
                                              <p:pRg end="8" st="8"/>
                                            </p:txEl>
                                          </p:spTgt>
                                        </p:tgtEl>
                                        <p:attrNameLst>
                                          <p:attrName>style.visibility</p:attrName>
                                        </p:attrNameLst>
                                      </p:cBhvr>
                                      <p:to>
                                        <p:strVal val="visible"/>
                                      </p:to>
                                    </p:set>
                                    <p:anim calcmode="lin" valueType="num">
                                      <p:cBhvr additive="base">
                                        <p:cTn dur="500"/>
                                        <p:tgtEl>
                                          <p:spTgt spid="1779">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250"/>
                                  </p:stCondLst>
                                  <p:childTnLst>
                                    <p:set>
                                      <p:cBhvr>
                                        <p:cTn dur="1" fill="hold">
                                          <p:stCondLst>
                                            <p:cond delay="0"/>
                                          </p:stCondLst>
                                        </p:cTn>
                                        <p:tgtEl>
                                          <p:spTgt spid="1780">
                                            <p:txEl>
                                              <p:pRg end="0" st="0"/>
                                            </p:txEl>
                                          </p:spTgt>
                                        </p:tgtEl>
                                        <p:attrNameLst>
                                          <p:attrName>style.visibility</p:attrName>
                                        </p:attrNameLst>
                                      </p:cBhvr>
                                      <p:to>
                                        <p:strVal val="visible"/>
                                      </p:to>
                                    </p:set>
                                    <p:anim calcmode="lin" valueType="num">
                                      <p:cBhvr additive="base">
                                        <p:cTn dur="500"/>
                                        <p:tgtEl>
                                          <p:spTgt spid="178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250"/>
                                  </p:stCondLst>
                                  <p:childTnLst>
                                    <p:set>
                                      <p:cBhvr>
                                        <p:cTn dur="1" fill="hold">
                                          <p:stCondLst>
                                            <p:cond delay="0"/>
                                          </p:stCondLst>
                                        </p:cTn>
                                        <p:tgtEl>
                                          <p:spTgt spid="1780">
                                            <p:txEl>
                                              <p:pRg end="1" st="1"/>
                                            </p:txEl>
                                          </p:spTgt>
                                        </p:tgtEl>
                                        <p:attrNameLst>
                                          <p:attrName>style.visibility</p:attrName>
                                        </p:attrNameLst>
                                      </p:cBhvr>
                                      <p:to>
                                        <p:strVal val="visible"/>
                                      </p:to>
                                    </p:set>
                                    <p:anim calcmode="lin" valueType="num">
                                      <p:cBhvr additive="base">
                                        <p:cTn dur="500"/>
                                        <p:tgtEl>
                                          <p:spTgt spid="178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250"/>
                                  </p:stCondLst>
                                  <p:childTnLst>
                                    <p:set>
                                      <p:cBhvr>
                                        <p:cTn dur="1" fill="hold">
                                          <p:stCondLst>
                                            <p:cond delay="0"/>
                                          </p:stCondLst>
                                        </p:cTn>
                                        <p:tgtEl>
                                          <p:spTgt spid="1780">
                                            <p:txEl>
                                              <p:pRg end="2" st="2"/>
                                            </p:txEl>
                                          </p:spTgt>
                                        </p:tgtEl>
                                        <p:attrNameLst>
                                          <p:attrName>style.visibility</p:attrName>
                                        </p:attrNameLst>
                                      </p:cBhvr>
                                      <p:to>
                                        <p:strVal val="visible"/>
                                      </p:to>
                                    </p:set>
                                    <p:anim calcmode="lin" valueType="num">
                                      <p:cBhvr additive="base">
                                        <p:cTn dur="500"/>
                                        <p:tgtEl>
                                          <p:spTgt spid="178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250"/>
                                  </p:stCondLst>
                                  <p:childTnLst>
                                    <p:set>
                                      <p:cBhvr>
                                        <p:cTn dur="1" fill="hold">
                                          <p:stCondLst>
                                            <p:cond delay="0"/>
                                          </p:stCondLst>
                                        </p:cTn>
                                        <p:tgtEl>
                                          <p:spTgt spid="1780">
                                            <p:txEl>
                                              <p:pRg end="3" st="3"/>
                                            </p:txEl>
                                          </p:spTgt>
                                        </p:tgtEl>
                                        <p:attrNameLst>
                                          <p:attrName>style.visibility</p:attrName>
                                        </p:attrNameLst>
                                      </p:cBhvr>
                                      <p:to>
                                        <p:strVal val="visible"/>
                                      </p:to>
                                    </p:set>
                                    <p:anim calcmode="lin" valueType="num">
                                      <p:cBhvr additive="base">
                                        <p:cTn dur="500"/>
                                        <p:tgtEl>
                                          <p:spTgt spid="178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250"/>
                                  </p:stCondLst>
                                  <p:childTnLst>
                                    <p:set>
                                      <p:cBhvr>
                                        <p:cTn dur="1" fill="hold">
                                          <p:stCondLst>
                                            <p:cond delay="0"/>
                                          </p:stCondLst>
                                        </p:cTn>
                                        <p:tgtEl>
                                          <p:spTgt spid="1780">
                                            <p:txEl>
                                              <p:pRg end="4" st="4"/>
                                            </p:txEl>
                                          </p:spTgt>
                                        </p:tgtEl>
                                        <p:attrNameLst>
                                          <p:attrName>style.visibility</p:attrName>
                                        </p:attrNameLst>
                                      </p:cBhvr>
                                      <p:to>
                                        <p:strVal val="visible"/>
                                      </p:to>
                                    </p:set>
                                    <p:anim calcmode="lin" valueType="num">
                                      <p:cBhvr additive="base">
                                        <p:cTn dur="500"/>
                                        <p:tgtEl>
                                          <p:spTgt spid="178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250"/>
                                  </p:stCondLst>
                                  <p:childTnLst>
                                    <p:set>
                                      <p:cBhvr>
                                        <p:cTn dur="1" fill="hold">
                                          <p:stCondLst>
                                            <p:cond delay="0"/>
                                          </p:stCondLst>
                                        </p:cTn>
                                        <p:tgtEl>
                                          <p:spTgt spid="1780">
                                            <p:txEl>
                                              <p:pRg end="5" st="5"/>
                                            </p:txEl>
                                          </p:spTgt>
                                        </p:tgtEl>
                                        <p:attrNameLst>
                                          <p:attrName>style.visibility</p:attrName>
                                        </p:attrNameLst>
                                      </p:cBhvr>
                                      <p:to>
                                        <p:strVal val="visible"/>
                                      </p:to>
                                    </p:set>
                                    <p:anim calcmode="lin" valueType="num">
                                      <p:cBhvr additive="base">
                                        <p:cTn dur="500"/>
                                        <p:tgtEl>
                                          <p:spTgt spid="178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2">
                                  <p:stCondLst>
                                    <p:cond delay="250"/>
                                  </p:stCondLst>
                                  <p:childTnLst>
                                    <p:set>
                                      <p:cBhvr>
                                        <p:cTn dur="1" fill="hold">
                                          <p:stCondLst>
                                            <p:cond delay="0"/>
                                          </p:stCondLst>
                                        </p:cTn>
                                        <p:tgtEl>
                                          <p:spTgt spid="1780">
                                            <p:txEl>
                                              <p:pRg end="6" st="6"/>
                                            </p:txEl>
                                          </p:spTgt>
                                        </p:tgtEl>
                                        <p:attrNameLst>
                                          <p:attrName>style.visibility</p:attrName>
                                        </p:attrNameLst>
                                      </p:cBhvr>
                                      <p:to>
                                        <p:strVal val="visible"/>
                                      </p:to>
                                    </p:set>
                                    <p:anim calcmode="lin" valueType="num">
                                      <p:cBhvr additive="base">
                                        <p:cTn dur="500"/>
                                        <p:tgtEl>
                                          <p:spTgt spid="178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250"/>
                                  </p:stCondLst>
                                  <p:childTnLst>
                                    <p:set>
                                      <p:cBhvr>
                                        <p:cTn dur="1" fill="hold">
                                          <p:stCondLst>
                                            <p:cond delay="0"/>
                                          </p:stCondLst>
                                        </p:cTn>
                                        <p:tgtEl>
                                          <p:spTgt spid="1780">
                                            <p:txEl>
                                              <p:pRg end="7" st="7"/>
                                            </p:txEl>
                                          </p:spTgt>
                                        </p:tgtEl>
                                        <p:attrNameLst>
                                          <p:attrName>style.visibility</p:attrName>
                                        </p:attrNameLst>
                                      </p:cBhvr>
                                      <p:to>
                                        <p:strVal val="visible"/>
                                      </p:to>
                                    </p:set>
                                    <p:anim calcmode="lin" valueType="num">
                                      <p:cBhvr additive="base">
                                        <p:cTn dur="500"/>
                                        <p:tgtEl>
                                          <p:spTgt spid="178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250"/>
                                  </p:stCondLst>
                                  <p:childTnLst>
                                    <p:set>
                                      <p:cBhvr>
                                        <p:cTn dur="1" fill="hold">
                                          <p:stCondLst>
                                            <p:cond delay="0"/>
                                          </p:stCondLst>
                                        </p:cTn>
                                        <p:tgtEl>
                                          <p:spTgt spid="1780">
                                            <p:txEl>
                                              <p:pRg end="8" st="8"/>
                                            </p:txEl>
                                          </p:spTgt>
                                        </p:tgtEl>
                                        <p:attrNameLst>
                                          <p:attrName>style.visibility</p:attrName>
                                        </p:attrNameLst>
                                      </p:cBhvr>
                                      <p:to>
                                        <p:strVal val="visible"/>
                                      </p:to>
                                    </p:set>
                                    <p:anim calcmode="lin" valueType="num">
                                      <p:cBhvr additive="base">
                                        <p:cTn dur="500"/>
                                        <p:tgtEl>
                                          <p:spTgt spid="178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4">
                                  <p:stCondLst>
                                    <p:cond delay="0"/>
                                  </p:stCondLst>
                                  <p:childTnLst>
                                    <p:set>
                                      <p:cBhvr>
                                        <p:cTn dur="1" fill="hold">
                                          <p:stCondLst>
                                            <p:cond delay="0"/>
                                          </p:stCondLst>
                                        </p:cTn>
                                        <p:tgtEl>
                                          <p:spTgt spid="1782"/>
                                        </p:tgtEl>
                                        <p:attrNameLst>
                                          <p:attrName>style.visibility</p:attrName>
                                        </p:attrNameLst>
                                      </p:cBhvr>
                                      <p:to>
                                        <p:strVal val="visible"/>
                                      </p:to>
                                    </p:set>
                                    <p:anim calcmode="lin" valueType="num">
                                      <p:cBhvr additive="base">
                                        <p:cTn dur="750"/>
                                        <p:tgtEl>
                                          <p:spTgt spid="17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781"/>
                                        </p:tgtEl>
                                        <p:attrNameLst>
                                          <p:attrName>style.visibility</p:attrName>
                                        </p:attrNameLst>
                                      </p:cBhvr>
                                      <p:to>
                                        <p:strVal val="visible"/>
                                      </p:to>
                                    </p:set>
                                    <p:anim calcmode="lin" valueType="num">
                                      <p:cBhvr additive="base">
                                        <p:cTn dur="750"/>
                                        <p:tgtEl>
                                          <p:spTgt spid="178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82"/>
                                        </p:tgtEl>
                                        <p:attrNameLst>
                                          <p:attrName>style.visibility</p:attrName>
                                        </p:attrNameLst>
                                      </p:cBhvr>
                                      <p:to>
                                        <p:strVal val="visible"/>
                                      </p:to>
                                    </p:set>
                                    <p:animEffect filter="fade" transition="in">
                                      <p:cBhvr>
                                        <p:cTn dur="750"/>
                                        <p:tgtEl>
                                          <p:spTgt spid="1782"/>
                                        </p:tgtEl>
                                      </p:cBhvr>
                                    </p:animEffect>
                                  </p:childTnLst>
                                </p:cTn>
                              </p:par>
                              <p:par>
                                <p:cTn fill="hold" nodeType="withEffect" presetClass="entr" presetID="10" presetSubtype="0">
                                  <p:stCondLst>
                                    <p:cond delay="0"/>
                                  </p:stCondLst>
                                  <p:childTnLst>
                                    <p:set>
                                      <p:cBhvr>
                                        <p:cTn dur="1" fill="hold">
                                          <p:stCondLst>
                                            <p:cond delay="0"/>
                                          </p:stCondLst>
                                        </p:cTn>
                                        <p:tgtEl>
                                          <p:spTgt spid="1781"/>
                                        </p:tgtEl>
                                        <p:attrNameLst>
                                          <p:attrName>style.visibility</p:attrName>
                                        </p:attrNameLst>
                                      </p:cBhvr>
                                      <p:to>
                                        <p:strVal val="visible"/>
                                      </p:to>
                                    </p:set>
                                    <p:animEffect filter="fade" transition="in">
                                      <p:cBhvr>
                                        <p:cTn dur="750"/>
                                        <p:tgtEl>
                                          <p:spTgt spid="1781"/>
                                        </p:tgtEl>
                                      </p:cBhvr>
                                    </p:animEffect>
                                  </p:childTnLst>
                                </p:cTn>
                              </p:par>
                              <p:par>
                                <p:cTn fill="hold" nodeType="withEffect" presetClass="entr" presetID="2" presetSubtype="8">
                                  <p:stCondLst>
                                    <p:cond delay="500"/>
                                  </p:stCondLst>
                                  <p:childTnLst>
                                    <p:set>
                                      <p:cBhvr>
                                        <p:cTn dur="1" fill="hold">
                                          <p:stCondLst>
                                            <p:cond delay="0"/>
                                          </p:stCondLst>
                                        </p:cTn>
                                        <p:tgtEl>
                                          <p:spTgt spid="1783">
                                            <p:txEl>
                                              <p:pRg end="0" st="0"/>
                                            </p:txEl>
                                          </p:spTgt>
                                        </p:tgtEl>
                                        <p:attrNameLst>
                                          <p:attrName>style.visibility</p:attrName>
                                        </p:attrNameLst>
                                      </p:cBhvr>
                                      <p:to>
                                        <p:strVal val="visible"/>
                                      </p:to>
                                    </p:set>
                                    <p:anim calcmode="lin" valueType="num">
                                      <p:cBhvr additive="base">
                                        <p:cTn dur="500"/>
                                        <p:tgtEl>
                                          <p:spTgt spid="178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3">
                                            <p:txEl>
                                              <p:pRg end="1" st="1"/>
                                            </p:txEl>
                                          </p:spTgt>
                                        </p:tgtEl>
                                        <p:attrNameLst>
                                          <p:attrName>style.visibility</p:attrName>
                                        </p:attrNameLst>
                                      </p:cBhvr>
                                      <p:to>
                                        <p:strVal val="visible"/>
                                      </p:to>
                                    </p:set>
                                    <p:anim calcmode="lin" valueType="num">
                                      <p:cBhvr additive="base">
                                        <p:cTn dur="500"/>
                                        <p:tgtEl>
                                          <p:spTgt spid="178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3">
                                            <p:txEl>
                                              <p:pRg end="2" st="2"/>
                                            </p:txEl>
                                          </p:spTgt>
                                        </p:tgtEl>
                                        <p:attrNameLst>
                                          <p:attrName>style.visibility</p:attrName>
                                        </p:attrNameLst>
                                      </p:cBhvr>
                                      <p:to>
                                        <p:strVal val="visible"/>
                                      </p:to>
                                    </p:set>
                                    <p:anim calcmode="lin" valueType="num">
                                      <p:cBhvr additive="base">
                                        <p:cTn dur="500"/>
                                        <p:tgtEl>
                                          <p:spTgt spid="178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3">
                                            <p:txEl>
                                              <p:pRg end="3" st="3"/>
                                            </p:txEl>
                                          </p:spTgt>
                                        </p:tgtEl>
                                        <p:attrNameLst>
                                          <p:attrName>style.visibility</p:attrName>
                                        </p:attrNameLst>
                                      </p:cBhvr>
                                      <p:to>
                                        <p:strVal val="visible"/>
                                      </p:to>
                                    </p:set>
                                    <p:anim calcmode="lin" valueType="num">
                                      <p:cBhvr additive="base">
                                        <p:cTn dur="500"/>
                                        <p:tgtEl>
                                          <p:spTgt spid="178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3">
                                            <p:txEl>
                                              <p:pRg end="4" st="4"/>
                                            </p:txEl>
                                          </p:spTgt>
                                        </p:tgtEl>
                                        <p:attrNameLst>
                                          <p:attrName>style.visibility</p:attrName>
                                        </p:attrNameLst>
                                      </p:cBhvr>
                                      <p:to>
                                        <p:strVal val="visible"/>
                                      </p:to>
                                    </p:set>
                                    <p:anim calcmode="lin" valueType="num">
                                      <p:cBhvr additive="base">
                                        <p:cTn dur="500"/>
                                        <p:tgtEl>
                                          <p:spTgt spid="178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3">
                                            <p:txEl>
                                              <p:pRg end="5" st="5"/>
                                            </p:txEl>
                                          </p:spTgt>
                                        </p:tgtEl>
                                        <p:attrNameLst>
                                          <p:attrName>style.visibility</p:attrName>
                                        </p:attrNameLst>
                                      </p:cBhvr>
                                      <p:to>
                                        <p:strVal val="visible"/>
                                      </p:to>
                                    </p:set>
                                    <p:anim calcmode="lin" valueType="num">
                                      <p:cBhvr additive="base">
                                        <p:cTn dur="500"/>
                                        <p:tgtEl>
                                          <p:spTgt spid="178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3">
                                            <p:txEl>
                                              <p:pRg end="6" st="6"/>
                                            </p:txEl>
                                          </p:spTgt>
                                        </p:tgtEl>
                                        <p:attrNameLst>
                                          <p:attrName>style.visibility</p:attrName>
                                        </p:attrNameLst>
                                      </p:cBhvr>
                                      <p:to>
                                        <p:strVal val="visible"/>
                                      </p:to>
                                    </p:set>
                                    <p:anim calcmode="lin" valueType="num">
                                      <p:cBhvr additive="base">
                                        <p:cTn dur="500"/>
                                        <p:tgtEl>
                                          <p:spTgt spid="178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3">
                                            <p:txEl>
                                              <p:pRg end="7" st="7"/>
                                            </p:txEl>
                                          </p:spTgt>
                                        </p:tgtEl>
                                        <p:attrNameLst>
                                          <p:attrName>style.visibility</p:attrName>
                                        </p:attrNameLst>
                                      </p:cBhvr>
                                      <p:to>
                                        <p:strVal val="visible"/>
                                      </p:to>
                                    </p:set>
                                    <p:anim calcmode="lin" valueType="num">
                                      <p:cBhvr additive="base">
                                        <p:cTn dur="500"/>
                                        <p:tgtEl>
                                          <p:spTgt spid="178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3">
                                            <p:txEl>
                                              <p:pRg end="8" st="8"/>
                                            </p:txEl>
                                          </p:spTgt>
                                        </p:tgtEl>
                                        <p:attrNameLst>
                                          <p:attrName>style.visibility</p:attrName>
                                        </p:attrNameLst>
                                      </p:cBhvr>
                                      <p:to>
                                        <p:strVal val="visible"/>
                                      </p:to>
                                    </p:set>
                                    <p:anim calcmode="lin" valueType="num">
                                      <p:cBhvr additive="base">
                                        <p:cTn dur="500"/>
                                        <p:tgtEl>
                                          <p:spTgt spid="1783">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750"/>
                            </p:stCondLst>
                            <p:childTnLst>
                              <p:par>
                                <p:cTn fill="hold" nodeType="afterEffect" presetClass="entr" presetID="2" presetSubtype="2">
                                  <p:stCondLst>
                                    <p:cond delay="250"/>
                                  </p:stCondLst>
                                  <p:childTnLst>
                                    <p:set>
                                      <p:cBhvr>
                                        <p:cTn dur="1" fill="hold">
                                          <p:stCondLst>
                                            <p:cond delay="0"/>
                                          </p:stCondLst>
                                        </p:cTn>
                                        <p:tgtEl>
                                          <p:spTgt spid="1784">
                                            <p:txEl>
                                              <p:pRg end="0" st="0"/>
                                            </p:txEl>
                                          </p:spTgt>
                                        </p:tgtEl>
                                        <p:attrNameLst>
                                          <p:attrName>style.visibility</p:attrName>
                                        </p:attrNameLst>
                                      </p:cBhvr>
                                      <p:to>
                                        <p:strVal val="visible"/>
                                      </p:to>
                                    </p:set>
                                    <p:anim calcmode="lin" valueType="num">
                                      <p:cBhvr additive="base">
                                        <p:cTn dur="500"/>
                                        <p:tgtEl>
                                          <p:spTgt spid="178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250"/>
                            </p:stCondLst>
                            <p:childTnLst>
                              <p:par>
                                <p:cTn fill="hold" nodeType="afterEffect" presetClass="entr" presetID="2" presetSubtype="2">
                                  <p:stCondLst>
                                    <p:cond delay="250"/>
                                  </p:stCondLst>
                                  <p:childTnLst>
                                    <p:set>
                                      <p:cBhvr>
                                        <p:cTn dur="1" fill="hold">
                                          <p:stCondLst>
                                            <p:cond delay="0"/>
                                          </p:stCondLst>
                                        </p:cTn>
                                        <p:tgtEl>
                                          <p:spTgt spid="1784">
                                            <p:txEl>
                                              <p:pRg end="1" st="1"/>
                                            </p:txEl>
                                          </p:spTgt>
                                        </p:tgtEl>
                                        <p:attrNameLst>
                                          <p:attrName>style.visibility</p:attrName>
                                        </p:attrNameLst>
                                      </p:cBhvr>
                                      <p:to>
                                        <p:strVal val="visible"/>
                                      </p:to>
                                    </p:set>
                                    <p:anim calcmode="lin" valueType="num">
                                      <p:cBhvr additive="base">
                                        <p:cTn dur="500"/>
                                        <p:tgtEl>
                                          <p:spTgt spid="178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2">
                                  <p:stCondLst>
                                    <p:cond delay="250"/>
                                  </p:stCondLst>
                                  <p:childTnLst>
                                    <p:set>
                                      <p:cBhvr>
                                        <p:cTn dur="1" fill="hold">
                                          <p:stCondLst>
                                            <p:cond delay="0"/>
                                          </p:stCondLst>
                                        </p:cTn>
                                        <p:tgtEl>
                                          <p:spTgt spid="1784">
                                            <p:txEl>
                                              <p:pRg end="2" st="2"/>
                                            </p:txEl>
                                          </p:spTgt>
                                        </p:tgtEl>
                                        <p:attrNameLst>
                                          <p:attrName>style.visibility</p:attrName>
                                        </p:attrNameLst>
                                      </p:cBhvr>
                                      <p:to>
                                        <p:strVal val="visible"/>
                                      </p:to>
                                    </p:set>
                                    <p:anim calcmode="lin" valueType="num">
                                      <p:cBhvr additive="base">
                                        <p:cTn dur="500"/>
                                        <p:tgtEl>
                                          <p:spTgt spid="178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2">
                                  <p:stCondLst>
                                    <p:cond delay="250"/>
                                  </p:stCondLst>
                                  <p:childTnLst>
                                    <p:set>
                                      <p:cBhvr>
                                        <p:cTn dur="1" fill="hold">
                                          <p:stCondLst>
                                            <p:cond delay="0"/>
                                          </p:stCondLst>
                                        </p:cTn>
                                        <p:tgtEl>
                                          <p:spTgt spid="1784">
                                            <p:txEl>
                                              <p:pRg end="3" st="3"/>
                                            </p:txEl>
                                          </p:spTgt>
                                        </p:tgtEl>
                                        <p:attrNameLst>
                                          <p:attrName>style.visibility</p:attrName>
                                        </p:attrNameLst>
                                      </p:cBhvr>
                                      <p:to>
                                        <p:strVal val="visible"/>
                                      </p:to>
                                    </p:set>
                                    <p:anim calcmode="lin" valueType="num">
                                      <p:cBhvr additive="base">
                                        <p:cTn dur="500"/>
                                        <p:tgtEl>
                                          <p:spTgt spid="178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750"/>
                            </p:stCondLst>
                            <p:childTnLst>
                              <p:par>
                                <p:cTn fill="hold" nodeType="afterEffect" presetClass="entr" presetID="2" presetSubtype="2">
                                  <p:stCondLst>
                                    <p:cond delay="250"/>
                                  </p:stCondLst>
                                  <p:childTnLst>
                                    <p:set>
                                      <p:cBhvr>
                                        <p:cTn dur="1" fill="hold">
                                          <p:stCondLst>
                                            <p:cond delay="0"/>
                                          </p:stCondLst>
                                        </p:cTn>
                                        <p:tgtEl>
                                          <p:spTgt spid="1784">
                                            <p:txEl>
                                              <p:pRg end="4" st="4"/>
                                            </p:txEl>
                                          </p:spTgt>
                                        </p:tgtEl>
                                        <p:attrNameLst>
                                          <p:attrName>style.visibility</p:attrName>
                                        </p:attrNameLst>
                                      </p:cBhvr>
                                      <p:to>
                                        <p:strVal val="visible"/>
                                      </p:to>
                                    </p:set>
                                    <p:anim calcmode="lin" valueType="num">
                                      <p:cBhvr additive="base">
                                        <p:cTn dur="500"/>
                                        <p:tgtEl>
                                          <p:spTgt spid="178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2">
                                  <p:stCondLst>
                                    <p:cond delay="250"/>
                                  </p:stCondLst>
                                  <p:childTnLst>
                                    <p:set>
                                      <p:cBhvr>
                                        <p:cTn dur="1" fill="hold">
                                          <p:stCondLst>
                                            <p:cond delay="0"/>
                                          </p:stCondLst>
                                        </p:cTn>
                                        <p:tgtEl>
                                          <p:spTgt spid="1784">
                                            <p:txEl>
                                              <p:pRg end="5" st="5"/>
                                            </p:txEl>
                                          </p:spTgt>
                                        </p:tgtEl>
                                        <p:attrNameLst>
                                          <p:attrName>style.visibility</p:attrName>
                                        </p:attrNameLst>
                                      </p:cBhvr>
                                      <p:to>
                                        <p:strVal val="visible"/>
                                      </p:to>
                                    </p:set>
                                    <p:anim calcmode="lin" valueType="num">
                                      <p:cBhvr additive="base">
                                        <p:cTn dur="500"/>
                                        <p:tgtEl>
                                          <p:spTgt spid="178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2" presetSubtype="2">
                                  <p:stCondLst>
                                    <p:cond delay="250"/>
                                  </p:stCondLst>
                                  <p:childTnLst>
                                    <p:set>
                                      <p:cBhvr>
                                        <p:cTn dur="1" fill="hold">
                                          <p:stCondLst>
                                            <p:cond delay="0"/>
                                          </p:stCondLst>
                                        </p:cTn>
                                        <p:tgtEl>
                                          <p:spTgt spid="1784">
                                            <p:txEl>
                                              <p:pRg end="6" st="6"/>
                                            </p:txEl>
                                          </p:spTgt>
                                        </p:tgtEl>
                                        <p:attrNameLst>
                                          <p:attrName>style.visibility</p:attrName>
                                        </p:attrNameLst>
                                      </p:cBhvr>
                                      <p:to>
                                        <p:strVal val="visible"/>
                                      </p:to>
                                    </p:set>
                                    <p:anim calcmode="lin" valueType="num">
                                      <p:cBhvr additive="base">
                                        <p:cTn dur="500"/>
                                        <p:tgtEl>
                                          <p:spTgt spid="178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250"/>
                            </p:stCondLst>
                            <p:childTnLst>
                              <p:par>
                                <p:cTn fill="hold" nodeType="afterEffect" presetClass="entr" presetID="2" presetSubtype="2">
                                  <p:stCondLst>
                                    <p:cond delay="250"/>
                                  </p:stCondLst>
                                  <p:childTnLst>
                                    <p:set>
                                      <p:cBhvr>
                                        <p:cTn dur="1" fill="hold">
                                          <p:stCondLst>
                                            <p:cond delay="0"/>
                                          </p:stCondLst>
                                        </p:cTn>
                                        <p:tgtEl>
                                          <p:spTgt spid="1784">
                                            <p:txEl>
                                              <p:pRg end="7" st="7"/>
                                            </p:txEl>
                                          </p:spTgt>
                                        </p:tgtEl>
                                        <p:attrNameLst>
                                          <p:attrName>style.visibility</p:attrName>
                                        </p:attrNameLst>
                                      </p:cBhvr>
                                      <p:to>
                                        <p:strVal val="visible"/>
                                      </p:to>
                                    </p:set>
                                    <p:anim calcmode="lin" valueType="num">
                                      <p:cBhvr additive="base">
                                        <p:cTn dur="500"/>
                                        <p:tgtEl>
                                          <p:spTgt spid="178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750"/>
                            </p:stCondLst>
                            <p:childTnLst>
                              <p:par>
                                <p:cTn fill="hold" nodeType="afterEffect" presetClass="entr" presetID="2" presetSubtype="2">
                                  <p:stCondLst>
                                    <p:cond delay="250"/>
                                  </p:stCondLst>
                                  <p:childTnLst>
                                    <p:set>
                                      <p:cBhvr>
                                        <p:cTn dur="1" fill="hold">
                                          <p:stCondLst>
                                            <p:cond delay="0"/>
                                          </p:stCondLst>
                                        </p:cTn>
                                        <p:tgtEl>
                                          <p:spTgt spid="1784">
                                            <p:txEl>
                                              <p:pRg end="8" st="8"/>
                                            </p:txEl>
                                          </p:spTgt>
                                        </p:tgtEl>
                                        <p:attrNameLst>
                                          <p:attrName>style.visibility</p:attrName>
                                        </p:attrNameLst>
                                      </p:cBhvr>
                                      <p:to>
                                        <p:strVal val="visible"/>
                                      </p:to>
                                    </p:set>
                                    <p:anim calcmode="lin" valueType="num">
                                      <p:cBhvr additive="base">
                                        <p:cTn dur="500"/>
                                        <p:tgtEl>
                                          <p:spTgt spid="178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250"/>
                            </p:stCondLst>
                            <p:childTnLst>
                              <p:par>
                                <p:cTn fill="hold" nodeType="afterEffect" presetClass="entr" presetID="2" presetSubtype="4">
                                  <p:stCondLst>
                                    <p:cond delay="0"/>
                                  </p:stCondLst>
                                  <p:childTnLst>
                                    <p:set>
                                      <p:cBhvr>
                                        <p:cTn dur="1" fill="hold">
                                          <p:stCondLst>
                                            <p:cond delay="0"/>
                                          </p:stCondLst>
                                        </p:cTn>
                                        <p:tgtEl>
                                          <p:spTgt spid="1786"/>
                                        </p:tgtEl>
                                        <p:attrNameLst>
                                          <p:attrName>style.visibility</p:attrName>
                                        </p:attrNameLst>
                                      </p:cBhvr>
                                      <p:to>
                                        <p:strVal val="visible"/>
                                      </p:to>
                                    </p:set>
                                    <p:anim calcmode="lin" valueType="num">
                                      <p:cBhvr additive="base">
                                        <p:cTn dur="750"/>
                                        <p:tgtEl>
                                          <p:spTgt spid="17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785"/>
                                        </p:tgtEl>
                                        <p:attrNameLst>
                                          <p:attrName>style.visibility</p:attrName>
                                        </p:attrNameLst>
                                      </p:cBhvr>
                                      <p:to>
                                        <p:strVal val="visible"/>
                                      </p:to>
                                    </p:set>
                                    <p:anim calcmode="lin" valueType="num">
                                      <p:cBhvr additive="base">
                                        <p:cTn dur="750"/>
                                        <p:tgtEl>
                                          <p:spTgt spid="178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86"/>
                                        </p:tgtEl>
                                        <p:attrNameLst>
                                          <p:attrName>style.visibility</p:attrName>
                                        </p:attrNameLst>
                                      </p:cBhvr>
                                      <p:to>
                                        <p:strVal val="visible"/>
                                      </p:to>
                                    </p:set>
                                    <p:animEffect filter="fade" transition="in">
                                      <p:cBhvr>
                                        <p:cTn dur="750"/>
                                        <p:tgtEl>
                                          <p:spTgt spid="1786"/>
                                        </p:tgtEl>
                                      </p:cBhvr>
                                    </p:animEffect>
                                  </p:childTnLst>
                                </p:cTn>
                              </p:par>
                              <p:par>
                                <p:cTn fill="hold" nodeType="withEffect" presetClass="entr" presetID="10" presetSubtype="0">
                                  <p:stCondLst>
                                    <p:cond delay="0"/>
                                  </p:stCondLst>
                                  <p:childTnLst>
                                    <p:set>
                                      <p:cBhvr>
                                        <p:cTn dur="1" fill="hold">
                                          <p:stCondLst>
                                            <p:cond delay="0"/>
                                          </p:stCondLst>
                                        </p:cTn>
                                        <p:tgtEl>
                                          <p:spTgt spid="1785"/>
                                        </p:tgtEl>
                                        <p:attrNameLst>
                                          <p:attrName>style.visibility</p:attrName>
                                        </p:attrNameLst>
                                      </p:cBhvr>
                                      <p:to>
                                        <p:strVal val="visible"/>
                                      </p:to>
                                    </p:set>
                                    <p:animEffect filter="fade" transition="in">
                                      <p:cBhvr>
                                        <p:cTn dur="750"/>
                                        <p:tgtEl>
                                          <p:spTgt spid="1785"/>
                                        </p:tgtEl>
                                      </p:cBhvr>
                                    </p:animEffect>
                                  </p:childTnLst>
                                </p:cTn>
                              </p:par>
                              <p:par>
                                <p:cTn fill="hold" nodeType="withEffect" presetClass="entr" presetID="2" presetSubtype="8">
                                  <p:stCondLst>
                                    <p:cond delay="500"/>
                                  </p:stCondLst>
                                  <p:childTnLst>
                                    <p:set>
                                      <p:cBhvr>
                                        <p:cTn dur="1" fill="hold">
                                          <p:stCondLst>
                                            <p:cond delay="0"/>
                                          </p:stCondLst>
                                        </p:cTn>
                                        <p:tgtEl>
                                          <p:spTgt spid="1787">
                                            <p:txEl>
                                              <p:pRg end="0" st="0"/>
                                            </p:txEl>
                                          </p:spTgt>
                                        </p:tgtEl>
                                        <p:attrNameLst>
                                          <p:attrName>style.visibility</p:attrName>
                                        </p:attrNameLst>
                                      </p:cBhvr>
                                      <p:to>
                                        <p:strVal val="visible"/>
                                      </p:to>
                                    </p:set>
                                    <p:anim calcmode="lin" valueType="num">
                                      <p:cBhvr additive="base">
                                        <p:cTn dur="500"/>
                                        <p:tgtEl>
                                          <p:spTgt spid="178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7">
                                            <p:txEl>
                                              <p:pRg end="1" st="1"/>
                                            </p:txEl>
                                          </p:spTgt>
                                        </p:tgtEl>
                                        <p:attrNameLst>
                                          <p:attrName>style.visibility</p:attrName>
                                        </p:attrNameLst>
                                      </p:cBhvr>
                                      <p:to>
                                        <p:strVal val="visible"/>
                                      </p:to>
                                    </p:set>
                                    <p:anim calcmode="lin" valueType="num">
                                      <p:cBhvr additive="base">
                                        <p:cTn dur="500"/>
                                        <p:tgtEl>
                                          <p:spTgt spid="178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7">
                                            <p:txEl>
                                              <p:pRg end="2" st="2"/>
                                            </p:txEl>
                                          </p:spTgt>
                                        </p:tgtEl>
                                        <p:attrNameLst>
                                          <p:attrName>style.visibility</p:attrName>
                                        </p:attrNameLst>
                                      </p:cBhvr>
                                      <p:to>
                                        <p:strVal val="visible"/>
                                      </p:to>
                                    </p:set>
                                    <p:anim calcmode="lin" valueType="num">
                                      <p:cBhvr additive="base">
                                        <p:cTn dur="500"/>
                                        <p:tgtEl>
                                          <p:spTgt spid="178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7">
                                            <p:txEl>
                                              <p:pRg end="3" st="3"/>
                                            </p:txEl>
                                          </p:spTgt>
                                        </p:tgtEl>
                                        <p:attrNameLst>
                                          <p:attrName>style.visibility</p:attrName>
                                        </p:attrNameLst>
                                      </p:cBhvr>
                                      <p:to>
                                        <p:strVal val="visible"/>
                                      </p:to>
                                    </p:set>
                                    <p:anim calcmode="lin" valueType="num">
                                      <p:cBhvr additive="base">
                                        <p:cTn dur="500"/>
                                        <p:tgtEl>
                                          <p:spTgt spid="178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7">
                                            <p:txEl>
                                              <p:pRg end="4" st="4"/>
                                            </p:txEl>
                                          </p:spTgt>
                                        </p:tgtEl>
                                        <p:attrNameLst>
                                          <p:attrName>style.visibility</p:attrName>
                                        </p:attrNameLst>
                                      </p:cBhvr>
                                      <p:to>
                                        <p:strVal val="visible"/>
                                      </p:to>
                                    </p:set>
                                    <p:anim calcmode="lin" valueType="num">
                                      <p:cBhvr additive="base">
                                        <p:cTn dur="500"/>
                                        <p:tgtEl>
                                          <p:spTgt spid="178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7">
                                            <p:txEl>
                                              <p:pRg end="5" st="5"/>
                                            </p:txEl>
                                          </p:spTgt>
                                        </p:tgtEl>
                                        <p:attrNameLst>
                                          <p:attrName>style.visibility</p:attrName>
                                        </p:attrNameLst>
                                      </p:cBhvr>
                                      <p:to>
                                        <p:strVal val="visible"/>
                                      </p:to>
                                    </p:set>
                                    <p:anim calcmode="lin" valueType="num">
                                      <p:cBhvr additive="base">
                                        <p:cTn dur="500"/>
                                        <p:tgtEl>
                                          <p:spTgt spid="178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7">
                                            <p:txEl>
                                              <p:pRg end="6" st="6"/>
                                            </p:txEl>
                                          </p:spTgt>
                                        </p:tgtEl>
                                        <p:attrNameLst>
                                          <p:attrName>style.visibility</p:attrName>
                                        </p:attrNameLst>
                                      </p:cBhvr>
                                      <p:to>
                                        <p:strVal val="visible"/>
                                      </p:to>
                                    </p:set>
                                    <p:anim calcmode="lin" valueType="num">
                                      <p:cBhvr additive="base">
                                        <p:cTn dur="500"/>
                                        <p:tgtEl>
                                          <p:spTgt spid="178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7">
                                            <p:txEl>
                                              <p:pRg end="7" st="7"/>
                                            </p:txEl>
                                          </p:spTgt>
                                        </p:tgtEl>
                                        <p:attrNameLst>
                                          <p:attrName>style.visibility</p:attrName>
                                        </p:attrNameLst>
                                      </p:cBhvr>
                                      <p:to>
                                        <p:strVal val="visible"/>
                                      </p:to>
                                    </p:set>
                                    <p:anim calcmode="lin" valueType="num">
                                      <p:cBhvr additive="base">
                                        <p:cTn dur="500"/>
                                        <p:tgtEl>
                                          <p:spTgt spid="178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787">
                                            <p:txEl>
                                              <p:pRg end="8" st="8"/>
                                            </p:txEl>
                                          </p:spTgt>
                                        </p:tgtEl>
                                        <p:attrNameLst>
                                          <p:attrName>style.visibility</p:attrName>
                                        </p:attrNameLst>
                                      </p:cBhvr>
                                      <p:to>
                                        <p:strVal val="visible"/>
                                      </p:to>
                                    </p:set>
                                    <p:anim calcmode="lin" valueType="num">
                                      <p:cBhvr additive="base">
                                        <p:cTn dur="500"/>
                                        <p:tgtEl>
                                          <p:spTgt spid="178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0"/>
                            </p:stCondLst>
                            <p:childTnLst>
                              <p:par>
                                <p:cTn fill="hold" nodeType="afterEffect" presetClass="entr" presetID="2" presetSubtype="2">
                                  <p:stCondLst>
                                    <p:cond delay="250"/>
                                  </p:stCondLst>
                                  <p:childTnLst>
                                    <p:set>
                                      <p:cBhvr>
                                        <p:cTn dur="1" fill="hold">
                                          <p:stCondLst>
                                            <p:cond delay="0"/>
                                          </p:stCondLst>
                                        </p:cTn>
                                        <p:tgtEl>
                                          <p:spTgt spid="1788">
                                            <p:txEl>
                                              <p:pRg end="0" st="0"/>
                                            </p:txEl>
                                          </p:spTgt>
                                        </p:tgtEl>
                                        <p:attrNameLst>
                                          <p:attrName>style.visibility</p:attrName>
                                        </p:attrNameLst>
                                      </p:cBhvr>
                                      <p:to>
                                        <p:strVal val="visible"/>
                                      </p:to>
                                    </p:set>
                                    <p:anim calcmode="lin" valueType="num">
                                      <p:cBhvr additive="base">
                                        <p:cTn dur="500"/>
                                        <p:tgtEl>
                                          <p:spTgt spid="178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0"/>
                            </p:stCondLst>
                            <p:childTnLst>
                              <p:par>
                                <p:cTn fill="hold" nodeType="afterEffect" presetClass="entr" presetID="2" presetSubtype="2">
                                  <p:stCondLst>
                                    <p:cond delay="250"/>
                                  </p:stCondLst>
                                  <p:childTnLst>
                                    <p:set>
                                      <p:cBhvr>
                                        <p:cTn dur="1" fill="hold">
                                          <p:stCondLst>
                                            <p:cond delay="0"/>
                                          </p:stCondLst>
                                        </p:cTn>
                                        <p:tgtEl>
                                          <p:spTgt spid="1788">
                                            <p:txEl>
                                              <p:pRg end="1" st="1"/>
                                            </p:txEl>
                                          </p:spTgt>
                                        </p:tgtEl>
                                        <p:attrNameLst>
                                          <p:attrName>style.visibility</p:attrName>
                                        </p:attrNameLst>
                                      </p:cBhvr>
                                      <p:to>
                                        <p:strVal val="visible"/>
                                      </p:to>
                                    </p:set>
                                    <p:anim calcmode="lin" valueType="num">
                                      <p:cBhvr additive="base">
                                        <p:cTn dur="500"/>
                                        <p:tgtEl>
                                          <p:spTgt spid="178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ntr" presetID="2" presetSubtype="2">
                                  <p:stCondLst>
                                    <p:cond delay="250"/>
                                  </p:stCondLst>
                                  <p:childTnLst>
                                    <p:set>
                                      <p:cBhvr>
                                        <p:cTn dur="1" fill="hold">
                                          <p:stCondLst>
                                            <p:cond delay="0"/>
                                          </p:stCondLst>
                                        </p:cTn>
                                        <p:tgtEl>
                                          <p:spTgt spid="1788">
                                            <p:txEl>
                                              <p:pRg end="2" st="2"/>
                                            </p:txEl>
                                          </p:spTgt>
                                        </p:tgtEl>
                                        <p:attrNameLst>
                                          <p:attrName>style.visibility</p:attrName>
                                        </p:attrNameLst>
                                      </p:cBhvr>
                                      <p:to>
                                        <p:strVal val="visible"/>
                                      </p:to>
                                    </p:set>
                                    <p:anim calcmode="lin" valueType="num">
                                      <p:cBhvr additive="base">
                                        <p:cTn dur="500"/>
                                        <p:tgtEl>
                                          <p:spTgt spid="178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2">
                                  <p:stCondLst>
                                    <p:cond delay="250"/>
                                  </p:stCondLst>
                                  <p:childTnLst>
                                    <p:set>
                                      <p:cBhvr>
                                        <p:cTn dur="1" fill="hold">
                                          <p:stCondLst>
                                            <p:cond delay="0"/>
                                          </p:stCondLst>
                                        </p:cTn>
                                        <p:tgtEl>
                                          <p:spTgt spid="1788">
                                            <p:txEl>
                                              <p:pRg end="3" st="3"/>
                                            </p:txEl>
                                          </p:spTgt>
                                        </p:tgtEl>
                                        <p:attrNameLst>
                                          <p:attrName>style.visibility</p:attrName>
                                        </p:attrNameLst>
                                      </p:cBhvr>
                                      <p:to>
                                        <p:strVal val="visible"/>
                                      </p:to>
                                    </p:set>
                                    <p:anim calcmode="lin" valueType="num">
                                      <p:cBhvr additive="base">
                                        <p:cTn dur="500"/>
                                        <p:tgtEl>
                                          <p:spTgt spid="178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0"/>
                            </p:stCondLst>
                            <p:childTnLst>
                              <p:par>
                                <p:cTn fill="hold" nodeType="afterEffect" presetClass="entr" presetID="2" presetSubtype="2">
                                  <p:stCondLst>
                                    <p:cond delay="250"/>
                                  </p:stCondLst>
                                  <p:childTnLst>
                                    <p:set>
                                      <p:cBhvr>
                                        <p:cTn dur="1" fill="hold">
                                          <p:stCondLst>
                                            <p:cond delay="0"/>
                                          </p:stCondLst>
                                        </p:cTn>
                                        <p:tgtEl>
                                          <p:spTgt spid="1788">
                                            <p:txEl>
                                              <p:pRg end="4" st="4"/>
                                            </p:txEl>
                                          </p:spTgt>
                                        </p:tgtEl>
                                        <p:attrNameLst>
                                          <p:attrName>style.visibility</p:attrName>
                                        </p:attrNameLst>
                                      </p:cBhvr>
                                      <p:to>
                                        <p:strVal val="visible"/>
                                      </p:to>
                                    </p:set>
                                    <p:anim calcmode="lin" valueType="num">
                                      <p:cBhvr additive="base">
                                        <p:cTn dur="500"/>
                                        <p:tgtEl>
                                          <p:spTgt spid="178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2">
                                  <p:stCondLst>
                                    <p:cond delay="250"/>
                                  </p:stCondLst>
                                  <p:childTnLst>
                                    <p:set>
                                      <p:cBhvr>
                                        <p:cTn dur="1" fill="hold">
                                          <p:stCondLst>
                                            <p:cond delay="0"/>
                                          </p:stCondLst>
                                        </p:cTn>
                                        <p:tgtEl>
                                          <p:spTgt spid="1788">
                                            <p:txEl>
                                              <p:pRg end="5" st="5"/>
                                            </p:txEl>
                                          </p:spTgt>
                                        </p:tgtEl>
                                        <p:attrNameLst>
                                          <p:attrName>style.visibility</p:attrName>
                                        </p:attrNameLst>
                                      </p:cBhvr>
                                      <p:to>
                                        <p:strVal val="visible"/>
                                      </p:to>
                                    </p:set>
                                    <p:anim calcmode="lin" valueType="num">
                                      <p:cBhvr additive="base">
                                        <p:cTn dur="500"/>
                                        <p:tgtEl>
                                          <p:spTgt spid="178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0"/>
                            </p:stCondLst>
                            <p:childTnLst>
                              <p:par>
                                <p:cTn fill="hold" nodeType="afterEffect" presetClass="entr" presetID="2" presetSubtype="2">
                                  <p:stCondLst>
                                    <p:cond delay="250"/>
                                  </p:stCondLst>
                                  <p:childTnLst>
                                    <p:set>
                                      <p:cBhvr>
                                        <p:cTn dur="1" fill="hold">
                                          <p:stCondLst>
                                            <p:cond delay="0"/>
                                          </p:stCondLst>
                                        </p:cTn>
                                        <p:tgtEl>
                                          <p:spTgt spid="1788">
                                            <p:txEl>
                                              <p:pRg end="6" st="6"/>
                                            </p:txEl>
                                          </p:spTgt>
                                        </p:tgtEl>
                                        <p:attrNameLst>
                                          <p:attrName>style.visibility</p:attrName>
                                        </p:attrNameLst>
                                      </p:cBhvr>
                                      <p:to>
                                        <p:strVal val="visible"/>
                                      </p:to>
                                    </p:set>
                                    <p:anim calcmode="lin" valueType="num">
                                      <p:cBhvr additive="base">
                                        <p:cTn dur="500"/>
                                        <p:tgtEl>
                                          <p:spTgt spid="178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500"/>
                            </p:stCondLst>
                            <p:childTnLst>
                              <p:par>
                                <p:cTn fill="hold" nodeType="afterEffect" presetClass="entr" presetID="2" presetSubtype="2">
                                  <p:stCondLst>
                                    <p:cond delay="250"/>
                                  </p:stCondLst>
                                  <p:childTnLst>
                                    <p:set>
                                      <p:cBhvr>
                                        <p:cTn dur="1" fill="hold">
                                          <p:stCondLst>
                                            <p:cond delay="0"/>
                                          </p:stCondLst>
                                        </p:cTn>
                                        <p:tgtEl>
                                          <p:spTgt spid="1788">
                                            <p:txEl>
                                              <p:pRg end="7" st="7"/>
                                            </p:txEl>
                                          </p:spTgt>
                                        </p:tgtEl>
                                        <p:attrNameLst>
                                          <p:attrName>style.visibility</p:attrName>
                                        </p:attrNameLst>
                                      </p:cBhvr>
                                      <p:to>
                                        <p:strVal val="visible"/>
                                      </p:to>
                                    </p:set>
                                    <p:anim calcmode="lin" valueType="num">
                                      <p:cBhvr additive="base">
                                        <p:cTn dur="500"/>
                                        <p:tgtEl>
                                          <p:spTgt spid="178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2">
                                  <p:stCondLst>
                                    <p:cond delay="250"/>
                                  </p:stCondLst>
                                  <p:childTnLst>
                                    <p:set>
                                      <p:cBhvr>
                                        <p:cTn dur="1" fill="hold">
                                          <p:stCondLst>
                                            <p:cond delay="0"/>
                                          </p:stCondLst>
                                        </p:cTn>
                                        <p:tgtEl>
                                          <p:spTgt spid="1788">
                                            <p:txEl>
                                              <p:pRg end="8" st="8"/>
                                            </p:txEl>
                                          </p:spTgt>
                                        </p:tgtEl>
                                        <p:attrNameLst>
                                          <p:attrName>style.visibility</p:attrName>
                                        </p:attrNameLst>
                                      </p:cBhvr>
                                      <p:to>
                                        <p:strVal val="visible"/>
                                      </p:to>
                                    </p:set>
                                    <p:anim calcmode="lin" valueType="num">
                                      <p:cBhvr additive="base">
                                        <p:cTn dur="500"/>
                                        <p:tgtEl>
                                          <p:spTgt spid="1788">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op">
  <p:cSld name="Loop">
    <p:spTree>
      <p:nvGrpSpPr>
        <p:cNvPr id="1789" name="Shape 1789"/>
        <p:cNvGrpSpPr/>
        <p:nvPr/>
      </p:nvGrpSpPr>
      <p:grpSpPr>
        <a:xfrm>
          <a:off x="0" y="0"/>
          <a:ext cx="0" cy="0"/>
          <a:chOff x="0" y="0"/>
          <a:chExt cx="0" cy="0"/>
        </a:xfrm>
      </p:grpSpPr>
      <p:sp>
        <p:nvSpPr>
          <p:cNvPr id="1790" name="Google Shape;1790;p86"/>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1" name="Google Shape;1791;p86"/>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2" name="Google Shape;1792;p86"/>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93" name="Google Shape;1793;p86"/>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94" name="Google Shape;1794;p86"/>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795" name="Google Shape;1795;p86"/>
          <p:cNvSpPr/>
          <p:nvPr/>
        </p:nvSpPr>
        <p:spPr>
          <a:xfrm>
            <a:off x="6262886" y="2738663"/>
            <a:ext cx="5760642" cy="5769284"/>
          </a:xfrm>
          <a:prstGeom prst="donut">
            <a:avLst>
              <a:gd fmla="val 8728"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796" name="Google Shape;1796;p86"/>
          <p:cNvSpPr/>
          <p:nvPr/>
        </p:nvSpPr>
        <p:spPr>
          <a:xfrm>
            <a:off x="9178776" y="2738663"/>
            <a:ext cx="2844750" cy="3158992"/>
          </a:xfrm>
          <a:custGeom>
            <a:rect b="b" l="l" r="r" t="t"/>
            <a:pathLst>
              <a:path extrusionOk="0" h="3158992" w="2844750">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rgbClr val="C6F1FF"/>
          </a:solidFill>
          <a:ln cap="flat" cmpd="sng" w="38100">
            <a:solidFill>
              <a:srgbClr val="F7F7F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797" name="Google Shape;1797;p86"/>
          <p:cNvSpPr/>
          <p:nvPr/>
        </p:nvSpPr>
        <p:spPr>
          <a:xfrm rot="5400000">
            <a:off x="9021655" y="5506074"/>
            <a:ext cx="2844750" cy="3158992"/>
          </a:xfrm>
          <a:custGeom>
            <a:rect b="b" l="l" r="r" t="t"/>
            <a:pathLst>
              <a:path extrusionOk="0" h="3158992" w="2844750">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rgbClr val="CFEAA7"/>
          </a:solidFill>
          <a:ln cap="flat" cmpd="sng" w="38100">
            <a:solidFill>
              <a:srgbClr val="F7F7F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798" name="Google Shape;1798;p86"/>
          <p:cNvSpPr/>
          <p:nvPr/>
        </p:nvSpPr>
        <p:spPr>
          <a:xfrm rot="10800000">
            <a:off x="6254245" y="5348952"/>
            <a:ext cx="2844750" cy="3158992"/>
          </a:xfrm>
          <a:custGeom>
            <a:rect b="b" l="l" r="r" t="t"/>
            <a:pathLst>
              <a:path extrusionOk="0" h="3158992" w="2844750">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rgbClr val="FEB4C9"/>
          </a:solidFill>
          <a:ln cap="flat" cmpd="sng" w="38100">
            <a:solidFill>
              <a:srgbClr val="F7F7F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799" name="Google Shape;1799;p86"/>
          <p:cNvSpPr/>
          <p:nvPr/>
        </p:nvSpPr>
        <p:spPr>
          <a:xfrm rot="-5400000">
            <a:off x="6411365" y="2580749"/>
            <a:ext cx="2844750" cy="3158992"/>
          </a:xfrm>
          <a:custGeom>
            <a:rect b="b" l="l" r="r" t="t"/>
            <a:pathLst>
              <a:path extrusionOk="0" h="3158992" w="2844750">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rgbClr val="DFB2F1"/>
          </a:solidFill>
          <a:ln cap="flat" cmpd="sng" w="38100">
            <a:solidFill>
              <a:srgbClr val="F7F7F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800" name="Google Shape;1800;p86"/>
          <p:cNvSpPr txBox="1"/>
          <p:nvPr>
            <p:ph idx="2" type="body"/>
          </p:nvPr>
        </p:nvSpPr>
        <p:spPr>
          <a:xfrm>
            <a:off x="12158541" y="3702537"/>
            <a:ext cx="5490610" cy="165113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1" name="Google Shape;1801;p86"/>
          <p:cNvSpPr txBox="1"/>
          <p:nvPr>
            <p:ph idx="3" type="body"/>
          </p:nvPr>
        </p:nvSpPr>
        <p:spPr>
          <a:xfrm>
            <a:off x="12158541" y="2776995"/>
            <a:ext cx="5490610" cy="773203"/>
          </a:xfrm>
          <a:prstGeom prst="rect">
            <a:avLst/>
          </a:prstGeom>
          <a:noFill/>
          <a:ln>
            <a:noFill/>
          </a:ln>
        </p:spPr>
        <p:txBody>
          <a:bodyPr anchorCtr="0" anchor="b" bIns="81625" lIns="163275" spcFirstLastPara="1" rIns="163275" wrap="square" tIns="81625"/>
          <a:lstStyle>
            <a:lvl1pPr indent="-228600" lvl="0" marL="457200" algn="l">
              <a:lnSpc>
                <a:spcPct val="100000"/>
              </a:lnSpc>
              <a:spcBef>
                <a:spcPts val="0"/>
              </a:spcBef>
              <a:spcAft>
                <a:spcPts val="0"/>
              </a:spcAft>
              <a:buClr>
                <a:schemeClr val="accent1"/>
              </a:buClr>
              <a:buSzPts val="2800"/>
              <a:buNone/>
              <a:defRPr sz="28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2" name="Google Shape;1802;p86"/>
          <p:cNvSpPr txBox="1"/>
          <p:nvPr>
            <p:ph idx="4" type="body"/>
          </p:nvPr>
        </p:nvSpPr>
        <p:spPr>
          <a:xfrm>
            <a:off x="12158541" y="6987902"/>
            <a:ext cx="5490610" cy="165113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3" name="Google Shape;1803;p86"/>
          <p:cNvSpPr txBox="1"/>
          <p:nvPr>
            <p:ph idx="5" type="body"/>
          </p:nvPr>
        </p:nvSpPr>
        <p:spPr>
          <a:xfrm>
            <a:off x="12158541" y="6062360"/>
            <a:ext cx="5490610" cy="773203"/>
          </a:xfrm>
          <a:prstGeom prst="rect">
            <a:avLst/>
          </a:prstGeom>
          <a:noFill/>
          <a:ln>
            <a:noFill/>
          </a:ln>
        </p:spPr>
        <p:txBody>
          <a:bodyPr anchorCtr="0" anchor="b" bIns="81625" lIns="163275" spcFirstLastPara="1" rIns="163275" wrap="square" tIns="81625"/>
          <a:lstStyle>
            <a:lvl1pPr indent="-228600" lvl="0" marL="457200" algn="l">
              <a:lnSpc>
                <a:spcPct val="100000"/>
              </a:lnSpc>
              <a:spcBef>
                <a:spcPts val="0"/>
              </a:spcBef>
              <a:spcAft>
                <a:spcPts val="0"/>
              </a:spcAft>
              <a:buClr>
                <a:schemeClr val="accent3"/>
              </a:buClr>
              <a:buSzPts val="2800"/>
              <a:buNone/>
              <a:defRPr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4" name="Google Shape;1804;p86"/>
          <p:cNvSpPr txBox="1"/>
          <p:nvPr>
            <p:ph idx="6" type="body"/>
          </p:nvPr>
        </p:nvSpPr>
        <p:spPr>
          <a:xfrm>
            <a:off x="637261" y="3716588"/>
            <a:ext cx="5490610" cy="1651134"/>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2000"/>
              <a:buNone/>
              <a:defRPr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5" name="Google Shape;1805;p86"/>
          <p:cNvSpPr txBox="1"/>
          <p:nvPr>
            <p:ph idx="7" type="body"/>
          </p:nvPr>
        </p:nvSpPr>
        <p:spPr>
          <a:xfrm>
            <a:off x="637261" y="2791046"/>
            <a:ext cx="5490610" cy="773203"/>
          </a:xfrm>
          <a:prstGeom prst="rect">
            <a:avLst/>
          </a:prstGeom>
          <a:noFill/>
          <a:ln>
            <a:noFill/>
          </a:ln>
        </p:spPr>
        <p:txBody>
          <a:bodyPr anchorCtr="0" anchor="b" bIns="81625" lIns="163275" spcFirstLastPara="1" rIns="163275" wrap="square" tIns="81625"/>
          <a:lstStyle>
            <a:lvl1pPr indent="-228600" lvl="0" marL="457200" algn="r">
              <a:lnSpc>
                <a:spcPct val="100000"/>
              </a:lnSpc>
              <a:spcBef>
                <a:spcPts val="0"/>
              </a:spcBef>
              <a:spcAft>
                <a:spcPts val="0"/>
              </a:spcAft>
              <a:buClr>
                <a:schemeClr val="accent4"/>
              </a:buClr>
              <a:buSzPts val="2800"/>
              <a:buNone/>
              <a:defRPr sz="28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6" name="Google Shape;1806;p86"/>
          <p:cNvSpPr txBox="1"/>
          <p:nvPr>
            <p:ph idx="8" type="body"/>
          </p:nvPr>
        </p:nvSpPr>
        <p:spPr>
          <a:xfrm>
            <a:off x="637261" y="7001953"/>
            <a:ext cx="5490610" cy="1651134"/>
          </a:xfrm>
          <a:prstGeom prst="rect">
            <a:avLst/>
          </a:prstGeom>
          <a:noFill/>
          <a:ln>
            <a:noFill/>
          </a:ln>
        </p:spPr>
        <p:txBody>
          <a:bodyPr anchorCtr="0" anchor="t" bIns="81625" lIns="163275" spcFirstLastPara="1" rIns="163275" wrap="square" tIns="81625"/>
          <a:lstStyle>
            <a:lvl1pPr indent="-228600" lvl="0" marL="457200" algn="r">
              <a:lnSpc>
                <a:spcPct val="120000"/>
              </a:lnSpc>
              <a:spcBef>
                <a:spcPts val="1200"/>
              </a:spcBef>
              <a:spcAft>
                <a:spcPts val="0"/>
              </a:spcAft>
              <a:buClr>
                <a:schemeClr val="dk2"/>
              </a:buClr>
              <a:buSzPts val="2000"/>
              <a:buNone/>
              <a:defRPr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7" name="Google Shape;1807;p86"/>
          <p:cNvSpPr txBox="1"/>
          <p:nvPr>
            <p:ph idx="9" type="body"/>
          </p:nvPr>
        </p:nvSpPr>
        <p:spPr>
          <a:xfrm>
            <a:off x="637261" y="6076411"/>
            <a:ext cx="5490610" cy="773203"/>
          </a:xfrm>
          <a:prstGeom prst="rect">
            <a:avLst/>
          </a:prstGeom>
          <a:noFill/>
          <a:ln>
            <a:noFill/>
          </a:ln>
        </p:spPr>
        <p:txBody>
          <a:bodyPr anchorCtr="0" anchor="b" bIns="81625" lIns="163275" spcFirstLastPara="1" rIns="163275" wrap="square" tIns="81625"/>
          <a:lstStyle>
            <a:lvl1pPr indent="-228600" lvl="0" marL="457200" algn="r">
              <a:lnSpc>
                <a:spcPct val="100000"/>
              </a:lnSpc>
              <a:spcBef>
                <a:spcPts val="0"/>
              </a:spcBef>
              <a:spcAft>
                <a:spcPts val="0"/>
              </a:spcAft>
              <a:buClr>
                <a:schemeClr val="accent2"/>
              </a:buClr>
              <a:buSzPts val="2800"/>
              <a:buNone/>
              <a:defRPr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8" name="Google Shape;1808;p86"/>
          <p:cNvSpPr txBox="1"/>
          <p:nvPr>
            <p:ph idx="13" type="body"/>
          </p:nvPr>
        </p:nvSpPr>
        <p:spPr>
          <a:xfrm>
            <a:off x="6982966" y="5168139"/>
            <a:ext cx="4275474" cy="773203"/>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dk2"/>
              </a:buClr>
              <a:buSzPts val="3200"/>
              <a:buNone/>
              <a:defRPr sz="3200">
                <a:solidFill>
                  <a:schemeClr val="dk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9" name="Google Shape;1809;p86"/>
          <p:cNvSpPr/>
          <p:nvPr/>
        </p:nvSpPr>
        <p:spPr>
          <a:xfrm>
            <a:off x="10444030" y="3322934"/>
            <a:ext cx="1350150" cy="1350150"/>
          </a:xfrm>
          <a:prstGeom prst="ellipse">
            <a:avLst/>
          </a:prstGeom>
          <a:solidFill>
            <a:schemeClr val="accent1"/>
          </a:solidFill>
          <a:ln cap="flat" cmpd="sng" w="76200">
            <a:solidFill>
              <a:srgbClr val="F7F7F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10" name="Google Shape;1810;p86"/>
          <p:cNvSpPr/>
          <p:nvPr>
            <p:ph idx="14" type="pic"/>
          </p:nvPr>
        </p:nvSpPr>
        <p:spPr>
          <a:xfrm>
            <a:off x="10793062" y="3638606"/>
            <a:ext cx="684364" cy="68436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811" name="Google Shape;1811;p86"/>
          <p:cNvSpPr/>
          <p:nvPr/>
        </p:nvSpPr>
        <p:spPr>
          <a:xfrm>
            <a:off x="10448351" y="6688383"/>
            <a:ext cx="1350150" cy="1350150"/>
          </a:xfrm>
          <a:prstGeom prst="ellipse">
            <a:avLst/>
          </a:prstGeom>
          <a:solidFill>
            <a:schemeClr val="accent3"/>
          </a:solidFill>
          <a:ln cap="flat" cmpd="sng" w="76200">
            <a:solidFill>
              <a:srgbClr val="F7F7F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12" name="Google Shape;1812;p86"/>
          <p:cNvSpPr/>
          <p:nvPr>
            <p:ph idx="15" type="pic"/>
          </p:nvPr>
        </p:nvSpPr>
        <p:spPr>
          <a:xfrm>
            <a:off x="10797383" y="7004055"/>
            <a:ext cx="684364" cy="68436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813" name="Google Shape;1813;p86"/>
          <p:cNvSpPr/>
          <p:nvPr/>
        </p:nvSpPr>
        <p:spPr>
          <a:xfrm>
            <a:off x="6543924" y="6688383"/>
            <a:ext cx="1350150" cy="1350150"/>
          </a:xfrm>
          <a:prstGeom prst="ellipse">
            <a:avLst/>
          </a:prstGeom>
          <a:solidFill>
            <a:schemeClr val="accent2"/>
          </a:solidFill>
          <a:ln cap="flat" cmpd="sng" w="76200">
            <a:solidFill>
              <a:srgbClr val="F7F7F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14" name="Google Shape;1814;p86"/>
          <p:cNvSpPr/>
          <p:nvPr>
            <p:ph idx="16" type="pic"/>
          </p:nvPr>
        </p:nvSpPr>
        <p:spPr>
          <a:xfrm>
            <a:off x="6892956" y="7004055"/>
            <a:ext cx="684364" cy="68436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815" name="Google Shape;1815;p86"/>
          <p:cNvSpPr/>
          <p:nvPr/>
        </p:nvSpPr>
        <p:spPr>
          <a:xfrm>
            <a:off x="6543924" y="3322934"/>
            <a:ext cx="1350150" cy="1350150"/>
          </a:xfrm>
          <a:prstGeom prst="ellipse">
            <a:avLst/>
          </a:prstGeom>
          <a:solidFill>
            <a:schemeClr val="accent4"/>
          </a:solidFill>
          <a:ln cap="flat" cmpd="sng" w="76200">
            <a:solidFill>
              <a:srgbClr val="F7F7F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16" name="Google Shape;1816;p86"/>
          <p:cNvSpPr/>
          <p:nvPr>
            <p:ph idx="17" type="pic"/>
          </p:nvPr>
        </p:nvSpPr>
        <p:spPr>
          <a:xfrm>
            <a:off x="6892956" y="3638606"/>
            <a:ext cx="684364" cy="684364"/>
          </a:xfrm>
          <a:prstGeom prst="rect">
            <a:avLst/>
          </a:prstGeom>
          <a:noFill/>
          <a:ln>
            <a:noFill/>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600"/>
              <a:buFont typeface="Arial"/>
              <a:buNone/>
              <a:defRPr b="0" i="0" sz="16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817" name="Google Shape;1817;p86"/>
          <p:cNvSpPr/>
          <p:nvPr/>
        </p:nvSpPr>
        <p:spPr>
          <a:xfrm>
            <a:off x="12264623" y="3620360"/>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18" name="Google Shape;1818;p86"/>
          <p:cNvSpPr/>
          <p:nvPr/>
        </p:nvSpPr>
        <p:spPr>
          <a:xfrm>
            <a:off x="12264623" y="6888096"/>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19" name="Google Shape;1819;p86"/>
          <p:cNvSpPr/>
          <p:nvPr/>
        </p:nvSpPr>
        <p:spPr>
          <a:xfrm>
            <a:off x="2773406" y="6909096"/>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20" name="Google Shape;1820;p86"/>
          <p:cNvSpPr/>
          <p:nvPr/>
        </p:nvSpPr>
        <p:spPr>
          <a:xfrm>
            <a:off x="2773406" y="3613384"/>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794"/>
                                        </p:tgtEl>
                                        <p:attrNameLst>
                                          <p:attrName>style.visibility</p:attrName>
                                        </p:attrNameLst>
                                      </p:cBhvr>
                                      <p:to>
                                        <p:strVal val="visible"/>
                                      </p:to>
                                    </p:set>
                                    <p:anim calcmode="lin" valueType="num">
                                      <p:cBhvr additive="base">
                                        <p:cTn dur="500"/>
                                        <p:tgtEl>
                                          <p:spTgt spid="179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93">
                                            <p:txEl>
                                              <p:pRg end="0" st="0"/>
                                            </p:txEl>
                                          </p:spTgt>
                                        </p:tgtEl>
                                        <p:attrNameLst>
                                          <p:attrName>style.visibility</p:attrName>
                                        </p:attrNameLst>
                                      </p:cBhvr>
                                      <p:to>
                                        <p:strVal val="visible"/>
                                      </p:to>
                                    </p:set>
                                    <p:animEffect filter="fade" transition="in">
                                      <p:cBhvr>
                                        <p:cTn dur="500"/>
                                        <p:tgtEl>
                                          <p:spTgt spid="179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93">
                                            <p:txEl>
                                              <p:pRg end="1" st="1"/>
                                            </p:txEl>
                                          </p:spTgt>
                                        </p:tgtEl>
                                        <p:attrNameLst>
                                          <p:attrName>style.visibility</p:attrName>
                                        </p:attrNameLst>
                                      </p:cBhvr>
                                      <p:to>
                                        <p:strVal val="visible"/>
                                      </p:to>
                                    </p:set>
                                    <p:animEffect filter="fade" transition="in">
                                      <p:cBhvr>
                                        <p:cTn dur="500"/>
                                        <p:tgtEl>
                                          <p:spTgt spid="179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93">
                                            <p:txEl>
                                              <p:pRg end="2" st="2"/>
                                            </p:txEl>
                                          </p:spTgt>
                                        </p:tgtEl>
                                        <p:attrNameLst>
                                          <p:attrName>style.visibility</p:attrName>
                                        </p:attrNameLst>
                                      </p:cBhvr>
                                      <p:to>
                                        <p:strVal val="visible"/>
                                      </p:to>
                                    </p:set>
                                    <p:animEffect filter="fade" transition="in">
                                      <p:cBhvr>
                                        <p:cTn dur="500"/>
                                        <p:tgtEl>
                                          <p:spTgt spid="179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93">
                                            <p:txEl>
                                              <p:pRg end="3" st="3"/>
                                            </p:txEl>
                                          </p:spTgt>
                                        </p:tgtEl>
                                        <p:attrNameLst>
                                          <p:attrName>style.visibility</p:attrName>
                                        </p:attrNameLst>
                                      </p:cBhvr>
                                      <p:to>
                                        <p:strVal val="visible"/>
                                      </p:to>
                                    </p:set>
                                    <p:animEffect filter="fade" transition="in">
                                      <p:cBhvr>
                                        <p:cTn dur="500"/>
                                        <p:tgtEl>
                                          <p:spTgt spid="179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93">
                                            <p:txEl>
                                              <p:pRg end="4" st="4"/>
                                            </p:txEl>
                                          </p:spTgt>
                                        </p:tgtEl>
                                        <p:attrNameLst>
                                          <p:attrName>style.visibility</p:attrName>
                                        </p:attrNameLst>
                                      </p:cBhvr>
                                      <p:to>
                                        <p:strVal val="visible"/>
                                      </p:to>
                                    </p:set>
                                    <p:animEffect filter="fade" transition="in">
                                      <p:cBhvr>
                                        <p:cTn dur="500"/>
                                        <p:tgtEl>
                                          <p:spTgt spid="179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93">
                                            <p:txEl>
                                              <p:pRg end="5" st="5"/>
                                            </p:txEl>
                                          </p:spTgt>
                                        </p:tgtEl>
                                        <p:attrNameLst>
                                          <p:attrName>style.visibility</p:attrName>
                                        </p:attrNameLst>
                                      </p:cBhvr>
                                      <p:to>
                                        <p:strVal val="visible"/>
                                      </p:to>
                                    </p:set>
                                    <p:animEffect filter="fade" transition="in">
                                      <p:cBhvr>
                                        <p:cTn dur="500"/>
                                        <p:tgtEl>
                                          <p:spTgt spid="179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93">
                                            <p:txEl>
                                              <p:pRg end="6" st="6"/>
                                            </p:txEl>
                                          </p:spTgt>
                                        </p:tgtEl>
                                        <p:attrNameLst>
                                          <p:attrName>style.visibility</p:attrName>
                                        </p:attrNameLst>
                                      </p:cBhvr>
                                      <p:to>
                                        <p:strVal val="visible"/>
                                      </p:to>
                                    </p:set>
                                    <p:animEffect filter="fade" transition="in">
                                      <p:cBhvr>
                                        <p:cTn dur="500"/>
                                        <p:tgtEl>
                                          <p:spTgt spid="179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93">
                                            <p:txEl>
                                              <p:pRg end="7" st="7"/>
                                            </p:txEl>
                                          </p:spTgt>
                                        </p:tgtEl>
                                        <p:attrNameLst>
                                          <p:attrName>style.visibility</p:attrName>
                                        </p:attrNameLst>
                                      </p:cBhvr>
                                      <p:to>
                                        <p:strVal val="visible"/>
                                      </p:to>
                                    </p:set>
                                    <p:animEffect filter="fade" transition="in">
                                      <p:cBhvr>
                                        <p:cTn dur="500"/>
                                        <p:tgtEl>
                                          <p:spTgt spid="179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93">
                                            <p:txEl>
                                              <p:pRg end="8" st="8"/>
                                            </p:txEl>
                                          </p:spTgt>
                                        </p:tgtEl>
                                        <p:attrNameLst>
                                          <p:attrName>style.visibility</p:attrName>
                                        </p:attrNameLst>
                                      </p:cBhvr>
                                      <p:to>
                                        <p:strVal val="visible"/>
                                      </p:to>
                                    </p:set>
                                    <p:animEffect filter="fade" transition="in">
                                      <p:cBhvr>
                                        <p:cTn dur="500"/>
                                        <p:tgtEl>
                                          <p:spTgt spid="1793">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95"/>
                                        </p:tgtEl>
                                        <p:attrNameLst>
                                          <p:attrName>style.visibility</p:attrName>
                                        </p:attrNameLst>
                                      </p:cBhvr>
                                      <p:to>
                                        <p:strVal val="visible"/>
                                      </p:to>
                                    </p:set>
                                    <p:animEffect filter="fade" transition="in">
                                      <p:cBhvr>
                                        <p:cTn dur="750"/>
                                        <p:tgtEl>
                                          <p:spTgt spid="1795"/>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808">
                                            <p:txEl>
                                              <p:pRg end="0" st="0"/>
                                            </p:txEl>
                                          </p:spTgt>
                                        </p:tgtEl>
                                        <p:attrNameLst>
                                          <p:attrName>style.visibility</p:attrName>
                                        </p:attrNameLst>
                                      </p:cBhvr>
                                      <p:to>
                                        <p:strVal val="visible"/>
                                      </p:to>
                                    </p:set>
                                    <p:animEffect filter="fade" transition="in">
                                      <p:cBhvr>
                                        <p:cTn dur="500"/>
                                        <p:tgtEl>
                                          <p:spTgt spid="1808">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808">
                                            <p:txEl>
                                              <p:pRg end="1" st="1"/>
                                            </p:txEl>
                                          </p:spTgt>
                                        </p:tgtEl>
                                        <p:attrNameLst>
                                          <p:attrName>style.visibility</p:attrName>
                                        </p:attrNameLst>
                                      </p:cBhvr>
                                      <p:to>
                                        <p:strVal val="visible"/>
                                      </p:to>
                                    </p:set>
                                    <p:animEffect filter="fade" transition="in">
                                      <p:cBhvr>
                                        <p:cTn dur="500"/>
                                        <p:tgtEl>
                                          <p:spTgt spid="1808">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808">
                                            <p:txEl>
                                              <p:pRg end="2" st="2"/>
                                            </p:txEl>
                                          </p:spTgt>
                                        </p:tgtEl>
                                        <p:attrNameLst>
                                          <p:attrName>style.visibility</p:attrName>
                                        </p:attrNameLst>
                                      </p:cBhvr>
                                      <p:to>
                                        <p:strVal val="visible"/>
                                      </p:to>
                                    </p:set>
                                    <p:animEffect filter="fade" transition="in">
                                      <p:cBhvr>
                                        <p:cTn dur="500"/>
                                        <p:tgtEl>
                                          <p:spTgt spid="1808">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808">
                                            <p:txEl>
                                              <p:pRg end="3" st="3"/>
                                            </p:txEl>
                                          </p:spTgt>
                                        </p:tgtEl>
                                        <p:attrNameLst>
                                          <p:attrName>style.visibility</p:attrName>
                                        </p:attrNameLst>
                                      </p:cBhvr>
                                      <p:to>
                                        <p:strVal val="visible"/>
                                      </p:to>
                                    </p:set>
                                    <p:animEffect filter="fade" transition="in">
                                      <p:cBhvr>
                                        <p:cTn dur="500"/>
                                        <p:tgtEl>
                                          <p:spTgt spid="1808">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808">
                                            <p:txEl>
                                              <p:pRg end="4" st="4"/>
                                            </p:txEl>
                                          </p:spTgt>
                                        </p:tgtEl>
                                        <p:attrNameLst>
                                          <p:attrName>style.visibility</p:attrName>
                                        </p:attrNameLst>
                                      </p:cBhvr>
                                      <p:to>
                                        <p:strVal val="visible"/>
                                      </p:to>
                                    </p:set>
                                    <p:animEffect filter="fade" transition="in">
                                      <p:cBhvr>
                                        <p:cTn dur="500"/>
                                        <p:tgtEl>
                                          <p:spTgt spid="1808">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808">
                                            <p:txEl>
                                              <p:pRg end="5" st="5"/>
                                            </p:txEl>
                                          </p:spTgt>
                                        </p:tgtEl>
                                        <p:attrNameLst>
                                          <p:attrName>style.visibility</p:attrName>
                                        </p:attrNameLst>
                                      </p:cBhvr>
                                      <p:to>
                                        <p:strVal val="visible"/>
                                      </p:to>
                                    </p:set>
                                    <p:animEffect filter="fade" transition="in">
                                      <p:cBhvr>
                                        <p:cTn dur="500"/>
                                        <p:tgtEl>
                                          <p:spTgt spid="1808">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808">
                                            <p:txEl>
                                              <p:pRg end="6" st="6"/>
                                            </p:txEl>
                                          </p:spTgt>
                                        </p:tgtEl>
                                        <p:attrNameLst>
                                          <p:attrName>style.visibility</p:attrName>
                                        </p:attrNameLst>
                                      </p:cBhvr>
                                      <p:to>
                                        <p:strVal val="visible"/>
                                      </p:to>
                                    </p:set>
                                    <p:animEffect filter="fade" transition="in">
                                      <p:cBhvr>
                                        <p:cTn dur="500"/>
                                        <p:tgtEl>
                                          <p:spTgt spid="1808">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808">
                                            <p:txEl>
                                              <p:pRg end="7" st="7"/>
                                            </p:txEl>
                                          </p:spTgt>
                                        </p:tgtEl>
                                        <p:attrNameLst>
                                          <p:attrName>style.visibility</p:attrName>
                                        </p:attrNameLst>
                                      </p:cBhvr>
                                      <p:to>
                                        <p:strVal val="visible"/>
                                      </p:to>
                                    </p:set>
                                    <p:animEffect filter="fade" transition="in">
                                      <p:cBhvr>
                                        <p:cTn dur="500"/>
                                        <p:tgtEl>
                                          <p:spTgt spid="1808">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808">
                                            <p:txEl>
                                              <p:pRg end="8" st="8"/>
                                            </p:txEl>
                                          </p:spTgt>
                                        </p:tgtEl>
                                        <p:attrNameLst>
                                          <p:attrName>style.visibility</p:attrName>
                                        </p:attrNameLst>
                                      </p:cBhvr>
                                      <p:to>
                                        <p:strVal val="visible"/>
                                      </p:to>
                                    </p:set>
                                    <p:animEffect filter="fade" transition="in">
                                      <p:cBhvr>
                                        <p:cTn dur="500"/>
                                        <p:tgtEl>
                                          <p:spTgt spid="1808">
                                            <p:txEl>
                                              <p:pRg end="8" st="8"/>
                                            </p:txEl>
                                          </p:spTgt>
                                        </p:tgtEl>
                                      </p:cBhvr>
                                    </p:animEffect>
                                  </p:childTnLst>
                                </p:cTn>
                              </p:par>
                            </p:childTnLst>
                          </p:cTn>
                        </p:par>
                        <p:par>
                          <p:cTn fill="hold">
                            <p:stCondLst>
                              <p:cond delay="5750"/>
                            </p:stCondLst>
                            <p:childTnLst>
                              <p:par>
                                <p:cTn fill="hold" nodeType="afterEffect" presetClass="entr" presetID="10" presetSubtype="0">
                                  <p:stCondLst>
                                    <p:cond delay="500"/>
                                  </p:stCondLst>
                                  <p:childTnLst>
                                    <p:set>
                                      <p:cBhvr>
                                        <p:cTn dur="1" fill="hold">
                                          <p:stCondLst>
                                            <p:cond delay="0"/>
                                          </p:stCondLst>
                                        </p:cTn>
                                        <p:tgtEl>
                                          <p:spTgt spid="1796"/>
                                        </p:tgtEl>
                                        <p:attrNameLst>
                                          <p:attrName>style.visibility</p:attrName>
                                        </p:attrNameLst>
                                      </p:cBhvr>
                                      <p:to>
                                        <p:strVal val="visible"/>
                                      </p:to>
                                    </p:set>
                                    <p:animEffect filter="fade" transition="in">
                                      <p:cBhvr>
                                        <p:cTn dur="500"/>
                                        <p:tgtEl>
                                          <p:spTgt spid="1796"/>
                                        </p:tgtEl>
                                      </p:cBhvr>
                                    </p:animEffect>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1809"/>
                                        </p:tgtEl>
                                        <p:attrNameLst>
                                          <p:attrName>style.visibility</p:attrName>
                                        </p:attrNameLst>
                                      </p:cBhvr>
                                      <p:to>
                                        <p:strVal val="visible"/>
                                      </p:to>
                                    </p:set>
                                    <p:animEffect filter="fade" transition="in">
                                      <p:cBhvr>
                                        <p:cTn dur="500"/>
                                        <p:tgtEl>
                                          <p:spTgt spid="1809"/>
                                        </p:tgtEl>
                                      </p:cBhvr>
                                    </p:animEffect>
                                  </p:childTnLst>
                                </p:cTn>
                              </p:par>
                              <p:par>
                                <p:cTn fill="hold" nodeType="withEffect" presetClass="entr" presetID="10" presetSubtype="0">
                                  <p:stCondLst>
                                    <p:cond delay="0"/>
                                  </p:stCondLst>
                                  <p:childTnLst>
                                    <p:set>
                                      <p:cBhvr>
                                        <p:cTn dur="1" fill="hold">
                                          <p:stCondLst>
                                            <p:cond delay="0"/>
                                          </p:stCondLst>
                                        </p:cTn>
                                        <p:tgtEl>
                                          <p:spTgt spid="1810"/>
                                        </p:tgtEl>
                                        <p:attrNameLst>
                                          <p:attrName>style.visibility</p:attrName>
                                        </p:attrNameLst>
                                      </p:cBhvr>
                                      <p:to>
                                        <p:strVal val="visible"/>
                                      </p:to>
                                    </p:set>
                                    <p:animEffect filter="fade" transition="in">
                                      <p:cBhvr>
                                        <p:cTn dur="500"/>
                                        <p:tgtEl>
                                          <p:spTgt spid="1810"/>
                                        </p:tgtEl>
                                      </p:cBhvr>
                                    </p:animEffect>
                                  </p:childTnLst>
                                </p:cTn>
                              </p:par>
                              <p:par>
                                <p:cTn fill="hold" nodeType="withEffect" presetClass="entr" presetID="2" presetSubtype="2">
                                  <p:stCondLst>
                                    <p:cond delay="0"/>
                                  </p:stCondLst>
                                  <p:childTnLst>
                                    <p:set>
                                      <p:cBhvr>
                                        <p:cTn dur="1" fill="hold">
                                          <p:stCondLst>
                                            <p:cond delay="0"/>
                                          </p:stCondLst>
                                        </p:cTn>
                                        <p:tgtEl>
                                          <p:spTgt spid="1801">
                                            <p:txEl>
                                              <p:pRg end="0" st="0"/>
                                            </p:txEl>
                                          </p:spTgt>
                                        </p:tgtEl>
                                        <p:attrNameLst>
                                          <p:attrName>style.visibility</p:attrName>
                                        </p:attrNameLst>
                                      </p:cBhvr>
                                      <p:to>
                                        <p:strVal val="visible"/>
                                      </p:to>
                                    </p:set>
                                    <p:anim calcmode="lin" valueType="num">
                                      <p:cBhvr additive="base">
                                        <p:cTn dur="500"/>
                                        <p:tgtEl>
                                          <p:spTgt spid="180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1">
                                            <p:txEl>
                                              <p:pRg end="1" st="1"/>
                                            </p:txEl>
                                          </p:spTgt>
                                        </p:tgtEl>
                                        <p:attrNameLst>
                                          <p:attrName>style.visibility</p:attrName>
                                        </p:attrNameLst>
                                      </p:cBhvr>
                                      <p:to>
                                        <p:strVal val="visible"/>
                                      </p:to>
                                    </p:set>
                                    <p:anim calcmode="lin" valueType="num">
                                      <p:cBhvr additive="base">
                                        <p:cTn dur="500"/>
                                        <p:tgtEl>
                                          <p:spTgt spid="180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1">
                                            <p:txEl>
                                              <p:pRg end="2" st="2"/>
                                            </p:txEl>
                                          </p:spTgt>
                                        </p:tgtEl>
                                        <p:attrNameLst>
                                          <p:attrName>style.visibility</p:attrName>
                                        </p:attrNameLst>
                                      </p:cBhvr>
                                      <p:to>
                                        <p:strVal val="visible"/>
                                      </p:to>
                                    </p:set>
                                    <p:anim calcmode="lin" valueType="num">
                                      <p:cBhvr additive="base">
                                        <p:cTn dur="500"/>
                                        <p:tgtEl>
                                          <p:spTgt spid="180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1">
                                            <p:txEl>
                                              <p:pRg end="3" st="3"/>
                                            </p:txEl>
                                          </p:spTgt>
                                        </p:tgtEl>
                                        <p:attrNameLst>
                                          <p:attrName>style.visibility</p:attrName>
                                        </p:attrNameLst>
                                      </p:cBhvr>
                                      <p:to>
                                        <p:strVal val="visible"/>
                                      </p:to>
                                    </p:set>
                                    <p:anim calcmode="lin" valueType="num">
                                      <p:cBhvr additive="base">
                                        <p:cTn dur="500"/>
                                        <p:tgtEl>
                                          <p:spTgt spid="180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1">
                                            <p:txEl>
                                              <p:pRg end="4" st="4"/>
                                            </p:txEl>
                                          </p:spTgt>
                                        </p:tgtEl>
                                        <p:attrNameLst>
                                          <p:attrName>style.visibility</p:attrName>
                                        </p:attrNameLst>
                                      </p:cBhvr>
                                      <p:to>
                                        <p:strVal val="visible"/>
                                      </p:to>
                                    </p:set>
                                    <p:anim calcmode="lin" valueType="num">
                                      <p:cBhvr additive="base">
                                        <p:cTn dur="500"/>
                                        <p:tgtEl>
                                          <p:spTgt spid="180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1">
                                            <p:txEl>
                                              <p:pRg end="5" st="5"/>
                                            </p:txEl>
                                          </p:spTgt>
                                        </p:tgtEl>
                                        <p:attrNameLst>
                                          <p:attrName>style.visibility</p:attrName>
                                        </p:attrNameLst>
                                      </p:cBhvr>
                                      <p:to>
                                        <p:strVal val="visible"/>
                                      </p:to>
                                    </p:set>
                                    <p:anim calcmode="lin" valueType="num">
                                      <p:cBhvr additive="base">
                                        <p:cTn dur="500"/>
                                        <p:tgtEl>
                                          <p:spTgt spid="180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1">
                                            <p:txEl>
                                              <p:pRg end="6" st="6"/>
                                            </p:txEl>
                                          </p:spTgt>
                                        </p:tgtEl>
                                        <p:attrNameLst>
                                          <p:attrName>style.visibility</p:attrName>
                                        </p:attrNameLst>
                                      </p:cBhvr>
                                      <p:to>
                                        <p:strVal val="visible"/>
                                      </p:to>
                                    </p:set>
                                    <p:anim calcmode="lin" valueType="num">
                                      <p:cBhvr additive="base">
                                        <p:cTn dur="500"/>
                                        <p:tgtEl>
                                          <p:spTgt spid="180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1">
                                            <p:txEl>
                                              <p:pRg end="7" st="7"/>
                                            </p:txEl>
                                          </p:spTgt>
                                        </p:tgtEl>
                                        <p:attrNameLst>
                                          <p:attrName>style.visibility</p:attrName>
                                        </p:attrNameLst>
                                      </p:cBhvr>
                                      <p:to>
                                        <p:strVal val="visible"/>
                                      </p:to>
                                    </p:set>
                                    <p:anim calcmode="lin" valueType="num">
                                      <p:cBhvr additive="base">
                                        <p:cTn dur="500"/>
                                        <p:tgtEl>
                                          <p:spTgt spid="180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1">
                                            <p:txEl>
                                              <p:pRg end="8" st="8"/>
                                            </p:txEl>
                                          </p:spTgt>
                                        </p:tgtEl>
                                        <p:attrNameLst>
                                          <p:attrName>style.visibility</p:attrName>
                                        </p:attrNameLst>
                                      </p:cBhvr>
                                      <p:to>
                                        <p:strVal val="visible"/>
                                      </p:to>
                                    </p:set>
                                    <p:anim calcmode="lin" valueType="num">
                                      <p:cBhvr additive="base">
                                        <p:cTn dur="500"/>
                                        <p:tgtEl>
                                          <p:spTgt spid="180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817"/>
                                        </p:tgtEl>
                                        <p:attrNameLst>
                                          <p:attrName>style.visibility</p:attrName>
                                        </p:attrNameLst>
                                      </p:cBhvr>
                                      <p:to>
                                        <p:strVal val="visible"/>
                                      </p:to>
                                    </p:set>
                                    <p:anim calcmode="lin" valueType="num">
                                      <p:cBhvr additive="base">
                                        <p:cTn dur="500"/>
                                        <p:tgtEl>
                                          <p:spTgt spid="181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800">
                                            <p:txEl>
                                              <p:pRg end="0" st="0"/>
                                            </p:txEl>
                                          </p:spTgt>
                                        </p:tgtEl>
                                        <p:attrNameLst>
                                          <p:attrName>style.visibility</p:attrName>
                                        </p:attrNameLst>
                                      </p:cBhvr>
                                      <p:to>
                                        <p:strVal val="visible"/>
                                      </p:to>
                                    </p:set>
                                    <p:animEffect filter="fade" transition="in">
                                      <p:cBhvr>
                                        <p:cTn dur="500"/>
                                        <p:tgtEl>
                                          <p:spTgt spid="1800">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0">
                                            <p:txEl>
                                              <p:pRg end="1" st="1"/>
                                            </p:txEl>
                                          </p:spTgt>
                                        </p:tgtEl>
                                        <p:attrNameLst>
                                          <p:attrName>style.visibility</p:attrName>
                                        </p:attrNameLst>
                                      </p:cBhvr>
                                      <p:to>
                                        <p:strVal val="visible"/>
                                      </p:to>
                                    </p:set>
                                    <p:animEffect filter="fade" transition="in">
                                      <p:cBhvr>
                                        <p:cTn dur="500"/>
                                        <p:tgtEl>
                                          <p:spTgt spid="1800">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0">
                                            <p:txEl>
                                              <p:pRg end="2" st="2"/>
                                            </p:txEl>
                                          </p:spTgt>
                                        </p:tgtEl>
                                        <p:attrNameLst>
                                          <p:attrName>style.visibility</p:attrName>
                                        </p:attrNameLst>
                                      </p:cBhvr>
                                      <p:to>
                                        <p:strVal val="visible"/>
                                      </p:to>
                                    </p:set>
                                    <p:animEffect filter="fade" transition="in">
                                      <p:cBhvr>
                                        <p:cTn dur="500"/>
                                        <p:tgtEl>
                                          <p:spTgt spid="1800">
                                            <p:txEl>
                                              <p:pRg end="2" st="2"/>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0">
                                            <p:txEl>
                                              <p:pRg end="3" st="3"/>
                                            </p:txEl>
                                          </p:spTgt>
                                        </p:tgtEl>
                                        <p:attrNameLst>
                                          <p:attrName>style.visibility</p:attrName>
                                        </p:attrNameLst>
                                      </p:cBhvr>
                                      <p:to>
                                        <p:strVal val="visible"/>
                                      </p:to>
                                    </p:set>
                                    <p:animEffect filter="fade" transition="in">
                                      <p:cBhvr>
                                        <p:cTn dur="500"/>
                                        <p:tgtEl>
                                          <p:spTgt spid="1800">
                                            <p:txEl>
                                              <p:pRg end="3" st="3"/>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0">
                                            <p:txEl>
                                              <p:pRg end="4" st="4"/>
                                            </p:txEl>
                                          </p:spTgt>
                                        </p:tgtEl>
                                        <p:attrNameLst>
                                          <p:attrName>style.visibility</p:attrName>
                                        </p:attrNameLst>
                                      </p:cBhvr>
                                      <p:to>
                                        <p:strVal val="visible"/>
                                      </p:to>
                                    </p:set>
                                    <p:animEffect filter="fade" transition="in">
                                      <p:cBhvr>
                                        <p:cTn dur="500"/>
                                        <p:tgtEl>
                                          <p:spTgt spid="1800">
                                            <p:txEl>
                                              <p:pRg end="4" st="4"/>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0">
                                            <p:txEl>
                                              <p:pRg end="5" st="5"/>
                                            </p:txEl>
                                          </p:spTgt>
                                        </p:tgtEl>
                                        <p:attrNameLst>
                                          <p:attrName>style.visibility</p:attrName>
                                        </p:attrNameLst>
                                      </p:cBhvr>
                                      <p:to>
                                        <p:strVal val="visible"/>
                                      </p:to>
                                    </p:set>
                                    <p:animEffect filter="fade" transition="in">
                                      <p:cBhvr>
                                        <p:cTn dur="500"/>
                                        <p:tgtEl>
                                          <p:spTgt spid="1800">
                                            <p:txEl>
                                              <p:pRg end="5" st="5"/>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0">
                                            <p:txEl>
                                              <p:pRg end="6" st="6"/>
                                            </p:txEl>
                                          </p:spTgt>
                                        </p:tgtEl>
                                        <p:attrNameLst>
                                          <p:attrName>style.visibility</p:attrName>
                                        </p:attrNameLst>
                                      </p:cBhvr>
                                      <p:to>
                                        <p:strVal val="visible"/>
                                      </p:to>
                                    </p:set>
                                    <p:animEffect filter="fade" transition="in">
                                      <p:cBhvr>
                                        <p:cTn dur="500"/>
                                        <p:tgtEl>
                                          <p:spTgt spid="1800">
                                            <p:txEl>
                                              <p:pRg end="6" st="6"/>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0">
                                            <p:txEl>
                                              <p:pRg end="7" st="7"/>
                                            </p:txEl>
                                          </p:spTgt>
                                        </p:tgtEl>
                                        <p:attrNameLst>
                                          <p:attrName>style.visibility</p:attrName>
                                        </p:attrNameLst>
                                      </p:cBhvr>
                                      <p:to>
                                        <p:strVal val="visible"/>
                                      </p:to>
                                    </p:set>
                                    <p:animEffect filter="fade" transition="in">
                                      <p:cBhvr>
                                        <p:cTn dur="500"/>
                                        <p:tgtEl>
                                          <p:spTgt spid="1800">
                                            <p:txEl>
                                              <p:pRg end="7" st="7"/>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0">
                                            <p:txEl>
                                              <p:pRg end="8" st="8"/>
                                            </p:txEl>
                                          </p:spTgt>
                                        </p:tgtEl>
                                        <p:attrNameLst>
                                          <p:attrName>style.visibility</p:attrName>
                                        </p:attrNameLst>
                                      </p:cBhvr>
                                      <p:to>
                                        <p:strVal val="visible"/>
                                      </p:to>
                                    </p:set>
                                    <p:animEffect filter="fade" transition="in">
                                      <p:cBhvr>
                                        <p:cTn dur="500"/>
                                        <p:tgtEl>
                                          <p:spTgt spid="1800">
                                            <p:txEl>
                                              <p:pRg end="8" st="8"/>
                                            </p:txEl>
                                          </p:spTgt>
                                        </p:tgtEl>
                                      </p:cBhvr>
                                    </p:animEffect>
                                  </p:childTnLst>
                                </p:cTn>
                              </p:par>
                            </p:childTnLst>
                          </p:cTn>
                        </p:par>
                        <p:par>
                          <p:cTn fill="hold">
                            <p:stCondLst>
                              <p:cond delay="6750"/>
                            </p:stCondLst>
                            <p:childTnLst>
                              <p:par>
                                <p:cTn fill="hold" nodeType="afterEffect" presetClass="entr" presetID="10" presetSubtype="0">
                                  <p:stCondLst>
                                    <p:cond delay="250"/>
                                  </p:stCondLst>
                                  <p:childTnLst>
                                    <p:set>
                                      <p:cBhvr>
                                        <p:cTn dur="1" fill="hold">
                                          <p:stCondLst>
                                            <p:cond delay="0"/>
                                          </p:stCondLst>
                                        </p:cTn>
                                        <p:tgtEl>
                                          <p:spTgt spid="1797"/>
                                        </p:tgtEl>
                                        <p:attrNameLst>
                                          <p:attrName>style.visibility</p:attrName>
                                        </p:attrNameLst>
                                      </p:cBhvr>
                                      <p:to>
                                        <p:strVal val="visible"/>
                                      </p:to>
                                    </p:set>
                                    <p:animEffect filter="fade" transition="in">
                                      <p:cBhvr>
                                        <p:cTn dur="500"/>
                                        <p:tgtEl>
                                          <p:spTgt spid="1797"/>
                                        </p:tgtEl>
                                      </p:cBhvr>
                                    </p:animEffect>
                                  </p:childTnLst>
                                </p:cTn>
                              </p:par>
                            </p:childTnLst>
                          </p:cTn>
                        </p:par>
                        <p:par>
                          <p:cTn fill="hold">
                            <p:stCondLst>
                              <p:cond delay="7250"/>
                            </p:stCondLst>
                            <p:childTnLst>
                              <p:par>
                                <p:cTn fill="hold" nodeType="afterEffect" presetClass="entr" presetID="10" presetSubtype="0">
                                  <p:stCondLst>
                                    <p:cond delay="0"/>
                                  </p:stCondLst>
                                  <p:childTnLst>
                                    <p:set>
                                      <p:cBhvr>
                                        <p:cTn dur="1" fill="hold">
                                          <p:stCondLst>
                                            <p:cond delay="0"/>
                                          </p:stCondLst>
                                        </p:cTn>
                                        <p:tgtEl>
                                          <p:spTgt spid="1811"/>
                                        </p:tgtEl>
                                        <p:attrNameLst>
                                          <p:attrName>style.visibility</p:attrName>
                                        </p:attrNameLst>
                                      </p:cBhvr>
                                      <p:to>
                                        <p:strVal val="visible"/>
                                      </p:to>
                                    </p:set>
                                    <p:animEffect filter="fade" transition="in">
                                      <p:cBhvr>
                                        <p:cTn dur="500"/>
                                        <p:tgtEl>
                                          <p:spTgt spid="1811"/>
                                        </p:tgtEl>
                                      </p:cBhvr>
                                    </p:animEffect>
                                  </p:childTnLst>
                                </p:cTn>
                              </p:par>
                              <p:par>
                                <p:cTn fill="hold" nodeType="withEffect" presetClass="entr" presetID="10" presetSubtype="0">
                                  <p:stCondLst>
                                    <p:cond delay="0"/>
                                  </p:stCondLst>
                                  <p:childTnLst>
                                    <p:set>
                                      <p:cBhvr>
                                        <p:cTn dur="1" fill="hold">
                                          <p:stCondLst>
                                            <p:cond delay="0"/>
                                          </p:stCondLst>
                                        </p:cTn>
                                        <p:tgtEl>
                                          <p:spTgt spid="1812"/>
                                        </p:tgtEl>
                                        <p:attrNameLst>
                                          <p:attrName>style.visibility</p:attrName>
                                        </p:attrNameLst>
                                      </p:cBhvr>
                                      <p:to>
                                        <p:strVal val="visible"/>
                                      </p:to>
                                    </p:set>
                                    <p:animEffect filter="fade" transition="in">
                                      <p:cBhvr>
                                        <p:cTn dur="500"/>
                                        <p:tgtEl>
                                          <p:spTgt spid="1812"/>
                                        </p:tgtEl>
                                      </p:cBhvr>
                                    </p:animEffect>
                                  </p:childTnLst>
                                </p:cTn>
                              </p:par>
                              <p:par>
                                <p:cTn fill="hold" nodeType="withEffect" presetClass="entr" presetID="2" presetSubtype="2">
                                  <p:stCondLst>
                                    <p:cond delay="0"/>
                                  </p:stCondLst>
                                  <p:childTnLst>
                                    <p:set>
                                      <p:cBhvr>
                                        <p:cTn dur="1" fill="hold">
                                          <p:stCondLst>
                                            <p:cond delay="0"/>
                                          </p:stCondLst>
                                        </p:cTn>
                                        <p:tgtEl>
                                          <p:spTgt spid="1803">
                                            <p:txEl>
                                              <p:pRg end="0" st="0"/>
                                            </p:txEl>
                                          </p:spTgt>
                                        </p:tgtEl>
                                        <p:attrNameLst>
                                          <p:attrName>style.visibility</p:attrName>
                                        </p:attrNameLst>
                                      </p:cBhvr>
                                      <p:to>
                                        <p:strVal val="visible"/>
                                      </p:to>
                                    </p:set>
                                    <p:anim calcmode="lin" valueType="num">
                                      <p:cBhvr additive="base">
                                        <p:cTn dur="500"/>
                                        <p:tgtEl>
                                          <p:spTgt spid="180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3">
                                            <p:txEl>
                                              <p:pRg end="1" st="1"/>
                                            </p:txEl>
                                          </p:spTgt>
                                        </p:tgtEl>
                                        <p:attrNameLst>
                                          <p:attrName>style.visibility</p:attrName>
                                        </p:attrNameLst>
                                      </p:cBhvr>
                                      <p:to>
                                        <p:strVal val="visible"/>
                                      </p:to>
                                    </p:set>
                                    <p:anim calcmode="lin" valueType="num">
                                      <p:cBhvr additive="base">
                                        <p:cTn dur="500"/>
                                        <p:tgtEl>
                                          <p:spTgt spid="180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3">
                                            <p:txEl>
                                              <p:pRg end="2" st="2"/>
                                            </p:txEl>
                                          </p:spTgt>
                                        </p:tgtEl>
                                        <p:attrNameLst>
                                          <p:attrName>style.visibility</p:attrName>
                                        </p:attrNameLst>
                                      </p:cBhvr>
                                      <p:to>
                                        <p:strVal val="visible"/>
                                      </p:to>
                                    </p:set>
                                    <p:anim calcmode="lin" valueType="num">
                                      <p:cBhvr additive="base">
                                        <p:cTn dur="500"/>
                                        <p:tgtEl>
                                          <p:spTgt spid="180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3">
                                            <p:txEl>
                                              <p:pRg end="3" st="3"/>
                                            </p:txEl>
                                          </p:spTgt>
                                        </p:tgtEl>
                                        <p:attrNameLst>
                                          <p:attrName>style.visibility</p:attrName>
                                        </p:attrNameLst>
                                      </p:cBhvr>
                                      <p:to>
                                        <p:strVal val="visible"/>
                                      </p:to>
                                    </p:set>
                                    <p:anim calcmode="lin" valueType="num">
                                      <p:cBhvr additive="base">
                                        <p:cTn dur="500"/>
                                        <p:tgtEl>
                                          <p:spTgt spid="180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3">
                                            <p:txEl>
                                              <p:pRg end="4" st="4"/>
                                            </p:txEl>
                                          </p:spTgt>
                                        </p:tgtEl>
                                        <p:attrNameLst>
                                          <p:attrName>style.visibility</p:attrName>
                                        </p:attrNameLst>
                                      </p:cBhvr>
                                      <p:to>
                                        <p:strVal val="visible"/>
                                      </p:to>
                                    </p:set>
                                    <p:anim calcmode="lin" valueType="num">
                                      <p:cBhvr additive="base">
                                        <p:cTn dur="500"/>
                                        <p:tgtEl>
                                          <p:spTgt spid="180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3">
                                            <p:txEl>
                                              <p:pRg end="5" st="5"/>
                                            </p:txEl>
                                          </p:spTgt>
                                        </p:tgtEl>
                                        <p:attrNameLst>
                                          <p:attrName>style.visibility</p:attrName>
                                        </p:attrNameLst>
                                      </p:cBhvr>
                                      <p:to>
                                        <p:strVal val="visible"/>
                                      </p:to>
                                    </p:set>
                                    <p:anim calcmode="lin" valueType="num">
                                      <p:cBhvr additive="base">
                                        <p:cTn dur="500"/>
                                        <p:tgtEl>
                                          <p:spTgt spid="180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3">
                                            <p:txEl>
                                              <p:pRg end="6" st="6"/>
                                            </p:txEl>
                                          </p:spTgt>
                                        </p:tgtEl>
                                        <p:attrNameLst>
                                          <p:attrName>style.visibility</p:attrName>
                                        </p:attrNameLst>
                                      </p:cBhvr>
                                      <p:to>
                                        <p:strVal val="visible"/>
                                      </p:to>
                                    </p:set>
                                    <p:anim calcmode="lin" valueType="num">
                                      <p:cBhvr additive="base">
                                        <p:cTn dur="500"/>
                                        <p:tgtEl>
                                          <p:spTgt spid="180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3">
                                            <p:txEl>
                                              <p:pRg end="7" st="7"/>
                                            </p:txEl>
                                          </p:spTgt>
                                        </p:tgtEl>
                                        <p:attrNameLst>
                                          <p:attrName>style.visibility</p:attrName>
                                        </p:attrNameLst>
                                      </p:cBhvr>
                                      <p:to>
                                        <p:strVal val="visible"/>
                                      </p:to>
                                    </p:set>
                                    <p:anim calcmode="lin" valueType="num">
                                      <p:cBhvr additive="base">
                                        <p:cTn dur="500"/>
                                        <p:tgtEl>
                                          <p:spTgt spid="180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03">
                                            <p:txEl>
                                              <p:pRg end="8" st="8"/>
                                            </p:txEl>
                                          </p:spTgt>
                                        </p:tgtEl>
                                        <p:attrNameLst>
                                          <p:attrName>style.visibility</p:attrName>
                                        </p:attrNameLst>
                                      </p:cBhvr>
                                      <p:to>
                                        <p:strVal val="visible"/>
                                      </p:to>
                                    </p:set>
                                    <p:anim calcmode="lin" valueType="num">
                                      <p:cBhvr additive="base">
                                        <p:cTn dur="500"/>
                                        <p:tgtEl>
                                          <p:spTgt spid="1803">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818"/>
                                        </p:tgtEl>
                                        <p:attrNameLst>
                                          <p:attrName>style.visibility</p:attrName>
                                        </p:attrNameLst>
                                      </p:cBhvr>
                                      <p:to>
                                        <p:strVal val="visible"/>
                                      </p:to>
                                    </p:set>
                                    <p:anim calcmode="lin" valueType="num">
                                      <p:cBhvr additive="base">
                                        <p:cTn dur="500"/>
                                        <p:tgtEl>
                                          <p:spTgt spid="181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802">
                                            <p:txEl>
                                              <p:pRg end="0" st="0"/>
                                            </p:txEl>
                                          </p:spTgt>
                                        </p:tgtEl>
                                        <p:attrNameLst>
                                          <p:attrName>style.visibility</p:attrName>
                                        </p:attrNameLst>
                                      </p:cBhvr>
                                      <p:to>
                                        <p:strVal val="visible"/>
                                      </p:to>
                                    </p:set>
                                    <p:animEffect filter="fade" transition="in">
                                      <p:cBhvr>
                                        <p:cTn dur="500"/>
                                        <p:tgtEl>
                                          <p:spTgt spid="1802">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2">
                                            <p:txEl>
                                              <p:pRg end="1" st="1"/>
                                            </p:txEl>
                                          </p:spTgt>
                                        </p:tgtEl>
                                        <p:attrNameLst>
                                          <p:attrName>style.visibility</p:attrName>
                                        </p:attrNameLst>
                                      </p:cBhvr>
                                      <p:to>
                                        <p:strVal val="visible"/>
                                      </p:to>
                                    </p:set>
                                    <p:animEffect filter="fade" transition="in">
                                      <p:cBhvr>
                                        <p:cTn dur="500"/>
                                        <p:tgtEl>
                                          <p:spTgt spid="1802">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2">
                                            <p:txEl>
                                              <p:pRg end="2" st="2"/>
                                            </p:txEl>
                                          </p:spTgt>
                                        </p:tgtEl>
                                        <p:attrNameLst>
                                          <p:attrName>style.visibility</p:attrName>
                                        </p:attrNameLst>
                                      </p:cBhvr>
                                      <p:to>
                                        <p:strVal val="visible"/>
                                      </p:to>
                                    </p:set>
                                    <p:animEffect filter="fade" transition="in">
                                      <p:cBhvr>
                                        <p:cTn dur="500"/>
                                        <p:tgtEl>
                                          <p:spTgt spid="1802">
                                            <p:txEl>
                                              <p:pRg end="2" st="2"/>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2">
                                            <p:txEl>
                                              <p:pRg end="3" st="3"/>
                                            </p:txEl>
                                          </p:spTgt>
                                        </p:tgtEl>
                                        <p:attrNameLst>
                                          <p:attrName>style.visibility</p:attrName>
                                        </p:attrNameLst>
                                      </p:cBhvr>
                                      <p:to>
                                        <p:strVal val="visible"/>
                                      </p:to>
                                    </p:set>
                                    <p:animEffect filter="fade" transition="in">
                                      <p:cBhvr>
                                        <p:cTn dur="500"/>
                                        <p:tgtEl>
                                          <p:spTgt spid="1802">
                                            <p:txEl>
                                              <p:pRg end="3" st="3"/>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2">
                                            <p:txEl>
                                              <p:pRg end="4" st="4"/>
                                            </p:txEl>
                                          </p:spTgt>
                                        </p:tgtEl>
                                        <p:attrNameLst>
                                          <p:attrName>style.visibility</p:attrName>
                                        </p:attrNameLst>
                                      </p:cBhvr>
                                      <p:to>
                                        <p:strVal val="visible"/>
                                      </p:to>
                                    </p:set>
                                    <p:animEffect filter="fade" transition="in">
                                      <p:cBhvr>
                                        <p:cTn dur="500"/>
                                        <p:tgtEl>
                                          <p:spTgt spid="1802">
                                            <p:txEl>
                                              <p:pRg end="4" st="4"/>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2">
                                            <p:txEl>
                                              <p:pRg end="5" st="5"/>
                                            </p:txEl>
                                          </p:spTgt>
                                        </p:tgtEl>
                                        <p:attrNameLst>
                                          <p:attrName>style.visibility</p:attrName>
                                        </p:attrNameLst>
                                      </p:cBhvr>
                                      <p:to>
                                        <p:strVal val="visible"/>
                                      </p:to>
                                    </p:set>
                                    <p:animEffect filter="fade" transition="in">
                                      <p:cBhvr>
                                        <p:cTn dur="500"/>
                                        <p:tgtEl>
                                          <p:spTgt spid="1802">
                                            <p:txEl>
                                              <p:pRg end="5" st="5"/>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2">
                                            <p:txEl>
                                              <p:pRg end="6" st="6"/>
                                            </p:txEl>
                                          </p:spTgt>
                                        </p:tgtEl>
                                        <p:attrNameLst>
                                          <p:attrName>style.visibility</p:attrName>
                                        </p:attrNameLst>
                                      </p:cBhvr>
                                      <p:to>
                                        <p:strVal val="visible"/>
                                      </p:to>
                                    </p:set>
                                    <p:animEffect filter="fade" transition="in">
                                      <p:cBhvr>
                                        <p:cTn dur="500"/>
                                        <p:tgtEl>
                                          <p:spTgt spid="1802">
                                            <p:txEl>
                                              <p:pRg end="6" st="6"/>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2">
                                            <p:txEl>
                                              <p:pRg end="7" st="7"/>
                                            </p:txEl>
                                          </p:spTgt>
                                        </p:tgtEl>
                                        <p:attrNameLst>
                                          <p:attrName>style.visibility</p:attrName>
                                        </p:attrNameLst>
                                      </p:cBhvr>
                                      <p:to>
                                        <p:strVal val="visible"/>
                                      </p:to>
                                    </p:set>
                                    <p:animEffect filter="fade" transition="in">
                                      <p:cBhvr>
                                        <p:cTn dur="500"/>
                                        <p:tgtEl>
                                          <p:spTgt spid="1802">
                                            <p:txEl>
                                              <p:pRg end="7" st="7"/>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2">
                                            <p:txEl>
                                              <p:pRg end="8" st="8"/>
                                            </p:txEl>
                                          </p:spTgt>
                                        </p:tgtEl>
                                        <p:attrNameLst>
                                          <p:attrName>style.visibility</p:attrName>
                                        </p:attrNameLst>
                                      </p:cBhvr>
                                      <p:to>
                                        <p:strVal val="visible"/>
                                      </p:to>
                                    </p:set>
                                    <p:animEffect filter="fade" transition="in">
                                      <p:cBhvr>
                                        <p:cTn dur="500"/>
                                        <p:tgtEl>
                                          <p:spTgt spid="1802">
                                            <p:txEl>
                                              <p:pRg end="8" st="8"/>
                                            </p:txEl>
                                          </p:spTgt>
                                        </p:tgtEl>
                                      </p:cBhvr>
                                    </p:animEffect>
                                  </p:childTnLst>
                                </p:cTn>
                              </p:par>
                            </p:childTnLst>
                          </p:cTn>
                        </p:par>
                        <p:par>
                          <p:cTn fill="hold">
                            <p:stCondLst>
                              <p:cond delay="7750"/>
                            </p:stCondLst>
                            <p:childTnLst>
                              <p:par>
                                <p:cTn fill="hold" nodeType="afterEffect" presetClass="entr" presetID="10" presetSubtype="0">
                                  <p:stCondLst>
                                    <p:cond delay="250"/>
                                  </p:stCondLst>
                                  <p:childTnLst>
                                    <p:set>
                                      <p:cBhvr>
                                        <p:cTn dur="1" fill="hold">
                                          <p:stCondLst>
                                            <p:cond delay="0"/>
                                          </p:stCondLst>
                                        </p:cTn>
                                        <p:tgtEl>
                                          <p:spTgt spid="1798"/>
                                        </p:tgtEl>
                                        <p:attrNameLst>
                                          <p:attrName>style.visibility</p:attrName>
                                        </p:attrNameLst>
                                      </p:cBhvr>
                                      <p:to>
                                        <p:strVal val="visible"/>
                                      </p:to>
                                    </p:set>
                                    <p:animEffect filter="fade" transition="in">
                                      <p:cBhvr>
                                        <p:cTn dur="500"/>
                                        <p:tgtEl>
                                          <p:spTgt spid="1798"/>
                                        </p:tgtEl>
                                      </p:cBhvr>
                                    </p:animEffect>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1814"/>
                                        </p:tgtEl>
                                        <p:attrNameLst>
                                          <p:attrName>style.visibility</p:attrName>
                                        </p:attrNameLst>
                                      </p:cBhvr>
                                      <p:to>
                                        <p:strVal val="visible"/>
                                      </p:to>
                                    </p:set>
                                    <p:animEffect filter="fade" transition="in">
                                      <p:cBhvr>
                                        <p:cTn dur="500"/>
                                        <p:tgtEl>
                                          <p:spTgt spid="1814"/>
                                        </p:tgtEl>
                                      </p:cBhvr>
                                    </p:animEffect>
                                  </p:childTnLst>
                                </p:cTn>
                              </p:par>
                              <p:par>
                                <p:cTn fill="hold" nodeType="withEffect" presetClass="entr" presetID="10" presetSubtype="0">
                                  <p:stCondLst>
                                    <p:cond delay="0"/>
                                  </p:stCondLst>
                                  <p:childTnLst>
                                    <p:set>
                                      <p:cBhvr>
                                        <p:cTn dur="1" fill="hold">
                                          <p:stCondLst>
                                            <p:cond delay="0"/>
                                          </p:stCondLst>
                                        </p:cTn>
                                        <p:tgtEl>
                                          <p:spTgt spid="1813"/>
                                        </p:tgtEl>
                                        <p:attrNameLst>
                                          <p:attrName>style.visibility</p:attrName>
                                        </p:attrNameLst>
                                      </p:cBhvr>
                                      <p:to>
                                        <p:strVal val="visible"/>
                                      </p:to>
                                    </p:set>
                                    <p:animEffect filter="fade" transition="in">
                                      <p:cBhvr>
                                        <p:cTn dur="500"/>
                                        <p:tgtEl>
                                          <p:spTgt spid="1813"/>
                                        </p:tgtEl>
                                      </p:cBhvr>
                                    </p:animEffect>
                                  </p:childTnLst>
                                </p:cTn>
                              </p:par>
                              <p:par>
                                <p:cTn fill="hold" nodeType="withEffect" presetClass="entr" presetID="2" presetSubtype="8">
                                  <p:stCondLst>
                                    <p:cond delay="0"/>
                                  </p:stCondLst>
                                  <p:childTnLst>
                                    <p:set>
                                      <p:cBhvr>
                                        <p:cTn dur="1" fill="hold">
                                          <p:stCondLst>
                                            <p:cond delay="0"/>
                                          </p:stCondLst>
                                        </p:cTn>
                                        <p:tgtEl>
                                          <p:spTgt spid="1807">
                                            <p:txEl>
                                              <p:pRg end="0" st="0"/>
                                            </p:txEl>
                                          </p:spTgt>
                                        </p:tgtEl>
                                        <p:attrNameLst>
                                          <p:attrName>style.visibility</p:attrName>
                                        </p:attrNameLst>
                                      </p:cBhvr>
                                      <p:to>
                                        <p:strVal val="visible"/>
                                      </p:to>
                                    </p:set>
                                    <p:anim calcmode="lin" valueType="num">
                                      <p:cBhvr additive="base">
                                        <p:cTn dur="500"/>
                                        <p:tgtEl>
                                          <p:spTgt spid="180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7">
                                            <p:txEl>
                                              <p:pRg end="1" st="1"/>
                                            </p:txEl>
                                          </p:spTgt>
                                        </p:tgtEl>
                                        <p:attrNameLst>
                                          <p:attrName>style.visibility</p:attrName>
                                        </p:attrNameLst>
                                      </p:cBhvr>
                                      <p:to>
                                        <p:strVal val="visible"/>
                                      </p:to>
                                    </p:set>
                                    <p:anim calcmode="lin" valueType="num">
                                      <p:cBhvr additive="base">
                                        <p:cTn dur="500"/>
                                        <p:tgtEl>
                                          <p:spTgt spid="180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7">
                                            <p:txEl>
                                              <p:pRg end="2" st="2"/>
                                            </p:txEl>
                                          </p:spTgt>
                                        </p:tgtEl>
                                        <p:attrNameLst>
                                          <p:attrName>style.visibility</p:attrName>
                                        </p:attrNameLst>
                                      </p:cBhvr>
                                      <p:to>
                                        <p:strVal val="visible"/>
                                      </p:to>
                                    </p:set>
                                    <p:anim calcmode="lin" valueType="num">
                                      <p:cBhvr additive="base">
                                        <p:cTn dur="500"/>
                                        <p:tgtEl>
                                          <p:spTgt spid="180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7">
                                            <p:txEl>
                                              <p:pRg end="3" st="3"/>
                                            </p:txEl>
                                          </p:spTgt>
                                        </p:tgtEl>
                                        <p:attrNameLst>
                                          <p:attrName>style.visibility</p:attrName>
                                        </p:attrNameLst>
                                      </p:cBhvr>
                                      <p:to>
                                        <p:strVal val="visible"/>
                                      </p:to>
                                    </p:set>
                                    <p:anim calcmode="lin" valueType="num">
                                      <p:cBhvr additive="base">
                                        <p:cTn dur="500"/>
                                        <p:tgtEl>
                                          <p:spTgt spid="180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7">
                                            <p:txEl>
                                              <p:pRg end="4" st="4"/>
                                            </p:txEl>
                                          </p:spTgt>
                                        </p:tgtEl>
                                        <p:attrNameLst>
                                          <p:attrName>style.visibility</p:attrName>
                                        </p:attrNameLst>
                                      </p:cBhvr>
                                      <p:to>
                                        <p:strVal val="visible"/>
                                      </p:to>
                                    </p:set>
                                    <p:anim calcmode="lin" valueType="num">
                                      <p:cBhvr additive="base">
                                        <p:cTn dur="500"/>
                                        <p:tgtEl>
                                          <p:spTgt spid="180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7">
                                            <p:txEl>
                                              <p:pRg end="5" st="5"/>
                                            </p:txEl>
                                          </p:spTgt>
                                        </p:tgtEl>
                                        <p:attrNameLst>
                                          <p:attrName>style.visibility</p:attrName>
                                        </p:attrNameLst>
                                      </p:cBhvr>
                                      <p:to>
                                        <p:strVal val="visible"/>
                                      </p:to>
                                    </p:set>
                                    <p:anim calcmode="lin" valueType="num">
                                      <p:cBhvr additive="base">
                                        <p:cTn dur="500"/>
                                        <p:tgtEl>
                                          <p:spTgt spid="180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7">
                                            <p:txEl>
                                              <p:pRg end="6" st="6"/>
                                            </p:txEl>
                                          </p:spTgt>
                                        </p:tgtEl>
                                        <p:attrNameLst>
                                          <p:attrName>style.visibility</p:attrName>
                                        </p:attrNameLst>
                                      </p:cBhvr>
                                      <p:to>
                                        <p:strVal val="visible"/>
                                      </p:to>
                                    </p:set>
                                    <p:anim calcmode="lin" valueType="num">
                                      <p:cBhvr additive="base">
                                        <p:cTn dur="500"/>
                                        <p:tgtEl>
                                          <p:spTgt spid="180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7">
                                            <p:txEl>
                                              <p:pRg end="7" st="7"/>
                                            </p:txEl>
                                          </p:spTgt>
                                        </p:tgtEl>
                                        <p:attrNameLst>
                                          <p:attrName>style.visibility</p:attrName>
                                        </p:attrNameLst>
                                      </p:cBhvr>
                                      <p:to>
                                        <p:strVal val="visible"/>
                                      </p:to>
                                    </p:set>
                                    <p:anim calcmode="lin" valueType="num">
                                      <p:cBhvr additive="base">
                                        <p:cTn dur="500"/>
                                        <p:tgtEl>
                                          <p:spTgt spid="180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7">
                                            <p:txEl>
                                              <p:pRg end="8" st="8"/>
                                            </p:txEl>
                                          </p:spTgt>
                                        </p:tgtEl>
                                        <p:attrNameLst>
                                          <p:attrName>style.visibility</p:attrName>
                                        </p:attrNameLst>
                                      </p:cBhvr>
                                      <p:to>
                                        <p:strVal val="visible"/>
                                      </p:to>
                                    </p:set>
                                    <p:anim calcmode="lin" valueType="num">
                                      <p:cBhvr additive="base">
                                        <p:cTn dur="500"/>
                                        <p:tgtEl>
                                          <p:spTgt spid="1807">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819"/>
                                        </p:tgtEl>
                                        <p:attrNameLst>
                                          <p:attrName>style.visibility</p:attrName>
                                        </p:attrNameLst>
                                      </p:cBhvr>
                                      <p:to>
                                        <p:strVal val="visible"/>
                                      </p:to>
                                    </p:set>
                                    <p:anim calcmode="lin" valueType="num">
                                      <p:cBhvr additive="base">
                                        <p:cTn dur="500"/>
                                        <p:tgtEl>
                                          <p:spTgt spid="181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806">
                                            <p:txEl>
                                              <p:pRg end="0" st="0"/>
                                            </p:txEl>
                                          </p:spTgt>
                                        </p:tgtEl>
                                        <p:attrNameLst>
                                          <p:attrName>style.visibility</p:attrName>
                                        </p:attrNameLst>
                                      </p:cBhvr>
                                      <p:to>
                                        <p:strVal val="visible"/>
                                      </p:to>
                                    </p:set>
                                    <p:animEffect filter="fade" transition="in">
                                      <p:cBhvr>
                                        <p:cTn dur="500"/>
                                        <p:tgtEl>
                                          <p:spTgt spid="1806">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6">
                                            <p:txEl>
                                              <p:pRg end="1" st="1"/>
                                            </p:txEl>
                                          </p:spTgt>
                                        </p:tgtEl>
                                        <p:attrNameLst>
                                          <p:attrName>style.visibility</p:attrName>
                                        </p:attrNameLst>
                                      </p:cBhvr>
                                      <p:to>
                                        <p:strVal val="visible"/>
                                      </p:to>
                                    </p:set>
                                    <p:animEffect filter="fade" transition="in">
                                      <p:cBhvr>
                                        <p:cTn dur="500"/>
                                        <p:tgtEl>
                                          <p:spTgt spid="1806">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6">
                                            <p:txEl>
                                              <p:pRg end="2" st="2"/>
                                            </p:txEl>
                                          </p:spTgt>
                                        </p:tgtEl>
                                        <p:attrNameLst>
                                          <p:attrName>style.visibility</p:attrName>
                                        </p:attrNameLst>
                                      </p:cBhvr>
                                      <p:to>
                                        <p:strVal val="visible"/>
                                      </p:to>
                                    </p:set>
                                    <p:animEffect filter="fade" transition="in">
                                      <p:cBhvr>
                                        <p:cTn dur="500"/>
                                        <p:tgtEl>
                                          <p:spTgt spid="1806">
                                            <p:txEl>
                                              <p:pRg end="2" st="2"/>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6">
                                            <p:txEl>
                                              <p:pRg end="3" st="3"/>
                                            </p:txEl>
                                          </p:spTgt>
                                        </p:tgtEl>
                                        <p:attrNameLst>
                                          <p:attrName>style.visibility</p:attrName>
                                        </p:attrNameLst>
                                      </p:cBhvr>
                                      <p:to>
                                        <p:strVal val="visible"/>
                                      </p:to>
                                    </p:set>
                                    <p:animEffect filter="fade" transition="in">
                                      <p:cBhvr>
                                        <p:cTn dur="500"/>
                                        <p:tgtEl>
                                          <p:spTgt spid="1806">
                                            <p:txEl>
                                              <p:pRg end="3" st="3"/>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6">
                                            <p:txEl>
                                              <p:pRg end="4" st="4"/>
                                            </p:txEl>
                                          </p:spTgt>
                                        </p:tgtEl>
                                        <p:attrNameLst>
                                          <p:attrName>style.visibility</p:attrName>
                                        </p:attrNameLst>
                                      </p:cBhvr>
                                      <p:to>
                                        <p:strVal val="visible"/>
                                      </p:to>
                                    </p:set>
                                    <p:animEffect filter="fade" transition="in">
                                      <p:cBhvr>
                                        <p:cTn dur="500"/>
                                        <p:tgtEl>
                                          <p:spTgt spid="1806">
                                            <p:txEl>
                                              <p:pRg end="4" st="4"/>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6">
                                            <p:txEl>
                                              <p:pRg end="5" st="5"/>
                                            </p:txEl>
                                          </p:spTgt>
                                        </p:tgtEl>
                                        <p:attrNameLst>
                                          <p:attrName>style.visibility</p:attrName>
                                        </p:attrNameLst>
                                      </p:cBhvr>
                                      <p:to>
                                        <p:strVal val="visible"/>
                                      </p:to>
                                    </p:set>
                                    <p:animEffect filter="fade" transition="in">
                                      <p:cBhvr>
                                        <p:cTn dur="500"/>
                                        <p:tgtEl>
                                          <p:spTgt spid="1806">
                                            <p:txEl>
                                              <p:pRg end="5" st="5"/>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6">
                                            <p:txEl>
                                              <p:pRg end="6" st="6"/>
                                            </p:txEl>
                                          </p:spTgt>
                                        </p:tgtEl>
                                        <p:attrNameLst>
                                          <p:attrName>style.visibility</p:attrName>
                                        </p:attrNameLst>
                                      </p:cBhvr>
                                      <p:to>
                                        <p:strVal val="visible"/>
                                      </p:to>
                                    </p:set>
                                    <p:animEffect filter="fade" transition="in">
                                      <p:cBhvr>
                                        <p:cTn dur="500"/>
                                        <p:tgtEl>
                                          <p:spTgt spid="1806">
                                            <p:txEl>
                                              <p:pRg end="6" st="6"/>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6">
                                            <p:txEl>
                                              <p:pRg end="7" st="7"/>
                                            </p:txEl>
                                          </p:spTgt>
                                        </p:tgtEl>
                                        <p:attrNameLst>
                                          <p:attrName>style.visibility</p:attrName>
                                        </p:attrNameLst>
                                      </p:cBhvr>
                                      <p:to>
                                        <p:strVal val="visible"/>
                                      </p:to>
                                    </p:set>
                                    <p:animEffect filter="fade" transition="in">
                                      <p:cBhvr>
                                        <p:cTn dur="500"/>
                                        <p:tgtEl>
                                          <p:spTgt spid="1806">
                                            <p:txEl>
                                              <p:pRg end="7" st="7"/>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6">
                                            <p:txEl>
                                              <p:pRg end="8" st="8"/>
                                            </p:txEl>
                                          </p:spTgt>
                                        </p:tgtEl>
                                        <p:attrNameLst>
                                          <p:attrName>style.visibility</p:attrName>
                                        </p:attrNameLst>
                                      </p:cBhvr>
                                      <p:to>
                                        <p:strVal val="visible"/>
                                      </p:to>
                                    </p:set>
                                    <p:animEffect filter="fade" transition="in">
                                      <p:cBhvr>
                                        <p:cTn dur="500"/>
                                        <p:tgtEl>
                                          <p:spTgt spid="1806">
                                            <p:txEl>
                                              <p:pRg end="8" st="8"/>
                                            </p:txEl>
                                          </p:spTgt>
                                        </p:tgtEl>
                                      </p:cBhvr>
                                    </p:animEffect>
                                  </p:childTnLst>
                                </p:cTn>
                              </p:par>
                            </p:childTnLst>
                          </p:cTn>
                        </p:par>
                        <p:par>
                          <p:cTn fill="hold">
                            <p:stCondLst>
                              <p:cond delay="8750"/>
                            </p:stCondLst>
                            <p:childTnLst>
                              <p:par>
                                <p:cTn fill="hold" nodeType="afterEffect" presetClass="entr" presetID="10" presetSubtype="0">
                                  <p:stCondLst>
                                    <p:cond delay="250"/>
                                  </p:stCondLst>
                                  <p:childTnLst>
                                    <p:set>
                                      <p:cBhvr>
                                        <p:cTn dur="1" fill="hold">
                                          <p:stCondLst>
                                            <p:cond delay="0"/>
                                          </p:stCondLst>
                                        </p:cTn>
                                        <p:tgtEl>
                                          <p:spTgt spid="1799"/>
                                        </p:tgtEl>
                                        <p:attrNameLst>
                                          <p:attrName>style.visibility</p:attrName>
                                        </p:attrNameLst>
                                      </p:cBhvr>
                                      <p:to>
                                        <p:strVal val="visible"/>
                                      </p:to>
                                    </p:set>
                                    <p:animEffect filter="fade" transition="in">
                                      <p:cBhvr>
                                        <p:cTn dur="500"/>
                                        <p:tgtEl>
                                          <p:spTgt spid="1799"/>
                                        </p:tgtEl>
                                      </p:cBhvr>
                                    </p:animEffect>
                                  </p:childTnLst>
                                </p:cTn>
                              </p:par>
                            </p:childTnLst>
                          </p:cTn>
                        </p:par>
                        <p:par>
                          <p:cTn fill="hold">
                            <p:stCondLst>
                              <p:cond delay="9250"/>
                            </p:stCondLst>
                            <p:childTnLst>
                              <p:par>
                                <p:cTn fill="hold" nodeType="afterEffect" presetClass="entr" presetID="10" presetSubtype="0">
                                  <p:stCondLst>
                                    <p:cond delay="0"/>
                                  </p:stCondLst>
                                  <p:childTnLst>
                                    <p:set>
                                      <p:cBhvr>
                                        <p:cTn dur="1" fill="hold">
                                          <p:stCondLst>
                                            <p:cond delay="0"/>
                                          </p:stCondLst>
                                        </p:cTn>
                                        <p:tgtEl>
                                          <p:spTgt spid="1816"/>
                                        </p:tgtEl>
                                        <p:attrNameLst>
                                          <p:attrName>style.visibility</p:attrName>
                                        </p:attrNameLst>
                                      </p:cBhvr>
                                      <p:to>
                                        <p:strVal val="visible"/>
                                      </p:to>
                                    </p:set>
                                    <p:animEffect filter="fade" transition="in">
                                      <p:cBhvr>
                                        <p:cTn dur="500"/>
                                        <p:tgtEl>
                                          <p:spTgt spid="1816"/>
                                        </p:tgtEl>
                                      </p:cBhvr>
                                    </p:animEffect>
                                  </p:childTnLst>
                                </p:cTn>
                              </p:par>
                              <p:par>
                                <p:cTn fill="hold" nodeType="withEffect" presetClass="entr" presetID="10" presetSubtype="0">
                                  <p:stCondLst>
                                    <p:cond delay="0"/>
                                  </p:stCondLst>
                                  <p:childTnLst>
                                    <p:set>
                                      <p:cBhvr>
                                        <p:cTn dur="1" fill="hold">
                                          <p:stCondLst>
                                            <p:cond delay="0"/>
                                          </p:stCondLst>
                                        </p:cTn>
                                        <p:tgtEl>
                                          <p:spTgt spid="1815"/>
                                        </p:tgtEl>
                                        <p:attrNameLst>
                                          <p:attrName>style.visibility</p:attrName>
                                        </p:attrNameLst>
                                      </p:cBhvr>
                                      <p:to>
                                        <p:strVal val="visible"/>
                                      </p:to>
                                    </p:set>
                                    <p:animEffect filter="fade" transition="in">
                                      <p:cBhvr>
                                        <p:cTn dur="500"/>
                                        <p:tgtEl>
                                          <p:spTgt spid="1815"/>
                                        </p:tgtEl>
                                      </p:cBhvr>
                                    </p:animEffect>
                                  </p:childTnLst>
                                </p:cTn>
                              </p:par>
                              <p:par>
                                <p:cTn fill="hold" nodeType="withEffect" presetClass="entr" presetID="2" presetSubtype="8">
                                  <p:stCondLst>
                                    <p:cond delay="0"/>
                                  </p:stCondLst>
                                  <p:childTnLst>
                                    <p:set>
                                      <p:cBhvr>
                                        <p:cTn dur="1" fill="hold">
                                          <p:stCondLst>
                                            <p:cond delay="0"/>
                                          </p:stCondLst>
                                        </p:cTn>
                                        <p:tgtEl>
                                          <p:spTgt spid="1805">
                                            <p:txEl>
                                              <p:pRg end="0" st="0"/>
                                            </p:txEl>
                                          </p:spTgt>
                                        </p:tgtEl>
                                        <p:attrNameLst>
                                          <p:attrName>style.visibility</p:attrName>
                                        </p:attrNameLst>
                                      </p:cBhvr>
                                      <p:to>
                                        <p:strVal val="visible"/>
                                      </p:to>
                                    </p:set>
                                    <p:anim calcmode="lin" valueType="num">
                                      <p:cBhvr additive="base">
                                        <p:cTn dur="500"/>
                                        <p:tgtEl>
                                          <p:spTgt spid="1805">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5">
                                            <p:txEl>
                                              <p:pRg end="1" st="1"/>
                                            </p:txEl>
                                          </p:spTgt>
                                        </p:tgtEl>
                                        <p:attrNameLst>
                                          <p:attrName>style.visibility</p:attrName>
                                        </p:attrNameLst>
                                      </p:cBhvr>
                                      <p:to>
                                        <p:strVal val="visible"/>
                                      </p:to>
                                    </p:set>
                                    <p:anim calcmode="lin" valueType="num">
                                      <p:cBhvr additive="base">
                                        <p:cTn dur="500"/>
                                        <p:tgtEl>
                                          <p:spTgt spid="1805">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5">
                                            <p:txEl>
                                              <p:pRg end="2" st="2"/>
                                            </p:txEl>
                                          </p:spTgt>
                                        </p:tgtEl>
                                        <p:attrNameLst>
                                          <p:attrName>style.visibility</p:attrName>
                                        </p:attrNameLst>
                                      </p:cBhvr>
                                      <p:to>
                                        <p:strVal val="visible"/>
                                      </p:to>
                                    </p:set>
                                    <p:anim calcmode="lin" valueType="num">
                                      <p:cBhvr additive="base">
                                        <p:cTn dur="500"/>
                                        <p:tgtEl>
                                          <p:spTgt spid="1805">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5">
                                            <p:txEl>
                                              <p:pRg end="3" st="3"/>
                                            </p:txEl>
                                          </p:spTgt>
                                        </p:tgtEl>
                                        <p:attrNameLst>
                                          <p:attrName>style.visibility</p:attrName>
                                        </p:attrNameLst>
                                      </p:cBhvr>
                                      <p:to>
                                        <p:strVal val="visible"/>
                                      </p:to>
                                    </p:set>
                                    <p:anim calcmode="lin" valueType="num">
                                      <p:cBhvr additive="base">
                                        <p:cTn dur="500"/>
                                        <p:tgtEl>
                                          <p:spTgt spid="1805">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5">
                                            <p:txEl>
                                              <p:pRg end="4" st="4"/>
                                            </p:txEl>
                                          </p:spTgt>
                                        </p:tgtEl>
                                        <p:attrNameLst>
                                          <p:attrName>style.visibility</p:attrName>
                                        </p:attrNameLst>
                                      </p:cBhvr>
                                      <p:to>
                                        <p:strVal val="visible"/>
                                      </p:to>
                                    </p:set>
                                    <p:anim calcmode="lin" valueType="num">
                                      <p:cBhvr additive="base">
                                        <p:cTn dur="500"/>
                                        <p:tgtEl>
                                          <p:spTgt spid="1805">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5">
                                            <p:txEl>
                                              <p:pRg end="5" st="5"/>
                                            </p:txEl>
                                          </p:spTgt>
                                        </p:tgtEl>
                                        <p:attrNameLst>
                                          <p:attrName>style.visibility</p:attrName>
                                        </p:attrNameLst>
                                      </p:cBhvr>
                                      <p:to>
                                        <p:strVal val="visible"/>
                                      </p:to>
                                    </p:set>
                                    <p:anim calcmode="lin" valueType="num">
                                      <p:cBhvr additive="base">
                                        <p:cTn dur="500"/>
                                        <p:tgtEl>
                                          <p:spTgt spid="1805">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5">
                                            <p:txEl>
                                              <p:pRg end="6" st="6"/>
                                            </p:txEl>
                                          </p:spTgt>
                                        </p:tgtEl>
                                        <p:attrNameLst>
                                          <p:attrName>style.visibility</p:attrName>
                                        </p:attrNameLst>
                                      </p:cBhvr>
                                      <p:to>
                                        <p:strVal val="visible"/>
                                      </p:to>
                                    </p:set>
                                    <p:anim calcmode="lin" valueType="num">
                                      <p:cBhvr additive="base">
                                        <p:cTn dur="500"/>
                                        <p:tgtEl>
                                          <p:spTgt spid="1805">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5">
                                            <p:txEl>
                                              <p:pRg end="7" st="7"/>
                                            </p:txEl>
                                          </p:spTgt>
                                        </p:tgtEl>
                                        <p:attrNameLst>
                                          <p:attrName>style.visibility</p:attrName>
                                        </p:attrNameLst>
                                      </p:cBhvr>
                                      <p:to>
                                        <p:strVal val="visible"/>
                                      </p:to>
                                    </p:set>
                                    <p:anim calcmode="lin" valueType="num">
                                      <p:cBhvr additive="base">
                                        <p:cTn dur="500"/>
                                        <p:tgtEl>
                                          <p:spTgt spid="1805">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05">
                                            <p:txEl>
                                              <p:pRg end="8" st="8"/>
                                            </p:txEl>
                                          </p:spTgt>
                                        </p:tgtEl>
                                        <p:attrNameLst>
                                          <p:attrName>style.visibility</p:attrName>
                                        </p:attrNameLst>
                                      </p:cBhvr>
                                      <p:to>
                                        <p:strVal val="visible"/>
                                      </p:to>
                                    </p:set>
                                    <p:anim calcmode="lin" valueType="num">
                                      <p:cBhvr additive="base">
                                        <p:cTn dur="500"/>
                                        <p:tgtEl>
                                          <p:spTgt spid="1805">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1820"/>
                                        </p:tgtEl>
                                        <p:attrNameLst>
                                          <p:attrName>style.visibility</p:attrName>
                                        </p:attrNameLst>
                                      </p:cBhvr>
                                      <p:to>
                                        <p:strVal val="visible"/>
                                      </p:to>
                                    </p:set>
                                    <p:anim calcmode="lin" valueType="num">
                                      <p:cBhvr additive="base">
                                        <p:cTn dur="500"/>
                                        <p:tgtEl>
                                          <p:spTgt spid="182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804">
                                            <p:txEl>
                                              <p:pRg end="0" st="0"/>
                                            </p:txEl>
                                          </p:spTgt>
                                        </p:tgtEl>
                                        <p:attrNameLst>
                                          <p:attrName>style.visibility</p:attrName>
                                        </p:attrNameLst>
                                      </p:cBhvr>
                                      <p:to>
                                        <p:strVal val="visible"/>
                                      </p:to>
                                    </p:set>
                                    <p:animEffect filter="fade" transition="in">
                                      <p:cBhvr>
                                        <p:cTn dur="500"/>
                                        <p:tgtEl>
                                          <p:spTgt spid="1804">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4">
                                            <p:txEl>
                                              <p:pRg end="1" st="1"/>
                                            </p:txEl>
                                          </p:spTgt>
                                        </p:tgtEl>
                                        <p:attrNameLst>
                                          <p:attrName>style.visibility</p:attrName>
                                        </p:attrNameLst>
                                      </p:cBhvr>
                                      <p:to>
                                        <p:strVal val="visible"/>
                                      </p:to>
                                    </p:set>
                                    <p:animEffect filter="fade" transition="in">
                                      <p:cBhvr>
                                        <p:cTn dur="500"/>
                                        <p:tgtEl>
                                          <p:spTgt spid="1804">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4">
                                            <p:txEl>
                                              <p:pRg end="2" st="2"/>
                                            </p:txEl>
                                          </p:spTgt>
                                        </p:tgtEl>
                                        <p:attrNameLst>
                                          <p:attrName>style.visibility</p:attrName>
                                        </p:attrNameLst>
                                      </p:cBhvr>
                                      <p:to>
                                        <p:strVal val="visible"/>
                                      </p:to>
                                    </p:set>
                                    <p:animEffect filter="fade" transition="in">
                                      <p:cBhvr>
                                        <p:cTn dur="500"/>
                                        <p:tgtEl>
                                          <p:spTgt spid="1804">
                                            <p:txEl>
                                              <p:pRg end="2" st="2"/>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4">
                                            <p:txEl>
                                              <p:pRg end="3" st="3"/>
                                            </p:txEl>
                                          </p:spTgt>
                                        </p:tgtEl>
                                        <p:attrNameLst>
                                          <p:attrName>style.visibility</p:attrName>
                                        </p:attrNameLst>
                                      </p:cBhvr>
                                      <p:to>
                                        <p:strVal val="visible"/>
                                      </p:to>
                                    </p:set>
                                    <p:animEffect filter="fade" transition="in">
                                      <p:cBhvr>
                                        <p:cTn dur="500"/>
                                        <p:tgtEl>
                                          <p:spTgt spid="1804">
                                            <p:txEl>
                                              <p:pRg end="3" st="3"/>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4">
                                            <p:txEl>
                                              <p:pRg end="4" st="4"/>
                                            </p:txEl>
                                          </p:spTgt>
                                        </p:tgtEl>
                                        <p:attrNameLst>
                                          <p:attrName>style.visibility</p:attrName>
                                        </p:attrNameLst>
                                      </p:cBhvr>
                                      <p:to>
                                        <p:strVal val="visible"/>
                                      </p:to>
                                    </p:set>
                                    <p:animEffect filter="fade" transition="in">
                                      <p:cBhvr>
                                        <p:cTn dur="500"/>
                                        <p:tgtEl>
                                          <p:spTgt spid="1804">
                                            <p:txEl>
                                              <p:pRg end="4" st="4"/>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4">
                                            <p:txEl>
                                              <p:pRg end="5" st="5"/>
                                            </p:txEl>
                                          </p:spTgt>
                                        </p:tgtEl>
                                        <p:attrNameLst>
                                          <p:attrName>style.visibility</p:attrName>
                                        </p:attrNameLst>
                                      </p:cBhvr>
                                      <p:to>
                                        <p:strVal val="visible"/>
                                      </p:to>
                                    </p:set>
                                    <p:animEffect filter="fade" transition="in">
                                      <p:cBhvr>
                                        <p:cTn dur="500"/>
                                        <p:tgtEl>
                                          <p:spTgt spid="1804">
                                            <p:txEl>
                                              <p:pRg end="5" st="5"/>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4">
                                            <p:txEl>
                                              <p:pRg end="6" st="6"/>
                                            </p:txEl>
                                          </p:spTgt>
                                        </p:tgtEl>
                                        <p:attrNameLst>
                                          <p:attrName>style.visibility</p:attrName>
                                        </p:attrNameLst>
                                      </p:cBhvr>
                                      <p:to>
                                        <p:strVal val="visible"/>
                                      </p:to>
                                    </p:set>
                                    <p:animEffect filter="fade" transition="in">
                                      <p:cBhvr>
                                        <p:cTn dur="500"/>
                                        <p:tgtEl>
                                          <p:spTgt spid="1804">
                                            <p:txEl>
                                              <p:pRg end="6" st="6"/>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4">
                                            <p:txEl>
                                              <p:pRg end="7" st="7"/>
                                            </p:txEl>
                                          </p:spTgt>
                                        </p:tgtEl>
                                        <p:attrNameLst>
                                          <p:attrName>style.visibility</p:attrName>
                                        </p:attrNameLst>
                                      </p:cBhvr>
                                      <p:to>
                                        <p:strVal val="visible"/>
                                      </p:to>
                                    </p:set>
                                    <p:animEffect filter="fade" transition="in">
                                      <p:cBhvr>
                                        <p:cTn dur="500"/>
                                        <p:tgtEl>
                                          <p:spTgt spid="1804">
                                            <p:txEl>
                                              <p:pRg end="7" st="7"/>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804">
                                            <p:txEl>
                                              <p:pRg end="8" st="8"/>
                                            </p:txEl>
                                          </p:spTgt>
                                        </p:tgtEl>
                                        <p:attrNameLst>
                                          <p:attrName>style.visibility</p:attrName>
                                        </p:attrNameLst>
                                      </p:cBhvr>
                                      <p:to>
                                        <p:strVal val="visible"/>
                                      </p:to>
                                    </p:set>
                                    <p:animEffect filter="fade" transition="in">
                                      <p:cBhvr>
                                        <p:cTn dur="500"/>
                                        <p:tgtEl>
                                          <p:spTgt spid="180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ars">
  <p:cSld name="Gears">
    <p:spTree>
      <p:nvGrpSpPr>
        <p:cNvPr id="1821" name="Shape 1821"/>
        <p:cNvGrpSpPr/>
        <p:nvPr/>
      </p:nvGrpSpPr>
      <p:grpSpPr>
        <a:xfrm>
          <a:off x="0" y="0"/>
          <a:ext cx="0" cy="0"/>
          <a:chOff x="0" y="0"/>
          <a:chExt cx="0" cy="0"/>
        </a:xfrm>
      </p:grpSpPr>
      <p:sp>
        <p:nvSpPr>
          <p:cNvPr id="1822" name="Google Shape;1822;p87"/>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3" name="Google Shape;1823;p87"/>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4" name="Google Shape;1824;p87"/>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825" name="Google Shape;1825;p87"/>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26" name="Google Shape;1826;p87"/>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27" name="Google Shape;1827;p87"/>
          <p:cNvSpPr/>
          <p:nvPr/>
        </p:nvSpPr>
        <p:spPr>
          <a:xfrm>
            <a:off x="3792577" y="2171314"/>
            <a:ext cx="3264415" cy="3350811"/>
          </a:xfrm>
          <a:custGeom>
            <a:rect b="b" l="l" r="r" t="t"/>
            <a:pathLst>
              <a:path extrusionOk="0" h="4663055" w="4542824">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828" name="Google Shape;1828;p87"/>
          <p:cNvSpPr/>
          <p:nvPr/>
        </p:nvSpPr>
        <p:spPr>
          <a:xfrm>
            <a:off x="7104309" y="3234519"/>
            <a:ext cx="4076208" cy="4184089"/>
          </a:xfrm>
          <a:custGeom>
            <a:rect b="b" l="l" r="r" t="t"/>
            <a:pathLst>
              <a:path extrusionOk="0" h="4663055" w="4542824">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829" name="Google Shape;1829;p87"/>
          <p:cNvSpPr/>
          <p:nvPr/>
        </p:nvSpPr>
        <p:spPr>
          <a:xfrm>
            <a:off x="11180517" y="4465797"/>
            <a:ext cx="2876677" cy="2952811"/>
          </a:xfrm>
          <a:custGeom>
            <a:rect b="b" l="l" r="r" t="t"/>
            <a:pathLst>
              <a:path extrusionOk="0" h="4663055" w="4542824">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830" name="Google Shape;1830;p87"/>
          <p:cNvSpPr/>
          <p:nvPr/>
        </p:nvSpPr>
        <p:spPr>
          <a:xfrm rot="-281672">
            <a:off x="13204533" y="1975752"/>
            <a:ext cx="3264415" cy="3350811"/>
          </a:xfrm>
          <a:custGeom>
            <a:rect b="b" l="l" r="r" t="t"/>
            <a:pathLst>
              <a:path extrusionOk="0" h="4663055" w="4542824">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831" name="Google Shape;1831;p87"/>
          <p:cNvSpPr/>
          <p:nvPr/>
        </p:nvSpPr>
        <p:spPr>
          <a:xfrm rot="1061079">
            <a:off x="846870" y="2388725"/>
            <a:ext cx="2876677" cy="2952811"/>
          </a:xfrm>
          <a:custGeom>
            <a:rect b="b" l="l" r="r" t="t"/>
            <a:pathLst>
              <a:path extrusionOk="0" h="4663055" w="4542824">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832" name="Google Shape;1832;p87"/>
          <p:cNvSpPr/>
          <p:nvPr/>
        </p:nvSpPr>
        <p:spPr>
          <a:xfrm>
            <a:off x="14684992" y="4850808"/>
            <a:ext cx="3220870" cy="3306114"/>
          </a:xfrm>
          <a:custGeom>
            <a:rect b="b" l="l" r="r" t="t"/>
            <a:pathLst>
              <a:path extrusionOk="0" h="4663055" w="4542824">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rgbClr val="9BD4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833" name="Google Shape;1833;p87"/>
          <p:cNvSpPr/>
          <p:nvPr/>
        </p:nvSpPr>
        <p:spPr>
          <a:xfrm rot="1442875">
            <a:off x="1812621" y="4863286"/>
            <a:ext cx="3264415" cy="3350811"/>
          </a:xfrm>
          <a:custGeom>
            <a:rect b="b" l="l" r="r" t="t"/>
            <a:pathLst>
              <a:path extrusionOk="0" h="4663055" w="4542824">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rgbClr val="FEC8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Open Sans"/>
              <a:ea typeface="Open Sans"/>
              <a:cs typeface="Open Sans"/>
              <a:sym typeface="Open Sans"/>
            </a:endParaRPr>
          </a:p>
        </p:txBody>
      </p:sp>
      <p:sp>
        <p:nvSpPr>
          <p:cNvPr id="1834" name="Google Shape;1834;p87"/>
          <p:cNvSpPr txBox="1"/>
          <p:nvPr>
            <p:ph idx="2" type="body"/>
          </p:nvPr>
        </p:nvSpPr>
        <p:spPr>
          <a:xfrm>
            <a:off x="5001701" y="7997587"/>
            <a:ext cx="8291216" cy="1446663"/>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5" name="Google Shape;1835;p87"/>
          <p:cNvSpPr/>
          <p:nvPr/>
        </p:nvSpPr>
        <p:spPr>
          <a:xfrm>
            <a:off x="7522233" y="7892109"/>
            <a:ext cx="3240360" cy="7200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36" name="Google Shape;1836;p87"/>
          <p:cNvSpPr txBox="1"/>
          <p:nvPr>
            <p:ph idx="3" type="body"/>
          </p:nvPr>
        </p:nvSpPr>
        <p:spPr>
          <a:xfrm>
            <a:off x="7859496" y="4912665"/>
            <a:ext cx="2567393"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dk2"/>
              </a:buClr>
              <a:buSzPts val="2400"/>
              <a:buNone/>
              <a:defRPr sz="2400">
                <a:solidFill>
                  <a:schemeClr val="dk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7" name="Google Shape;1837;p87"/>
          <p:cNvSpPr txBox="1"/>
          <p:nvPr>
            <p:ph idx="4" type="body"/>
          </p:nvPr>
        </p:nvSpPr>
        <p:spPr>
          <a:xfrm>
            <a:off x="4307106" y="3460117"/>
            <a:ext cx="2144508"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accent1"/>
              </a:buClr>
              <a:buSzPts val="2400"/>
              <a:buNone/>
              <a:defRPr sz="24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8" name="Google Shape;1838;p87"/>
          <p:cNvSpPr txBox="1"/>
          <p:nvPr>
            <p:ph idx="5" type="body"/>
          </p:nvPr>
        </p:nvSpPr>
        <p:spPr>
          <a:xfrm>
            <a:off x="2358926" y="6152089"/>
            <a:ext cx="2144508"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accent5"/>
              </a:buClr>
              <a:buSzPts val="2400"/>
              <a:buNone/>
              <a:defRPr sz="24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9" name="Google Shape;1839;p87"/>
          <p:cNvSpPr txBox="1"/>
          <p:nvPr>
            <p:ph idx="6" type="body"/>
          </p:nvPr>
        </p:nvSpPr>
        <p:spPr>
          <a:xfrm>
            <a:off x="1271559" y="3460117"/>
            <a:ext cx="1966991"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accent3"/>
              </a:buClr>
              <a:buSzPts val="2000"/>
              <a:buNone/>
              <a:defRPr sz="20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0" name="Google Shape;1840;p87"/>
          <p:cNvSpPr txBox="1"/>
          <p:nvPr>
            <p:ph idx="7" type="body"/>
          </p:nvPr>
        </p:nvSpPr>
        <p:spPr>
          <a:xfrm>
            <a:off x="11635359" y="5538752"/>
            <a:ext cx="1966991"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accent2"/>
              </a:buClr>
              <a:buSzPts val="2000"/>
              <a:buNone/>
              <a:defRPr sz="20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1" name="Google Shape;1841;p87"/>
          <p:cNvSpPr txBox="1"/>
          <p:nvPr>
            <p:ph idx="8" type="body"/>
          </p:nvPr>
        </p:nvSpPr>
        <p:spPr>
          <a:xfrm>
            <a:off x="13750838" y="3278442"/>
            <a:ext cx="2144508"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accent4"/>
              </a:buClr>
              <a:buSzPts val="2400"/>
              <a:buNone/>
              <a:defRPr sz="24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2" name="Google Shape;1842;p87"/>
          <p:cNvSpPr txBox="1"/>
          <p:nvPr>
            <p:ph idx="9" type="body"/>
          </p:nvPr>
        </p:nvSpPr>
        <p:spPr>
          <a:xfrm>
            <a:off x="15223173" y="6117263"/>
            <a:ext cx="2144508"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accent6"/>
              </a:buClr>
              <a:buSzPts val="2400"/>
              <a:buNone/>
              <a:defRPr sz="2400">
                <a:solidFill>
                  <a:schemeClr val="accent6"/>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826"/>
                                        </p:tgtEl>
                                        <p:attrNameLst>
                                          <p:attrName>style.visibility</p:attrName>
                                        </p:attrNameLst>
                                      </p:cBhvr>
                                      <p:to>
                                        <p:strVal val="visible"/>
                                      </p:to>
                                    </p:set>
                                    <p:anim calcmode="lin" valueType="num">
                                      <p:cBhvr additive="base">
                                        <p:cTn dur="500"/>
                                        <p:tgtEl>
                                          <p:spTgt spid="182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825">
                                            <p:txEl>
                                              <p:pRg end="0" st="0"/>
                                            </p:txEl>
                                          </p:spTgt>
                                        </p:tgtEl>
                                        <p:attrNameLst>
                                          <p:attrName>style.visibility</p:attrName>
                                        </p:attrNameLst>
                                      </p:cBhvr>
                                      <p:to>
                                        <p:strVal val="visible"/>
                                      </p:to>
                                    </p:set>
                                    <p:animEffect filter="fade" transition="in">
                                      <p:cBhvr>
                                        <p:cTn dur="500"/>
                                        <p:tgtEl>
                                          <p:spTgt spid="182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5">
                                            <p:txEl>
                                              <p:pRg end="1" st="1"/>
                                            </p:txEl>
                                          </p:spTgt>
                                        </p:tgtEl>
                                        <p:attrNameLst>
                                          <p:attrName>style.visibility</p:attrName>
                                        </p:attrNameLst>
                                      </p:cBhvr>
                                      <p:to>
                                        <p:strVal val="visible"/>
                                      </p:to>
                                    </p:set>
                                    <p:animEffect filter="fade" transition="in">
                                      <p:cBhvr>
                                        <p:cTn dur="500"/>
                                        <p:tgtEl>
                                          <p:spTgt spid="182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5">
                                            <p:txEl>
                                              <p:pRg end="2" st="2"/>
                                            </p:txEl>
                                          </p:spTgt>
                                        </p:tgtEl>
                                        <p:attrNameLst>
                                          <p:attrName>style.visibility</p:attrName>
                                        </p:attrNameLst>
                                      </p:cBhvr>
                                      <p:to>
                                        <p:strVal val="visible"/>
                                      </p:to>
                                    </p:set>
                                    <p:animEffect filter="fade" transition="in">
                                      <p:cBhvr>
                                        <p:cTn dur="500"/>
                                        <p:tgtEl>
                                          <p:spTgt spid="182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5">
                                            <p:txEl>
                                              <p:pRg end="3" st="3"/>
                                            </p:txEl>
                                          </p:spTgt>
                                        </p:tgtEl>
                                        <p:attrNameLst>
                                          <p:attrName>style.visibility</p:attrName>
                                        </p:attrNameLst>
                                      </p:cBhvr>
                                      <p:to>
                                        <p:strVal val="visible"/>
                                      </p:to>
                                    </p:set>
                                    <p:animEffect filter="fade" transition="in">
                                      <p:cBhvr>
                                        <p:cTn dur="500"/>
                                        <p:tgtEl>
                                          <p:spTgt spid="182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5">
                                            <p:txEl>
                                              <p:pRg end="4" st="4"/>
                                            </p:txEl>
                                          </p:spTgt>
                                        </p:tgtEl>
                                        <p:attrNameLst>
                                          <p:attrName>style.visibility</p:attrName>
                                        </p:attrNameLst>
                                      </p:cBhvr>
                                      <p:to>
                                        <p:strVal val="visible"/>
                                      </p:to>
                                    </p:set>
                                    <p:animEffect filter="fade" transition="in">
                                      <p:cBhvr>
                                        <p:cTn dur="500"/>
                                        <p:tgtEl>
                                          <p:spTgt spid="182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5">
                                            <p:txEl>
                                              <p:pRg end="5" st="5"/>
                                            </p:txEl>
                                          </p:spTgt>
                                        </p:tgtEl>
                                        <p:attrNameLst>
                                          <p:attrName>style.visibility</p:attrName>
                                        </p:attrNameLst>
                                      </p:cBhvr>
                                      <p:to>
                                        <p:strVal val="visible"/>
                                      </p:to>
                                    </p:set>
                                    <p:animEffect filter="fade" transition="in">
                                      <p:cBhvr>
                                        <p:cTn dur="500"/>
                                        <p:tgtEl>
                                          <p:spTgt spid="182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5">
                                            <p:txEl>
                                              <p:pRg end="6" st="6"/>
                                            </p:txEl>
                                          </p:spTgt>
                                        </p:tgtEl>
                                        <p:attrNameLst>
                                          <p:attrName>style.visibility</p:attrName>
                                        </p:attrNameLst>
                                      </p:cBhvr>
                                      <p:to>
                                        <p:strVal val="visible"/>
                                      </p:to>
                                    </p:set>
                                    <p:animEffect filter="fade" transition="in">
                                      <p:cBhvr>
                                        <p:cTn dur="500"/>
                                        <p:tgtEl>
                                          <p:spTgt spid="182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5">
                                            <p:txEl>
                                              <p:pRg end="7" st="7"/>
                                            </p:txEl>
                                          </p:spTgt>
                                        </p:tgtEl>
                                        <p:attrNameLst>
                                          <p:attrName>style.visibility</p:attrName>
                                        </p:attrNameLst>
                                      </p:cBhvr>
                                      <p:to>
                                        <p:strVal val="visible"/>
                                      </p:to>
                                    </p:set>
                                    <p:animEffect filter="fade" transition="in">
                                      <p:cBhvr>
                                        <p:cTn dur="500"/>
                                        <p:tgtEl>
                                          <p:spTgt spid="182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25">
                                            <p:txEl>
                                              <p:pRg end="8" st="8"/>
                                            </p:txEl>
                                          </p:spTgt>
                                        </p:tgtEl>
                                        <p:attrNameLst>
                                          <p:attrName>style.visibility</p:attrName>
                                        </p:attrNameLst>
                                      </p:cBhvr>
                                      <p:to>
                                        <p:strVal val="visible"/>
                                      </p:to>
                                    </p:set>
                                    <p:animEffect filter="fade" transition="in">
                                      <p:cBhvr>
                                        <p:cTn dur="500"/>
                                        <p:tgtEl>
                                          <p:spTgt spid="1825">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28"/>
                                        </p:tgtEl>
                                        <p:attrNameLst>
                                          <p:attrName>style.visibility</p:attrName>
                                        </p:attrNameLst>
                                      </p:cBhvr>
                                      <p:to>
                                        <p:strVal val="visible"/>
                                      </p:to>
                                    </p:set>
                                    <p:animEffect filter="fade" transition="in">
                                      <p:cBhvr>
                                        <p:cTn dur="750"/>
                                        <p:tgtEl>
                                          <p:spTgt spid="1828"/>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836">
                                            <p:txEl>
                                              <p:pRg end="0" st="0"/>
                                            </p:txEl>
                                          </p:spTgt>
                                        </p:tgtEl>
                                        <p:attrNameLst>
                                          <p:attrName>style.visibility</p:attrName>
                                        </p:attrNameLst>
                                      </p:cBhvr>
                                      <p:to>
                                        <p:strVal val="visible"/>
                                      </p:to>
                                    </p:set>
                                    <p:animEffect filter="fade" transition="in">
                                      <p:cBhvr>
                                        <p:cTn dur="500"/>
                                        <p:tgtEl>
                                          <p:spTgt spid="1836">
                                            <p:txEl>
                                              <p:pRg end="0" st="0"/>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836">
                                            <p:txEl>
                                              <p:pRg end="1" st="1"/>
                                            </p:txEl>
                                          </p:spTgt>
                                        </p:tgtEl>
                                        <p:attrNameLst>
                                          <p:attrName>style.visibility</p:attrName>
                                        </p:attrNameLst>
                                      </p:cBhvr>
                                      <p:to>
                                        <p:strVal val="visible"/>
                                      </p:to>
                                    </p:set>
                                    <p:animEffect filter="fade" transition="in">
                                      <p:cBhvr>
                                        <p:cTn dur="500"/>
                                        <p:tgtEl>
                                          <p:spTgt spid="1836">
                                            <p:txEl>
                                              <p:pRg end="1" st="1"/>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836">
                                            <p:txEl>
                                              <p:pRg end="2" st="2"/>
                                            </p:txEl>
                                          </p:spTgt>
                                        </p:tgtEl>
                                        <p:attrNameLst>
                                          <p:attrName>style.visibility</p:attrName>
                                        </p:attrNameLst>
                                      </p:cBhvr>
                                      <p:to>
                                        <p:strVal val="visible"/>
                                      </p:to>
                                    </p:set>
                                    <p:animEffect filter="fade" transition="in">
                                      <p:cBhvr>
                                        <p:cTn dur="500"/>
                                        <p:tgtEl>
                                          <p:spTgt spid="1836">
                                            <p:txEl>
                                              <p:pRg end="2" st="2"/>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836">
                                            <p:txEl>
                                              <p:pRg end="3" st="3"/>
                                            </p:txEl>
                                          </p:spTgt>
                                        </p:tgtEl>
                                        <p:attrNameLst>
                                          <p:attrName>style.visibility</p:attrName>
                                        </p:attrNameLst>
                                      </p:cBhvr>
                                      <p:to>
                                        <p:strVal val="visible"/>
                                      </p:to>
                                    </p:set>
                                    <p:animEffect filter="fade" transition="in">
                                      <p:cBhvr>
                                        <p:cTn dur="500"/>
                                        <p:tgtEl>
                                          <p:spTgt spid="1836">
                                            <p:txEl>
                                              <p:pRg end="3" st="3"/>
                                            </p:txEl>
                                          </p:spTgt>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836">
                                            <p:txEl>
                                              <p:pRg end="4" st="4"/>
                                            </p:txEl>
                                          </p:spTgt>
                                        </p:tgtEl>
                                        <p:attrNameLst>
                                          <p:attrName>style.visibility</p:attrName>
                                        </p:attrNameLst>
                                      </p:cBhvr>
                                      <p:to>
                                        <p:strVal val="visible"/>
                                      </p:to>
                                    </p:set>
                                    <p:animEffect filter="fade" transition="in">
                                      <p:cBhvr>
                                        <p:cTn dur="500"/>
                                        <p:tgtEl>
                                          <p:spTgt spid="1836">
                                            <p:txEl>
                                              <p:pRg end="4" st="4"/>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836">
                                            <p:txEl>
                                              <p:pRg end="5" st="5"/>
                                            </p:txEl>
                                          </p:spTgt>
                                        </p:tgtEl>
                                        <p:attrNameLst>
                                          <p:attrName>style.visibility</p:attrName>
                                        </p:attrNameLst>
                                      </p:cBhvr>
                                      <p:to>
                                        <p:strVal val="visible"/>
                                      </p:to>
                                    </p:set>
                                    <p:animEffect filter="fade" transition="in">
                                      <p:cBhvr>
                                        <p:cTn dur="500"/>
                                        <p:tgtEl>
                                          <p:spTgt spid="1836">
                                            <p:txEl>
                                              <p:pRg end="5" st="5"/>
                                            </p:txEl>
                                          </p:spTgt>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836">
                                            <p:txEl>
                                              <p:pRg end="6" st="6"/>
                                            </p:txEl>
                                          </p:spTgt>
                                        </p:tgtEl>
                                        <p:attrNameLst>
                                          <p:attrName>style.visibility</p:attrName>
                                        </p:attrNameLst>
                                      </p:cBhvr>
                                      <p:to>
                                        <p:strVal val="visible"/>
                                      </p:to>
                                    </p:set>
                                    <p:animEffect filter="fade" transition="in">
                                      <p:cBhvr>
                                        <p:cTn dur="500"/>
                                        <p:tgtEl>
                                          <p:spTgt spid="1836">
                                            <p:txEl>
                                              <p:pRg end="6" st="6"/>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836">
                                            <p:txEl>
                                              <p:pRg end="7" st="7"/>
                                            </p:txEl>
                                          </p:spTgt>
                                        </p:tgtEl>
                                        <p:attrNameLst>
                                          <p:attrName>style.visibility</p:attrName>
                                        </p:attrNameLst>
                                      </p:cBhvr>
                                      <p:to>
                                        <p:strVal val="visible"/>
                                      </p:to>
                                    </p:set>
                                    <p:animEffect filter="fade" transition="in">
                                      <p:cBhvr>
                                        <p:cTn dur="500"/>
                                        <p:tgtEl>
                                          <p:spTgt spid="1836">
                                            <p:txEl>
                                              <p:pRg end="7" st="7"/>
                                            </p:txEl>
                                          </p:spTgt>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836">
                                            <p:txEl>
                                              <p:pRg end="8" st="8"/>
                                            </p:txEl>
                                          </p:spTgt>
                                        </p:tgtEl>
                                        <p:attrNameLst>
                                          <p:attrName>style.visibility</p:attrName>
                                        </p:attrNameLst>
                                      </p:cBhvr>
                                      <p:to>
                                        <p:strVal val="visible"/>
                                      </p:to>
                                    </p:set>
                                    <p:animEffect filter="fade" transition="in">
                                      <p:cBhvr>
                                        <p:cTn dur="500"/>
                                        <p:tgtEl>
                                          <p:spTgt spid="1836">
                                            <p:txEl>
                                              <p:pRg end="8" st="8"/>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827"/>
                                        </p:tgtEl>
                                        <p:attrNameLst>
                                          <p:attrName>style.visibility</p:attrName>
                                        </p:attrNameLst>
                                      </p:cBhvr>
                                      <p:to>
                                        <p:strVal val="visible"/>
                                      </p:to>
                                    </p:set>
                                    <p:animEffect filter="fade" transition="in">
                                      <p:cBhvr>
                                        <p:cTn dur="750"/>
                                        <p:tgtEl>
                                          <p:spTgt spid="1827"/>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837">
                                            <p:txEl>
                                              <p:pRg end="0" st="0"/>
                                            </p:txEl>
                                          </p:spTgt>
                                        </p:tgtEl>
                                        <p:attrNameLst>
                                          <p:attrName>style.visibility</p:attrName>
                                        </p:attrNameLst>
                                      </p:cBhvr>
                                      <p:to>
                                        <p:strVal val="visible"/>
                                      </p:to>
                                    </p:set>
                                    <p:animEffect filter="fade" transition="in">
                                      <p:cBhvr>
                                        <p:cTn dur="500"/>
                                        <p:tgtEl>
                                          <p:spTgt spid="1837">
                                            <p:txEl>
                                              <p:pRg end="0" st="0"/>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837">
                                            <p:txEl>
                                              <p:pRg end="1" st="1"/>
                                            </p:txEl>
                                          </p:spTgt>
                                        </p:tgtEl>
                                        <p:attrNameLst>
                                          <p:attrName>style.visibility</p:attrName>
                                        </p:attrNameLst>
                                      </p:cBhvr>
                                      <p:to>
                                        <p:strVal val="visible"/>
                                      </p:to>
                                    </p:set>
                                    <p:animEffect filter="fade" transition="in">
                                      <p:cBhvr>
                                        <p:cTn dur="500"/>
                                        <p:tgtEl>
                                          <p:spTgt spid="1837">
                                            <p:txEl>
                                              <p:pRg end="1" st="1"/>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837">
                                            <p:txEl>
                                              <p:pRg end="2" st="2"/>
                                            </p:txEl>
                                          </p:spTgt>
                                        </p:tgtEl>
                                        <p:attrNameLst>
                                          <p:attrName>style.visibility</p:attrName>
                                        </p:attrNameLst>
                                      </p:cBhvr>
                                      <p:to>
                                        <p:strVal val="visible"/>
                                      </p:to>
                                    </p:set>
                                    <p:animEffect filter="fade" transition="in">
                                      <p:cBhvr>
                                        <p:cTn dur="500"/>
                                        <p:tgtEl>
                                          <p:spTgt spid="1837">
                                            <p:txEl>
                                              <p:pRg end="2" st="2"/>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837">
                                            <p:txEl>
                                              <p:pRg end="3" st="3"/>
                                            </p:txEl>
                                          </p:spTgt>
                                        </p:tgtEl>
                                        <p:attrNameLst>
                                          <p:attrName>style.visibility</p:attrName>
                                        </p:attrNameLst>
                                      </p:cBhvr>
                                      <p:to>
                                        <p:strVal val="visible"/>
                                      </p:to>
                                    </p:set>
                                    <p:animEffect filter="fade" transition="in">
                                      <p:cBhvr>
                                        <p:cTn dur="500"/>
                                        <p:tgtEl>
                                          <p:spTgt spid="1837">
                                            <p:txEl>
                                              <p:pRg end="3" st="3"/>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837">
                                            <p:txEl>
                                              <p:pRg end="4" st="4"/>
                                            </p:txEl>
                                          </p:spTgt>
                                        </p:tgtEl>
                                        <p:attrNameLst>
                                          <p:attrName>style.visibility</p:attrName>
                                        </p:attrNameLst>
                                      </p:cBhvr>
                                      <p:to>
                                        <p:strVal val="visible"/>
                                      </p:to>
                                    </p:set>
                                    <p:animEffect filter="fade" transition="in">
                                      <p:cBhvr>
                                        <p:cTn dur="500"/>
                                        <p:tgtEl>
                                          <p:spTgt spid="1837">
                                            <p:txEl>
                                              <p:pRg end="4" st="4"/>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837">
                                            <p:txEl>
                                              <p:pRg end="5" st="5"/>
                                            </p:txEl>
                                          </p:spTgt>
                                        </p:tgtEl>
                                        <p:attrNameLst>
                                          <p:attrName>style.visibility</p:attrName>
                                        </p:attrNameLst>
                                      </p:cBhvr>
                                      <p:to>
                                        <p:strVal val="visible"/>
                                      </p:to>
                                    </p:set>
                                    <p:animEffect filter="fade" transition="in">
                                      <p:cBhvr>
                                        <p:cTn dur="500"/>
                                        <p:tgtEl>
                                          <p:spTgt spid="1837">
                                            <p:txEl>
                                              <p:pRg end="5" st="5"/>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837">
                                            <p:txEl>
                                              <p:pRg end="6" st="6"/>
                                            </p:txEl>
                                          </p:spTgt>
                                        </p:tgtEl>
                                        <p:attrNameLst>
                                          <p:attrName>style.visibility</p:attrName>
                                        </p:attrNameLst>
                                      </p:cBhvr>
                                      <p:to>
                                        <p:strVal val="visible"/>
                                      </p:to>
                                    </p:set>
                                    <p:animEffect filter="fade" transition="in">
                                      <p:cBhvr>
                                        <p:cTn dur="500"/>
                                        <p:tgtEl>
                                          <p:spTgt spid="1837">
                                            <p:txEl>
                                              <p:pRg end="6" st="6"/>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837">
                                            <p:txEl>
                                              <p:pRg end="7" st="7"/>
                                            </p:txEl>
                                          </p:spTgt>
                                        </p:tgtEl>
                                        <p:attrNameLst>
                                          <p:attrName>style.visibility</p:attrName>
                                        </p:attrNameLst>
                                      </p:cBhvr>
                                      <p:to>
                                        <p:strVal val="visible"/>
                                      </p:to>
                                    </p:set>
                                    <p:animEffect filter="fade" transition="in">
                                      <p:cBhvr>
                                        <p:cTn dur="500"/>
                                        <p:tgtEl>
                                          <p:spTgt spid="1837">
                                            <p:txEl>
                                              <p:pRg end="7" st="7"/>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837">
                                            <p:txEl>
                                              <p:pRg end="8" st="8"/>
                                            </p:txEl>
                                          </p:spTgt>
                                        </p:tgtEl>
                                        <p:attrNameLst>
                                          <p:attrName>style.visibility</p:attrName>
                                        </p:attrNameLst>
                                      </p:cBhvr>
                                      <p:to>
                                        <p:strVal val="visible"/>
                                      </p:to>
                                    </p:set>
                                    <p:animEffect filter="fade" transition="in">
                                      <p:cBhvr>
                                        <p:cTn dur="500"/>
                                        <p:tgtEl>
                                          <p:spTgt spid="1837">
                                            <p:txEl>
                                              <p:pRg end="8" st="8"/>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829"/>
                                        </p:tgtEl>
                                        <p:attrNameLst>
                                          <p:attrName>style.visibility</p:attrName>
                                        </p:attrNameLst>
                                      </p:cBhvr>
                                      <p:to>
                                        <p:strVal val="visible"/>
                                      </p:to>
                                    </p:set>
                                    <p:animEffect filter="fade" transition="in">
                                      <p:cBhvr>
                                        <p:cTn dur="750"/>
                                        <p:tgtEl>
                                          <p:spTgt spid="1829"/>
                                        </p:tgtEl>
                                      </p:cBhvr>
                                    </p:animEffect>
                                  </p:childTnLst>
                                </p:cTn>
                              </p:par>
                            </p:childTnLst>
                          </p:cTn>
                        </p:par>
                        <p:par>
                          <p:cTn fill="hold">
                            <p:stCondLst>
                              <p:cond delay="11750"/>
                            </p:stCondLst>
                            <p:childTnLst>
                              <p:par>
                                <p:cTn fill="hold" nodeType="afterEffect" presetClass="entr" presetID="10" presetSubtype="0">
                                  <p:stCondLst>
                                    <p:cond delay="0"/>
                                  </p:stCondLst>
                                  <p:childTnLst>
                                    <p:set>
                                      <p:cBhvr>
                                        <p:cTn dur="1" fill="hold">
                                          <p:stCondLst>
                                            <p:cond delay="0"/>
                                          </p:stCondLst>
                                        </p:cTn>
                                        <p:tgtEl>
                                          <p:spTgt spid="1840">
                                            <p:txEl>
                                              <p:pRg end="0" st="0"/>
                                            </p:txEl>
                                          </p:spTgt>
                                        </p:tgtEl>
                                        <p:attrNameLst>
                                          <p:attrName>style.visibility</p:attrName>
                                        </p:attrNameLst>
                                      </p:cBhvr>
                                      <p:to>
                                        <p:strVal val="visible"/>
                                      </p:to>
                                    </p:set>
                                    <p:animEffect filter="fade" transition="in">
                                      <p:cBhvr>
                                        <p:cTn dur="500"/>
                                        <p:tgtEl>
                                          <p:spTgt spid="1840">
                                            <p:txEl>
                                              <p:pRg end="0" st="0"/>
                                            </p:txEl>
                                          </p:spTgt>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1840">
                                            <p:txEl>
                                              <p:pRg end="1" st="1"/>
                                            </p:txEl>
                                          </p:spTgt>
                                        </p:tgtEl>
                                        <p:attrNameLst>
                                          <p:attrName>style.visibility</p:attrName>
                                        </p:attrNameLst>
                                      </p:cBhvr>
                                      <p:to>
                                        <p:strVal val="visible"/>
                                      </p:to>
                                    </p:set>
                                    <p:animEffect filter="fade" transition="in">
                                      <p:cBhvr>
                                        <p:cTn dur="500"/>
                                        <p:tgtEl>
                                          <p:spTgt spid="1840">
                                            <p:txEl>
                                              <p:pRg end="1" st="1"/>
                                            </p:txEl>
                                          </p:spTgt>
                                        </p:tgtEl>
                                      </p:cBhvr>
                                    </p:animEffect>
                                  </p:childTnLst>
                                </p:cTn>
                              </p:par>
                            </p:childTnLst>
                          </p:cTn>
                        </p:par>
                        <p:par>
                          <p:cTn fill="hold">
                            <p:stCondLst>
                              <p:cond delay="12750"/>
                            </p:stCondLst>
                            <p:childTnLst>
                              <p:par>
                                <p:cTn fill="hold" nodeType="afterEffect" presetClass="entr" presetID="10" presetSubtype="0">
                                  <p:stCondLst>
                                    <p:cond delay="0"/>
                                  </p:stCondLst>
                                  <p:childTnLst>
                                    <p:set>
                                      <p:cBhvr>
                                        <p:cTn dur="1" fill="hold">
                                          <p:stCondLst>
                                            <p:cond delay="0"/>
                                          </p:stCondLst>
                                        </p:cTn>
                                        <p:tgtEl>
                                          <p:spTgt spid="1840">
                                            <p:txEl>
                                              <p:pRg end="2" st="2"/>
                                            </p:txEl>
                                          </p:spTgt>
                                        </p:tgtEl>
                                        <p:attrNameLst>
                                          <p:attrName>style.visibility</p:attrName>
                                        </p:attrNameLst>
                                      </p:cBhvr>
                                      <p:to>
                                        <p:strVal val="visible"/>
                                      </p:to>
                                    </p:set>
                                    <p:animEffect filter="fade" transition="in">
                                      <p:cBhvr>
                                        <p:cTn dur="500"/>
                                        <p:tgtEl>
                                          <p:spTgt spid="1840">
                                            <p:txEl>
                                              <p:pRg end="2" st="2"/>
                                            </p:txEl>
                                          </p:spTgt>
                                        </p:tgtEl>
                                      </p:cBhvr>
                                    </p:animEffect>
                                  </p:childTnLst>
                                </p:cTn>
                              </p:par>
                            </p:childTnLst>
                          </p:cTn>
                        </p:par>
                        <p:par>
                          <p:cTn fill="hold">
                            <p:stCondLst>
                              <p:cond delay="13250"/>
                            </p:stCondLst>
                            <p:childTnLst>
                              <p:par>
                                <p:cTn fill="hold" nodeType="afterEffect" presetClass="entr" presetID="10" presetSubtype="0">
                                  <p:stCondLst>
                                    <p:cond delay="0"/>
                                  </p:stCondLst>
                                  <p:childTnLst>
                                    <p:set>
                                      <p:cBhvr>
                                        <p:cTn dur="1" fill="hold">
                                          <p:stCondLst>
                                            <p:cond delay="0"/>
                                          </p:stCondLst>
                                        </p:cTn>
                                        <p:tgtEl>
                                          <p:spTgt spid="1840">
                                            <p:txEl>
                                              <p:pRg end="3" st="3"/>
                                            </p:txEl>
                                          </p:spTgt>
                                        </p:tgtEl>
                                        <p:attrNameLst>
                                          <p:attrName>style.visibility</p:attrName>
                                        </p:attrNameLst>
                                      </p:cBhvr>
                                      <p:to>
                                        <p:strVal val="visible"/>
                                      </p:to>
                                    </p:set>
                                    <p:animEffect filter="fade" transition="in">
                                      <p:cBhvr>
                                        <p:cTn dur="500"/>
                                        <p:tgtEl>
                                          <p:spTgt spid="1840">
                                            <p:txEl>
                                              <p:pRg end="3" st="3"/>
                                            </p:txEl>
                                          </p:spTgt>
                                        </p:tgtEl>
                                      </p:cBhvr>
                                    </p:animEffect>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1840">
                                            <p:txEl>
                                              <p:pRg end="4" st="4"/>
                                            </p:txEl>
                                          </p:spTgt>
                                        </p:tgtEl>
                                        <p:attrNameLst>
                                          <p:attrName>style.visibility</p:attrName>
                                        </p:attrNameLst>
                                      </p:cBhvr>
                                      <p:to>
                                        <p:strVal val="visible"/>
                                      </p:to>
                                    </p:set>
                                    <p:animEffect filter="fade" transition="in">
                                      <p:cBhvr>
                                        <p:cTn dur="500"/>
                                        <p:tgtEl>
                                          <p:spTgt spid="1840">
                                            <p:txEl>
                                              <p:pRg end="4" st="4"/>
                                            </p:txEl>
                                          </p:spTgt>
                                        </p:tgtEl>
                                      </p:cBhvr>
                                    </p:animEffect>
                                  </p:childTnLst>
                                </p:cTn>
                              </p:par>
                            </p:childTnLst>
                          </p:cTn>
                        </p:par>
                        <p:par>
                          <p:cTn fill="hold">
                            <p:stCondLst>
                              <p:cond delay="14250"/>
                            </p:stCondLst>
                            <p:childTnLst>
                              <p:par>
                                <p:cTn fill="hold" nodeType="afterEffect" presetClass="entr" presetID="10" presetSubtype="0">
                                  <p:stCondLst>
                                    <p:cond delay="0"/>
                                  </p:stCondLst>
                                  <p:childTnLst>
                                    <p:set>
                                      <p:cBhvr>
                                        <p:cTn dur="1" fill="hold">
                                          <p:stCondLst>
                                            <p:cond delay="0"/>
                                          </p:stCondLst>
                                        </p:cTn>
                                        <p:tgtEl>
                                          <p:spTgt spid="1840">
                                            <p:txEl>
                                              <p:pRg end="5" st="5"/>
                                            </p:txEl>
                                          </p:spTgt>
                                        </p:tgtEl>
                                        <p:attrNameLst>
                                          <p:attrName>style.visibility</p:attrName>
                                        </p:attrNameLst>
                                      </p:cBhvr>
                                      <p:to>
                                        <p:strVal val="visible"/>
                                      </p:to>
                                    </p:set>
                                    <p:animEffect filter="fade" transition="in">
                                      <p:cBhvr>
                                        <p:cTn dur="500"/>
                                        <p:tgtEl>
                                          <p:spTgt spid="1840">
                                            <p:txEl>
                                              <p:pRg end="5" st="5"/>
                                            </p:txEl>
                                          </p:spTgt>
                                        </p:tgtEl>
                                      </p:cBhvr>
                                    </p:animEffect>
                                  </p:childTnLst>
                                </p:cTn>
                              </p:par>
                            </p:childTnLst>
                          </p:cTn>
                        </p:par>
                        <p:par>
                          <p:cTn fill="hold">
                            <p:stCondLst>
                              <p:cond delay="14750"/>
                            </p:stCondLst>
                            <p:childTnLst>
                              <p:par>
                                <p:cTn fill="hold" nodeType="afterEffect" presetClass="entr" presetID="10" presetSubtype="0">
                                  <p:stCondLst>
                                    <p:cond delay="0"/>
                                  </p:stCondLst>
                                  <p:childTnLst>
                                    <p:set>
                                      <p:cBhvr>
                                        <p:cTn dur="1" fill="hold">
                                          <p:stCondLst>
                                            <p:cond delay="0"/>
                                          </p:stCondLst>
                                        </p:cTn>
                                        <p:tgtEl>
                                          <p:spTgt spid="1840">
                                            <p:txEl>
                                              <p:pRg end="6" st="6"/>
                                            </p:txEl>
                                          </p:spTgt>
                                        </p:tgtEl>
                                        <p:attrNameLst>
                                          <p:attrName>style.visibility</p:attrName>
                                        </p:attrNameLst>
                                      </p:cBhvr>
                                      <p:to>
                                        <p:strVal val="visible"/>
                                      </p:to>
                                    </p:set>
                                    <p:animEffect filter="fade" transition="in">
                                      <p:cBhvr>
                                        <p:cTn dur="500"/>
                                        <p:tgtEl>
                                          <p:spTgt spid="1840">
                                            <p:txEl>
                                              <p:pRg end="6" st="6"/>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1840">
                                            <p:txEl>
                                              <p:pRg end="7" st="7"/>
                                            </p:txEl>
                                          </p:spTgt>
                                        </p:tgtEl>
                                        <p:attrNameLst>
                                          <p:attrName>style.visibility</p:attrName>
                                        </p:attrNameLst>
                                      </p:cBhvr>
                                      <p:to>
                                        <p:strVal val="visible"/>
                                      </p:to>
                                    </p:set>
                                    <p:animEffect filter="fade" transition="in">
                                      <p:cBhvr>
                                        <p:cTn dur="500"/>
                                        <p:tgtEl>
                                          <p:spTgt spid="1840">
                                            <p:txEl>
                                              <p:pRg end="7" st="7"/>
                                            </p:txEl>
                                          </p:spTgt>
                                        </p:tgtEl>
                                      </p:cBhvr>
                                    </p:animEffect>
                                  </p:childTnLst>
                                </p:cTn>
                              </p:par>
                            </p:childTnLst>
                          </p:cTn>
                        </p:par>
                        <p:par>
                          <p:cTn fill="hold">
                            <p:stCondLst>
                              <p:cond delay="15750"/>
                            </p:stCondLst>
                            <p:childTnLst>
                              <p:par>
                                <p:cTn fill="hold" nodeType="afterEffect" presetClass="entr" presetID="10" presetSubtype="0">
                                  <p:stCondLst>
                                    <p:cond delay="0"/>
                                  </p:stCondLst>
                                  <p:childTnLst>
                                    <p:set>
                                      <p:cBhvr>
                                        <p:cTn dur="1" fill="hold">
                                          <p:stCondLst>
                                            <p:cond delay="0"/>
                                          </p:stCondLst>
                                        </p:cTn>
                                        <p:tgtEl>
                                          <p:spTgt spid="1840">
                                            <p:txEl>
                                              <p:pRg end="8" st="8"/>
                                            </p:txEl>
                                          </p:spTgt>
                                        </p:tgtEl>
                                        <p:attrNameLst>
                                          <p:attrName>style.visibility</p:attrName>
                                        </p:attrNameLst>
                                      </p:cBhvr>
                                      <p:to>
                                        <p:strVal val="visible"/>
                                      </p:to>
                                    </p:set>
                                    <p:animEffect filter="fade" transition="in">
                                      <p:cBhvr>
                                        <p:cTn dur="500"/>
                                        <p:tgtEl>
                                          <p:spTgt spid="1840">
                                            <p:txEl>
                                              <p:pRg end="8" st="8"/>
                                            </p:txEl>
                                          </p:spTgt>
                                        </p:tgtEl>
                                      </p:cBhvr>
                                    </p:animEffect>
                                  </p:childTnLst>
                                </p:cTn>
                              </p:par>
                            </p:childTnLst>
                          </p:cTn>
                        </p:par>
                        <p:par>
                          <p:cTn fill="hold">
                            <p:stCondLst>
                              <p:cond delay="16250"/>
                            </p:stCondLst>
                            <p:childTnLst>
                              <p:par>
                                <p:cTn fill="hold" nodeType="afterEffect" presetClass="entr" presetID="10" presetSubtype="0">
                                  <p:stCondLst>
                                    <p:cond delay="0"/>
                                  </p:stCondLst>
                                  <p:childTnLst>
                                    <p:set>
                                      <p:cBhvr>
                                        <p:cTn dur="1" fill="hold">
                                          <p:stCondLst>
                                            <p:cond delay="0"/>
                                          </p:stCondLst>
                                        </p:cTn>
                                        <p:tgtEl>
                                          <p:spTgt spid="1830"/>
                                        </p:tgtEl>
                                        <p:attrNameLst>
                                          <p:attrName>style.visibility</p:attrName>
                                        </p:attrNameLst>
                                      </p:cBhvr>
                                      <p:to>
                                        <p:strVal val="visible"/>
                                      </p:to>
                                    </p:set>
                                    <p:animEffect filter="fade" transition="in">
                                      <p:cBhvr>
                                        <p:cTn dur="750"/>
                                        <p:tgtEl>
                                          <p:spTgt spid="1830"/>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1841">
                                            <p:txEl>
                                              <p:pRg end="0" st="0"/>
                                            </p:txEl>
                                          </p:spTgt>
                                        </p:tgtEl>
                                        <p:attrNameLst>
                                          <p:attrName>style.visibility</p:attrName>
                                        </p:attrNameLst>
                                      </p:cBhvr>
                                      <p:to>
                                        <p:strVal val="visible"/>
                                      </p:to>
                                    </p:set>
                                    <p:animEffect filter="fade" transition="in">
                                      <p:cBhvr>
                                        <p:cTn dur="500"/>
                                        <p:tgtEl>
                                          <p:spTgt spid="1841">
                                            <p:txEl>
                                              <p:pRg end="0" st="0"/>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841">
                                            <p:txEl>
                                              <p:pRg end="1" st="1"/>
                                            </p:txEl>
                                          </p:spTgt>
                                        </p:tgtEl>
                                        <p:attrNameLst>
                                          <p:attrName>style.visibility</p:attrName>
                                        </p:attrNameLst>
                                      </p:cBhvr>
                                      <p:to>
                                        <p:strVal val="visible"/>
                                      </p:to>
                                    </p:set>
                                    <p:animEffect filter="fade" transition="in">
                                      <p:cBhvr>
                                        <p:cTn dur="500"/>
                                        <p:tgtEl>
                                          <p:spTgt spid="1841">
                                            <p:txEl>
                                              <p:pRg end="1" st="1"/>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1841">
                                            <p:txEl>
                                              <p:pRg end="2" st="2"/>
                                            </p:txEl>
                                          </p:spTgt>
                                        </p:tgtEl>
                                        <p:attrNameLst>
                                          <p:attrName>style.visibility</p:attrName>
                                        </p:attrNameLst>
                                      </p:cBhvr>
                                      <p:to>
                                        <p:strVal val="visible"/>
                                      </p:to>
                                    </p:set>
                                    <p:animEffect filter="fade" transition="in">
                                      <p:cBhvr>
                                        <p:cTn dur="500"/>
                                        <p:tgtEl>
                                          <p:spTgt spid="1841">
                                            <p:txEl>
                                              <p:pRg end="2" st="2"/>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1841">
                                            <p:txEl>
                                              <p:pRg end="3" st="3"/>
                                            </p:txEl>
                                          </p:spTgt>
                                        </p:tgtEl>
                                        <p:attrNameLst>
                                          <p:attrName>style.visibility</p:attrName>
                                        </p:attrNameLst>
                                      </p:cBhvr>
                                      <p:to>
                                        <p:strVal val="visible"/>
                                      </p:to>
                                    </p:set>
                                    <p:animEffect filter="fade" transition="in">
                                      <p:cBhvr>
                                        <p:cTn dur="500"/>
                                        <p:tgtEl>
                                          <p:spTgt spid="1841">
                                            <p:txEl>
                                              <p:pRg end="3" st="3"/>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1841">
                                            <p:txEl>
                                              <p:pRg end="4" st="4"/>
                                            </p:txEl>
                                          </p:spTgt>
                                        </p:tgtEl>
                                        <p:attrNameLst>
                                          <p:attrName>style.visibility</p:attrName>
                                        </p:attrNameLst>
                                      </p:cBhvr>
                                      <p:to>
                                        <p:strVal val="visible"/>
                                      </p:to>
                                    </p:set>
                                    <p:animEffect filter="fade" transition="in">
                                      <p:cBhvr>
                                        <p:cTn dur="500"/>
                                        <p:tgtEl>
                                          <p:spTgt spid="1841">
                                            <p:txEl>
                                              <p:pRg end="4" st="4"/>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1841">
                                            <p:txEl>
                                              <p:pRg end="5" st="5"/>
                                            </p:txEl>
                                          </p:spTgt>
                                        </p:tgtEl>
                                        <p:attrNameLst>
                                          <p:attrName>style.visibility</p:attrName>
                                        </p:attrNameLst>
                                      </p:cBhvr>
                                      <p:to>
                                        <p:strVal val="visible"/>
                                      </p:to>
                                    </p:set>
                                    <p:animEffect filter="fade" transition="in">
                                      <p:cBhvr>
                                        <p:cTn dur="500"/>
                                        <p:tgtEl>
                                          <p:spTgt spid="1841">
                                            <p:txEl>
                                              <p:pRg end="5" st="5"/>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1841">
                                            <p:txEl>
                                              <p:pRg end="6" st="6"/>
                                            </p:txEl>
                                          </p:spTgt>
                                        </p:tgtEl>
                                        <p:attrNameLst>
                                          <p:attrName>style.visibility</p:attrName>
                                        </p:attrNameLst>
                                      </p:cBhvr>
                                      <p:to>
                                        <p:strVal val="visible"/>
                                      </p:to>
                                    </p:set>
                                    <p:animEffect filter="fade" transition="in">
                                      <p:cBhvr>
                                        <p:cTn dur="500"/>
                                        <p:tgtEl>
                                          <p:spTgt spid="1841">
                                            <p:txEl>
                                              <p:pRg end="6" st="6"/>
                                            </p:txEl>
                                          </p:spTgt>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1841">
                                            <p:txEl>
                                              <p:pRg end="7" st="7"/>
                                            </p:txEl>
                                          </p:spTgt>
                                        </p:tgtEl>
                                        <p:attrNameLst>
                                          <p:attrName>style.visibility</p:attrName>
                                        </p:attrNameLst>
                                      </p:cBhvr>
                                      <p:to>
                                        <p:strVal val="visible"/>
                                      </p:to>
                                    </p:set>
                                    <p:animEffect filter="fade" transition="in">
                                      <p:cBhvr>
                                        <p:cTn dur="500"/>
                                        <p:tgtEl>
                                          <p:spTgt spid="1841">
                                            <p:txEl>
                                              <p:pRg end="7" st="7"/>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1841">
                                            <p:txEl>
                                              <p:pRg end="8" st="8"/>
                                            </p:txEl>
                                          </p:spTgt>
                                        </p:tgtEl>
                                        <p:attrNameLst>
                                          <p:attrName>style.visibility</p:attrName>
                                        </p:attrNameLst>
                                      </p:cBhvr>
                                      <p:to>
                                        <p:strVal val="visible"/>
                                      </p:to>
                                    </p:set>
                                    <p:animEffect filter="fade" transition="in">
                                      <p:cBhvr>
                                        <p:cTn dur="500"/>
                                        <p:tgtEl>
                                          <p:spTgt spid="1841">
                                            <p:txEl>
                                              <p:pRg end="8" st="8"/>
                                            </p:txEl>
                                          </p:spTgt>
                                        </p:tgtEl>
                                      </p:cBhvr>
                                    </p:animEffect>
                                  </p:childTnLst>
                                </p:cTn>
                              </p:par>
                            </p:childTnLst>
                          </p:cTn>
                        </p:par>
                        <p:par>
                          <p:cTn fill="hold">
                            <p:stCondLst>
                              <p:cond delay="21500"/>
                            </p:stCondLst>
                            <p:childTnLst>
                              <p:par>
                                <p:cTn fill="hold" nodeType="afterEffect" presetClass="entr" presetID="10" presetSubtype="0">
                                  <p:stCondLst>
                                    <p:cond delay="0"/>
                                  </p:stCondLst>
                                  <p:childTnLst>
                                    <p:set>
                                      <p:cBhvr>
                                        <p:cTn dur="1" fill="hold">
                                          <p:stCondLst>
                                            <p:cond delay="0"/>
                                          </p:stCondLst>
                                        </p:cTn>
                                        <p:tgtEl>
                                          <p:spTgt spid="1831"/>
                                        </p:tgtEl>
                                        <p:attrNameLst>
                                          <p:attrName>style.visibility</p:attrName>
                                        </p:attrNameLst>
                                      </p:cBhvr>
                                      <p:to>
                                        <p:strVal val="visible"/>
                                      </p:to>
                                    </p:set>
                                    <p:animEffect filter="fade" transition="in">
                                      <p:cBhvr>
                                        <p:cTn dur="750"/>
                                        <p:tgtEl>
                                          <p:spTgt spid="1831"/>
                                        </p:tgtEl>
                                      </p:cBhvr>
                                    </p:animEffect>
                                  </p:childTnLst>
                                </p:cTn>
                              </p:par>
                            </p:childTnLst>
                          </p:cTn>
                        </p:par>
                        <p:par>
                          <p:cTn fill="hold">
                            <p:stCondLst>
                              <p:cond delay="22250"/>
                            </p:stCondLst>
                            <p:childTnLst>
                              <p:par>
                                <p:cTn fill="hold" nodeType="afterEffect" presetClass="entr" presetID="10" presetSubtype="0">
                                  <p:stCondLst>
                                    <p:cond delay="0"/>
                                  </p:stCondLst>
                                  <p:childTnLst>
                                    <p:set>
                                      <p:cBhvr>
                                        <p:cTn dur="1" fill="hold">
                                          <p:stCondLst>
                                            <p:cond delay="0"/>
                                          </p:stCondLst>
                                        </p:cTn>
                                        <p:tgtEl>
                                          <p:spTgt spid="1839">
                                            <p:txEl>
                                              <p:pRg end="0" st="0"/>
                                            </p:txEl>
                                          </p:spTgt>
                                        </p:tgtEl>
                                        <p:attrNameLst>
                                          <p:attrName>style.visibility</p:attrName>
                                        </p:attrNameLst>
                                      </p:cBhvr>
                                      <p:to>
                                        <p:strVal val="visible"/>
                                      </p:to>
                                    </p:set>
                                    <p:animEffect filter="fade" transition="in">
                                      <p:cBhvr>
                                        <p:cTn dur="500"/>
                                        <p:tgtEl>
                                          <p:spTgt spid="1839">
                                            <p:txEl>
                                              <p:pRg end="0" st="0"/>
                                            </p:txEl>
                                          </p:spTgt>
                                        </p:tgtEl>
                                      </p:cBhvr>
                                    </p:animEffect>
                                  </p:childTnLst>
                                </p:cTn>
                              </p:par>
                            </p:childTnLst>
                          </p:cTn>
                        </p:par>
                        <p:par>
                          <p:cTn fill="hold">
                            <p:stCondLst>
                              <p:cond delay="22750"/>
                            </p:stCondLst>
                            <p:childTnLst>
                              <p:par>
                                <p:cTn fill="hold" nodeType="afterEffect" presetClass="entr" presetID="10" presetSubtype="0">
                                  <p:stCondLst>
                                    <p:cond delay="0"/>
                                  </p:stCondLst>
                                  <p:childTnLst>
                                    <p:set>
                                      <p:cBhvr>
                                        <p:cTn dur="1" fill="hold">
                                          <p:stCondLst>
                                            <p:cond delay="0"/>
                                          </p:stCondLst>
                                        </p:cTn>
                                        <p:tgtEl>
                                          <p:spTgt spid="1839">
                                            <p:txEl>
                                              <p:pRg end="1" st="1"/>
                                            </p:txEl>
                                          </p:spTgt>
                                        </p:tgtEl>
                                        <p:attrNameLst>
                                          <p:attrName>style.visibility</p:attrName>
                                        </p:attrNameLst>
                                      </p:cBhvr>
                                      <p:to>
                                        <p:strVal val="visible"/>
                                      </p:to>
                                    </p:set>
                                    <p:animEffect filter="fade" transition="in">
                                      <p:cBhvr>
                                        <p:cTn dur="500"/>
                                        <p:tgtEl>
                                          <p:spTgt spid="1839">
                                            <p:txEl>
                                              <p:pRg end="1" st="1"/>
                                            </p:txEl>
                                          </p:spTgt>
                                        </p:tgtEl>
                                      </p:cBhvr>
                                    </p:animEffect>
                                  </p:childTnLst>
                                </p:cTn>
                              </p:par>
                            </p:childTnLst>
                          </p:cTn>
                        </p:par>
                        <p:par>
                          <p:cTn fill="hold">
                            <p:stCondLst>
                              <p:cond delay="23250"/>
                            </p:stCondLst>
                            <p:childTnLst>
                              <p:par>
                                <p:cTn fill="hold" nodeType="afterEffect" presetClass="entr" presetID="10" presetSubtype="0">
                                  <p:stCondLst>
                                    <p:cond delay="0"/>
                                  </p:stCondLst>
                                  <p:childTnLst>
                                    <p:set>
                                      <p:cBhvr>
                                        <p:cTn dur="1" fill="hold">
                                          <p:stCondLst>
                                            <p:cond delay="0"/>
                                          </p:stCondLst>
                                        </p:cTn>
                                        <p:tgtEl>
                                          <p:spTgt spid="1839">
                                            <p:txEl>
                                              <p:pRg end="2" st="2"/>
                                            </p:txEl>
                                          </p:spTgt>
                                        </p:tgtEl>
                                        <p:attrNameLst>
                                          <p:attrName>style.visibility</p:attrName>
                                        </p:attrNameLst>
                                      </p:cBhvr>
                                      <p:to>
                                        <p:strVal val="visible"/>
                                      </p:to>
                                    </p:set>
                                    <p:animEffect filter="fade" transition="in">
                                      <p:cBhvr>
                                        <p:cTn dur="500"/>
                                        <p:tgtEl>
                                          <p:spTgt spid="1839">
                                            <p:txEl>
                                              <p:pRg end="2" st="2"/>
                                            </p:txEl>
                                          </p:spTgt>
                                        </p:tgtEl>
                                      </p:cBhvr>
                                    </p:animEffect>
                                  </p:childTnLst>
                                </p:cTn>
                              </p:par>
                            </p:childTnLst>
                          </p:cTn>
                        </p:par>
                        <p:par>
                          <p:cTn fill="hold">
                            <p:stCondLst>
                              <p:cond delay="23750"/>
                            </p:stCondLst>
                            <p:childTnLst>
                              <p:par>
                                <p:cTn fill="hold" nodeType="afterEffect" presetClass="entr" presetID="10" presetSubtype="0">
                                  <p:stCondLst>
                                    <p:cond delay="0"/>
                                  </p:stCondLst>
                                  <p:childTnLst>
                                    <p:set>
                                      <p:cBhvr>
                                        <p:cTn dur="1" fill="hold">
                                          <p:stCondLst>
                                            <p:cond delay="0"/>
                                          </p:stCondLst>
                                        </p:cTn>
                                        <p:tgtEl>
                                          <p:spTgt spid="1839">
                                            <p:txEl>
                                              <p:pRg end="3" st="3"/>
                                            </p:txEl>
                                          </p:spTgt>
                                        </p:tgtEl>
                                        <p:attrNameLst>
                                          <p:attrName>style.visibility</p:attrName>
                                        </p:attrNameLst>
                                      </p:cBhvr>
                                      <p:to>
                                        <p:strVal val="visible"/>
                                      </p:to>
                                    </p:set>
                                    <p:animEffect filter="fade" transition="in">
                                      <p:cBhvr>
                                        <p:cTn dur="500"/>
                                        <p:tgtEl>
                                          <p:spTgt spid="1839">
                                            <p:txEl>
                                              <p:pRg end="3" st="3"/>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1839">
                                            <p:txEl>
                                              <p:pRg end="4" st="4"/>
                                            </p:txEl>
                                          </p:spTgt>
                                        </p:tgtEl>
                                        <p:attrNameLst>
                                          <p:attrName>style.visibility</p:attrName>
                                        </p:attrNameLst>
                                      </p:cBhvr>
                                      <p:to>
                                        <p:strVal val="visible"/>
                                      </p:to>
                                    </p:set>
                                    <p:animEffect filter="fade" transition="in">
                                      <p:cBhvr>
                                        <p:cTn dur="500"/>
                                        <p:tgtEl>
                                          <p:spTgt spid="1839">
                                            <p:txEl>
                                              <p:pRg end="4" st="4"/>
                                            </p:txEl>
                                          </p:spTgt>
                                        </p:tgtEl>
                                      </p:cBhvr>
                                    </p:animEffect>
                                  </p:childTnLst>
                                </p:cTn>
                              </p:par>
                            </p:childTnLst>
                          </p:cTn>
                        </p:par>
                        <p:par>
                          <p:cTn fill="hold">
                            <p:stCondLst>
                              <p:cond delay="24750"/>
                            </p:stCondLst>
                            <p:childTnLst>
                              <p:par>
                                <p:cTn fill="hold" nodeType="afterEffect" presetClass="entr" presetID="10" presetSubtype="0">
                                  <p:stCondLst>
                                    <p:cond delay="0"/>
                                  </p:stCondLst>
                                  <p:childTnLst>
                                    <p:set>
                                      <p:cBhvr>
                                        <p:cTn dur="1" fill="hold">
                                          <p:stCondLst>
                                            <p:cond delay="0"/>
                                          </p:stCondLst>
                                        </p:cTn>
                                        <p:tgtEl>
                                          <p:spTgt spid="1839">
                                            <p:txEl>
                                              <p:pRg end="5" st="5"/>
                                            </p:txEl>
                                          </p:spTgt>
                                        </p:tgtEl>
                                        <p:attrNameLst>
                                          <p:attrName>style.visibility</p:attrName>
                                        </p:attrNameLst>
                                      </p:cBhvr>
                                      <p:to>
                                        <p:strVal val="visible"/>
                                      </p:to>
                                    </p:set>
                                    <p:animEffect filter="fade" transition="in">
                                      <p:cBhvr>
                                        <p:cTn dur="500"/>
                                        <p:tgtEl>
                                          <p:spTgt spid="1839">
                                            <p:txEl>
                                              <p:pRg end="5" st="5"/>
                                            </p:txEl>
                                          </p:spTgt>
                                        </p:tgtEl>
                                      </p:cBhvr>
                                    </p:animEffect>
                                  </p:childTnLst>
                                </p:cTn>
                              </p:par>
                            </p:childTnLst>
                          </p:cTn>
                        </p:par>
                        <p:par>
                          <p:cTn fill="hold">
                            <p:stCondLst>
                              <p:cond delay="25250"/>
                            </p:stCondLst>
                            <p:childTnLst>
                              <p:par>
                                <p:cTn fill="hold" nodeType="afterEffect" presetClass="entr" presetID="10" presetSubtype="0">
                                  <p:stCondLst>
                                    <p:cond delay="0"/>
                                  </p:stCondLst>
                                  <p:childTnLst>
                                    <p:set>
                                      <p:cBhvr>
                                        <p:cTn dur="1" fill="hold">
                                          <p:stCondLst>
                                            <p:cond delay="0"/>
                                          </p:stCondLst>
                                        </p:cTn>
                                        <p:tgtEl>
                                          <p:spTgt spid="1839">
                                            <p:txEl>
                                              <p:pRg end="6" st="6"/>
                                            </p:txEl>
                                          </p:spTgt>
                                        </p:tgtEl>
                                        <p:attrNameLst>
                                          <p:attrName>style.visibility</p:attrName>
                                        </p:attrNameLst>
                                      </p:cBhvr>
                                      <p:to>
                                        <p:strVal val="visible"/>
                                      </p:to>
                                    </p:set>
                                    <p:animEffect filter="fade" transition="in">
                                      <p:cBhvr>
                                        <p:cTn dur="500"/>
                                        <p:tgtEl>
                                          <p:spTgt spid="1839">
                                            <p:txEl>
                                              <p:pRg end="6" st="6"/>
                                            </p:txEl>
                                          </p:spTgt>
                                        </p:tgtEl>
                                      </p:cBhvr>
                                    </p:animEffect>
                                  </p:childTnLst>
                                </p:cTn>
                              </p:par>
                            </p:childTnLst>
                          </p:cTn>
                        </p:par>
                        <p:par>
                          <p:cTn fill="hold">
                            <p:stCondLst>
                              <p:cond delay="25750"/>
                            </p:stCondLst>
                            <p:childTnLst>
                              <p:par>
                                <p:cTn fill="hold" nodeType="afterEffect" presetClass="entr" presetID="10" presetSubtype="0">
                                  <p:stCondLst>
                                    <p:cond delay="0"/>
                                  </p:stCondLst>
                                  <p:childTnLst>
                                    <p:set>
                                      <p:cBhvr>
                                        <p:cTn dur="1" fill="hold">
                                          <p:stCondLst>
                                            <p:cond delay="0"/>
                                          </p:stCondLst>
                                        </p:cTn>
                                        <p:tgtEl>
                                          <p:spTgt spid="1839">
                                            <p:txEl>
                                              <p:pRg end="7" st="7"/>
                                            </p:txEl>
                                          </p:spTgt>
                                        </p:tgtEl>
                                        <p:attrNameLst>
                                          <p:attrName>style.visibility</p:attrName>
                                        </p:attrNameLst>
                                      </p:cBhvr>
                                      <p:to>
                                        <p:strVal val="visible"/>
                                      </p:to>
                                    </p:set>
                                    <p:animEffect filter="fade" transition="in">
                                      <p:cBhvr>
                                        <p:cTn dur="500"/>
                                        <p:tgtEl>
                                          <p:spTgt spid="1839">
                                            <p:txEl>
                                              <p:pRg end="7" st="7"/>
                                            </p:txEl>
                                          </p:spTgt>
                                        </p:tgtEl>
                                      </p:cBhvr>
                                    </p:animEffect>
                                  </p:childTnLst>
                                </p:cTn>
                              </p:par>
                            </p:childTnLst>
                          </p:cTn>
                        </p:par>
                        <p:par>
                          <p:cTn fill="hold">
                            <p:stCondLst>
                              <p:cond delay="26250"/>
                            </p:stCondLst>
                            <p:childTnLst>
                              <p:par>
                                <p:cTn fill="hold" nodeType="afterEffect" presetClass="entr" presetID="10" presetSubtype="0">
                                  <p:stCondLst>
                                    <p:cond delay="0"/>
                                  </p:stCondLst>
                                  <p:childTnLst>
                                    <p:set>
                                      <p:cBhvr>
                                        <p:cTn dur="1" fill="hold">
                                          <p:stCondLst>
                                            <p:cond delay="0"/>
                                          </p:stCondLst>
                                        </p:cTn>
                                        <p:tgtEl>
                                          <p:spTgt spid="1839">
                                            <p:txEl>
                                              <p:pRg end="8" st="8"/>
                                            </p:txEl>
                                          </p:spTgt>
                                        </p:tgtEl>
                                        <p:attrNameLst>
                                          <p:attrName>style.visibility</p:attrName>
                                        </p:attrNameLst>
                                      </p:cBhvr>
                                      <p:to>
                                        <p:strVal val="visible"/>
                                      </p:to>
                                    </p:set>
                                    <p:animEffect filter="fade" transition="in">
                                      <p:cBhvr>
                                        <p:cTn dur="500"/>
                                        <p:tgtEl>
                                          <p:spTgt spid="1839">
                                            <p:txEl>
                                              <p:pRg end="8" st="8"/>
                                            </p:txEl>
                                          </p:spTgt>
                                        </p:tgtEl>
                                      </p:cBhvr>
                                    </p:animEffect>
                                  </p:childTnLst>
                                </p:cTn>
                              </p:par>
                            </p:childTnLst>
                          </p:cTn>
                        </p:par>
                        <p:par>
                          <p:cTn fill="hold">
                            <p:stCondLst>
                              <p:cond delay="26750"/>
                            </p:stCondLst>
                            <p:childTnLst>
                              <p:par>
                                <p:cTn fill="hold" nodeType="afterEffect" presetClass="entr" presetID="10" presetSubtype="0">
                                  <p:stCondLst>
                                    <p:cond delay="0"/>
                                  </p:stCondLst>
                                  <p:childTnLst>
                                    <p:set>
                                      <p:cBhvr>
                                        <p:cTn dur="1" fill="hold">
                                          <p:stCondLst>
                                            <p:cond delay="0"/>
                                          </p:stCondLst>
                                        </p:cTn>
                                        <p:tgtEl>
                                          <p:spTgt spid="1832"/>
                                        </p:tgtEl>
                                        <p:attrNameLst>
                                          <p:attrName>style.visibility</p:attrName>
                                        </p:attrNameLst>
                                      </p:cBhvr>
                                      <p:to>
                                        <p:strVal val="visible"/>
                                      </p:to>
                                    </p:set>
                                    <p:animEffect filter="fade" transition="in">
                                      <p:cBhvr>
                                        <p:cTn dur="750"/>
                                        <p:tgtEl>
                                          <p:spTgt spid="1832"/>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1842">
                                            <p:txEl>
                                              <p:pRg end="0" st="0"/>
                                            </p:txEl>
                                          </p:spTgt>
                                        </p:tgtEl>
                                        <p:attrNameLst>
                                          <p:attrName>style.visibility</p:attrName>
                                        </p:attrNameLst>
                                      </p:cBhvr>
                                      <p:to>
                                        <p:strVal val="visible"/>
                                      </p:to>
                                    </p:set>
                                    <p:animEffect filter="fade" transition="in">
                                      <p:cBhvr>
                                        <p:cTn dur="500"/>
                                        <p:tgtEl>
                                          <p:spTgt spid="1842">
                                            <p:txEl>
                                              <p:pRg end="0" st="0"/>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1842">
                                            <p:txEl>
                                              <p:pRg end="1" st="1"/>
                                            </p:txEl>
                                          </p:spTgt>
                                        </p:tgtEl>
                                        <p:attrNameLst>
                                          <p:attrName>style.visibility</p:attrName>
                                        </p:attrNameLst>
                                      </p:cBhvr>
                                      <p:to>
                                        <p:strVal val="visible"/>
                                      </p:to>
                                    </p:set>
                                    <p:animEffect filter="fade" transition="in">
                                      <p:cBhvr>
                                        <p:cTn dur="500"/>
                                        <p:tgtEl>
                                          <p:spTgt spid="1842">
                                            <p:txEl>
                                              <p:pRg end="1" st="1"/>
                                            </p:txEl>
                                          </p:spTgt>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1842">
                                            <p:txEl>
                                              <p:pRg end="2" st="2"/>
                                            </p:txEl>
                                          </p:spTgt>
                                        </p:tgtEl>
                                        <p:attrNameLst>
                                          <p:attrName>style.visibility</p:attrName>
                                        </p:attrNameLst>
                                      </p:cBhvr>
                                      <p:to>
                                        <p:strVal val="visible"/>
                                      </p:to>
                                    </p:set>
                                    <p:animEffect filter="fade" transition="in">
                                      <p:cBhvr>
                                        <p:cTn dur="500"/>
                                        <p:tgtEl>
                                          <p:spTgt spid="1842">
                                            <p:txEl>
                                              <p:pRg end="2" st="2"/>
                                            </p:txEl>
                                          </p:spTgt>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1842">
                                            <p:txEl>
                                              <p:pRg end="3" st="3"/>
                                            </p:txEl>
                                          </p:spTgt>
                                        </p:tgtEl>
                                        <p:attrNameLst>
                                          <p:attrName>style.visibility</p:attrName>
                                        </p:attrNameLst>
                                      </p:cBhvr>
                                      <p:to>
                                        <p:strVal val="visible"/>
                                      </p:to>
                                    </p:set>
                                    <p:animEffect filter="fade" transition="in">
                                      <p:cBhvr>
                                        <p:cTn dur="500"/>
                                        <p:tgtEl>
                                          <p:spTgt spid="1842">
                                            <p:txEl>
                                              <p:pRg end="3" st="3"/>
                                            </p:txEl>
                                          </p:spTgt>
                                        </p:tgtEl>
                                      </p:cBhvr>
                                    </p:animEffect>
                                  </p:childTnLst>
                                </p:cTn>
                              </p:par>
                            </p:childTnLst>
                          </p:cTn>
                        </p:par>
                        <p:par>
                          <p:cTn fill="hold">
                            <p:stCondLst>
                              <p:cond delay="29500"/>
                            </p:stCondLst>
                            <p:childTnLst>
                              <p:par>
                                <p:cTn fill="hold" nodeType="afterEffect" presetClass="entr" presetID="10" presetSubtype="0">
                                  <p:stCondLst>
                                    <p:cond delay="0"/>
                                  </p:stCondLst>
                                  <p:childTnLst>
                                    <p:set>
                                      <p:cBhvr>
                                        <p:cTn dur="1" fill="hold">
                                          <p:stCondLst>
                                            <p:cond delay="0"/>
                                          </p:stCondLst>
                                        </p:cTn>
                                        <p:tgtEl>
                                          <p:spTgt spid="1842">
                                            <p:txEl>
                                              <p:pRg end="4" st="4"/>
                                            </p:txEl>
                                          </p:spTgt>
                                        </p:tgtEl>
                                        <p:attrNameLst>
                                          <p:attrName>style.visibility</p:attrName>
                                        </p:attrNameLst>
                                      </p:cBhvr>
                                      <p:to>
                                        <p:strVal val="visible"/>
                                      </p:to>
                                    </p:set>
                                    <p:animEffect filter="fade" transition="in">
                                      <p:cBhvr>
                                        <p:cTn dur="500"/>
                                        <p:tgtEl>
                                          <p:spTgt spid="1842">
                                            <p:txEl>
                                              <p:pRg end="4" st="4"/>
                                            </p:txEl>
                                          </p:spTgt>
                                        </p:tgtEl>
                                      </p:cBhvr>
                                    </p:animEffect>
                                  </p:childTnLst>
                                </p:cTn>
                              </p:par>
                            </p:childTnLst>
                          </p:cTn>
                        </p:par>
                        <p:par>
                          <p:cTn fill="hold">
                            <p:stCondLst>
                              <p:cond delay="30000"/>
                            </p:stCondLst>
                            <p:childTnLst>
                              <p:par>
                                <p:cTn fill="hold" nodeType="afterEffect" presetClass="entr" presetID="10" presetSubtype="0">
                                  <p:stCondLst>
                                    <p:cond delay="0"/>
                                  </p:stCondLst>
                                  <p:childTnLst>
                                    <p:set>
                                      <p:cBhvr>
                                        <p:cTn dur="1" fill="hold">
                                          <p:stCondLst>
                                            <p:cond delay="0"/>
                                          </p:stCondLst>
                                        </p:cTn>
                                        <p:tgtEl>
                                          <p:spTgt spid="1842">
                                            <p:txEl>
                                              <p:pRg end="5" st="5"/>
                                            </p:txEl>
                                          </p:spTgt>
                                        </p:tgtEl>
                                        <p:attrNameLst>
                                          <p:attrName>style.visibility</p:attrName>
                                        </p:attrNameLst>
                                      </p:cBhvr>
                                      <p:to>
                                        <p:strVal val="visible"/>
                                      </p:to>
                                    </p:set>
                                    <p:animEffect filter="fade" transition="in">
                                      <p:cBhvr>
                                        <p:cTn dur="500"/>
                                        <p:tgtEl>
                                          <p:spTgt spid="1842">
                                            <p:txEl>
                                              <p:pRg end="5" st="5"/>
                                            </p:txEl>
                                          </p:spTgt>
                                        </p:tgtEl>
                                      </p:cBhvr>
                                    </p:animEffect>
                                  </p:childTnLst>
                                </p:cTn>
                              </p:par>
                            </p:childTnLst>
                          </p:cTn>
                        </p:par>
                        <p:par>
                          <p:cTn fill="hold">
                            <p:stCondLst>
                              <p:cond delay="30500"/>
                            </p:stCondLst>
                            <p:childTnLst>
                              <p:par>
                                <p:cTn fill="hold" nodeType="afterEffect" presetClass="entr" presetID="10" presetSubtype="0">
                                  <p:stCondLst>
                                    <p:cond delay="0"/>
                                  </p:stCondLst>
                                  <p:childTnLst>
                                    <p:set>
                                      <p:cBhvr>
                                        <p:cTn dur="1" fill="hold">
                                          <p:stCondLst>
                                            <p:cond delay="0"/>
                                          </p:stCondLst>
                                        </p:cTn>
                                        <p:tgtEl>
                                          <p:spTgt spid="1842">
                                            <p:txEl>
                                              <p:pRg end="6" st="6"/>
                                            </p:txEl>
                                          </p:spTgt>
                                        </p:tgtEl>
                                        <p:attrNameLst>
                                          <p:attrName>style.visibility</p:attrName>
                                        </p:attrNameLst>
                                      </p:cBhvr>
                                      <p:to>
                                        <p:strVal val="visible"/>
                                      </p:to>
                                    </p:set>
                                    <p:animEffect filter="fade" transition="in">
                                      <p:cBhvr>
                                        <p:cTn dur="500"/>
                                        <p:tgtEl>
                                          <p:spTgt spid="1842">
                                            <p:txEl>
                                              <p:pRg end="6" st="6"/>
                                            </p:txEl>
                                          </p:spTgt>
                                        </p:tgtEl>
                                      </p:cBhvr>
                                    </p:animEffect>
                                  </p:childTnLst>
                                </p:cTn>
                              </p:par>
                            </p:childTnLst>
                          </p:cTn>
                        </p:par>
                        <p:par>
                          <p:cTn fill="hold">
                            <p:stCondLst>
                              <p:cond delay="31000"/>
                            </p:stCondLst>
                            <p:childTnLst>
                              <p:par>
                                <p:cTn fill="hold" nodeType="afterEffect" presetClass="entr" presetID="10" presetSubtype="0">
                                  <p:stCondLst>
                                    <p:cond delay="0"/>
                                  </p:stCondLst>
                                  <p:childTnLst>
                                    <p:set>
                                      <p:cBhvr>
                                        <p:cTn dur="1" fill="hold">
                                          <p:stCondLst>
                                            <p:cond delay="0"/>
                                          </p:stCondLst>
                                        </p:cTn>
                                        <p:tgtEl>
                                          <p:spTgt spid="1842">
                                            <p:txEl>
                                              <p:pRg end="7" st="7"/>
                                            </p:txEl>
                                          </p:spTgt>
                                        </p:tgtEl>
                                        <p:attrNameLst>
                                          <p:attrName>style.visibility</p:attrName>
                                        </p:attrNameLst>
                                      </p:cBhvr>
                                      <p:to>
                                        <p:strVal val="visible"/>
                                      </p:to>
                                    </p:set>
                                    <p:animEffect filter="fade" transition="in">
                                      <p:cBhvr>
                                        <p:cTn dur="500"/>
                                        <p:tgtEl>
                                          <p:spTgt spid="1842">
                                            <p:txEl>
                                              <p:pRg end="7" st="7"/>
                                            </p:txEl>
                                          </p:spTgt>
                                        </p:tgtEl>
                                      </p:cBhvr>
                                    </p:animEffect>
                                  </p:childTnLst>
                                </p:cTn>
                              </p:par>
                            </p:childTnLst>
                          </p:cTn>
                        </p:par>
                        <p:par>
                          <p:cTn fill="hold">
                            <p:stCondLst>
                              <p:cond delay="31500"/>
                            </p:stCondLst>
                            <p:childTnLst>
                              <p:par>
                                <p:cTn fill="hold" nodeType="afterEffect" presetClass="entr" presetID="10" presetSubtype="0">
                                  <p:stCondLst>
                                    <p:cond delay="0"/>
                                  </p:stCondLst>
                                  <p:childTnLst>
                                    <p:set>
                                      <p:cBhvr>
                                        <p:cTn dur="1" fill="hold">
                                          <p:stCondLst>
                                            <p:cond delay="0"/>
                                          </p:stCondLst>
                                        </p:cTn>
                                        <p:tgtEl>
                                          <p:spTgt spid="1842">
                                            <p:txEl>
                                              <p:pRg end="8" st="8"/>
                                            </p:txEl>
                                          </p:spTgt>
                                        </p:tgtEl>
                                        <p:attrNameLst>
                                          <p:attrName>style.visibility</p:attrName>
                                        </p:attrNameLst>
                                      </p:cBhvr>
                                      <p:to>
                                        <p:strVal val="visible"/>
                                      </p:to>
                                    </p:set>
                                    <p:animEffect filter="fade" transition="in">
                                      <p:cBhvr>
                                        <p:cTn dur="500"/>
                                        <p:tgtEl>
                                          <p:spTgt spid="1842">
                                            <p:txEl>
                                              <p:pRg end="8" st="8"/>
                                            </p:txEl>
                                          </p:spTgt>
                                        </p:tgtEl>
                                      </p:cBhvr>
                                    </p:animEffect>
                                  </p:childTnLst>
                                </p:cTn>
                              </p:par>
                            </p:childTnLst>
                          </p:cTn>
                        </p:par>
                        <p:par>
                          <p:cTn fill="hold">
                            <p:stCondLst>
                              <p:cond delay="32000"/>
                            </p:stCondLst>
                            <p:childTnLst>
                              <p:par>
                                <p:cTn fill="hold" nodeType="afterEffect" presetClass="entr" presetID="10" presetSubtype="0">
                                  <p:stCondLst>
                                    <p:cond delay="0"/>
                                  </p:stCondLst>
                                  <p:childTnLst>
                                    <p:set>
                                      <p:cBhvr>
                                        <p:cTn dur="1" fill="hold">
                                          <p:stCondLst>
                                            <p:cond delay="0"/>
                                          </p:stCondLst>
                                        </p:cTn>
                                        <p:tgtEl>
                                          <p:spTgt spid="1833"/>
                                        </p:tgtEl>
                                        <p:attrNameLst>
                                          <p:attrName>style.visibility</p:attrName>
                                        </p:attrNameLst>
                                      </p:cBhvr>
                                      <p:to>
                                        <p:strVal val="visible"/>
                                      </p:to>
                                    </p:set>
                                    <p:animEffect filter="fade" transition="in">
                                      <p:cBhvr>
                                        <p:cTn dur="750"/>
                                        <p:tgtEl>
                                          <p:spTgt spid="1833"/>
                                        </p:tgtEl>
                                      </p:cBhvr>
                                    </p:animEffect>
                                  </p:childTnLst>
                                </p:cTn>
                              </p:par>
                            </p:childTnLst>
                          </p:cTn>
                        </p:par>
                        <p:par>
                          <p:cTn fill="hold">
                            <p:stCondLst>
                              <p:cond delay="32750"/>
                            </p:stCondLst>
                            <p:childTnLst>
                              <p:par>
                                <p:cTn fill="hold" nodeType="afterEffect" presetClass="entr" presetID="10" presetSubtype="0">
                                  <p:stCondLst>
                                    <p:cond delay="0"/>
                                  </p:stCondLst>
                                  <p:childTnLst>
                                    <p:set>
                                      <p:cBhvr>
                                        <p:cTn dur="1" fill="hold">
                                          <p:stCondLst>
                                            <p:cond delay="0"/>
                                          </p:stCondLst>
                                        </p:cTn>
                                        <p:tgtEl>
                                          <p:spTgt spid="1838">
                                            <p:txEl>
                                              <p:pRg end="0" st="0"/>
                                            </p:txEl>
                                          </p:spTgt>
                                        </p:tgtEl>
                                        <p:attrNameLst>
                                          <p:attrName>style.visibility</p:attrName>
                                        </p:attrNameLst>
                                      </p:cBhvr>
                                      <p:to>
                                        <p:strVal val="visible"/>
                                      </p:to>
                                    </p:set>
                                    <p:animEffect filter="fade" transition="in">
                                      <p:cBhvr>
                                        <p:cTn dur="500"/>
                                        <p:tgtEl>
                                          <p:spTgt spid="1838">
                                            <p:txEl>
                                              <p:pRg end="0" st="0"/>
                                            </p:txEl>
                                          </p:spTgt>
                                        </p:tgtEl>
                                      </p:cBhvr>
                                    </p:animEffect>
                                  </p:childTnLst>
                                </p:cTn>
                              </p:par>
                            </p:childTnLst>
                          </p:cTn>
                        </p:par>
                        <p:par>
                          <p:cTn fill="hold">
                            <p:stCondLst>
                              <p:cond delay="33250"/>
                            </p:stCondLst>
                            <p:childTnLst>
                              <p:par>
                                <p:cTn fill="hold" nodeType="afterEffect" presetClass="entr" presetID="10" presetSubtype="0">
                                  <p:stCondLst>
                                    <p:cond delay="0"/>
                                  </p:stCondLst>
                                  <p:childTnLst>
                                    <p:set>
                                      <p:cBhvr>
                                        <p:cTn dur="1" fill="hold">
                                          <p:stCondLst>
                                            <p:cond delay="0"/>
                                          </p:stCondLst>
                                        </p:cTn>
                                        <p:tgtEl>
                                          <p:spTgt spid="1838">
                                            <p:txEl>
                                              <p:pRg end="1" st="1"/>
                                            </p:txEl>
                                          </p:spTgt>
                                        </p:tgtEl>
                                        <p:attrNameLst>
                                          <p:attrName>style.visibility</p:attrName>
                                        </p:attrNameLst>
                                      </p:cBhvr>
                                      <p:to>
                                        <p:strVal val="visible"/>
                                      </p:to>
                                    </p:set>
                                    <p:animEffect filter="fade" transition="in">
                                      <p:cBhvr>
                                        <p:cTn dur="500"/>
                                        <p:tgtEl>
                                          <p:spTgt spid="1838">
                                            <p:txEl>
                                              <p:pRg end="1" st="1"/>
                                            </p:txEl>
                                          </p:spTgt>
                                        </p:tgtEl>
                                      </p:cBhvr>
                                    </p:animEffect>
                                  </p:childTnLst>
                                </p:cTn>
                              </p:par>
                            </p:childTnLst>
                          </p:cTn>
                        </p:par>
                        <p:par>
                          <p:cTn fill="hold">
                            <p:stCondLst>
                              <p:cond delay="33750"/>
                            </p:stCondLst>
                            <p:childTnLst>
                              <p:par>
                                <p:cTn fill="hold" nodeType="afterEffect" presetClass="entr" presetID="10" presetSubtype="0">
                                  <p:stCondLst>
                                    <p:cond delay="0"/>
                                  </p:stCondLst>
                                  <p:childTnLst>
                                    <p:set>
                                      <p:cBhvr>
                                        <p:cTn dur="1" fill="hold">
                                          <p:stCondLst>
                                            <p:cond delay="0"/>
                                          </p:stCondLst>
                                        </p:cTn>
                                        <p:tgtEl>
                                          <p:spTgt spid="1838">
                                            <p:txEl>
                                              <p:pRg end="2" st="2"/>
                                            </p:txEl>
                                          </p:spTgt>
                                        </p:tgtEl>
                                        <p:attrNameLst>
                                          <p:attrName>style.visibility</p:attrName>
                                        </p:attrNameLst>
                                      </p:cBhvr>
                                      <p:to>
                                        <p:strVal val="visible"/>
                                      </p:to>
                                    </p:set>
                                    <p:animEffect filter="fade" transition="in">
                                      <p:cBhvr>
                                        <p:cTn dur="500"/>
                                        <p:tgtEl>
                                          <p:spTgt spid="1838">
                                            <p:txEl>
                                              <p:pRg end="2" st="2"/>
                                            </p:txEl>
                                          </p:spTgt>
                                        </p:tgtEl>
                                      </p:cBhvr>
                                    </p:animEffect>
                                  </p:childTnLst>
                                </p:cTn>
                              </p:par>
                            </p:childTnLst>
                          </p:cTn>
                        </p:par>
                        <p:par>
                          <p:cTn fill="hold">
                            <p:stCondLst>
                              <p:cond delay="34250"/>
                            </p:stCondLst>
                            <p:childTnLst>
                              <p:par>
                                <p:cTn fill="hold" nodeType="afterEffect" presetClass="entr" presetID="10" presetSubtype="0">
                                  <p:stCondLst>
                                    <p:cond delay="0"/>
                                  </p:stCondLst>
                                  <p:childTnLst>
                                    <p:set>
                                      <p:cBhvr>
                                        <p:cTn dur="1" fill="hold">
                                          <p:stCondLst>
                                            <p:cond delay="0"/>
                                          </p:stCondLst>
                                        </p:cTn>
                                        <p:tgtEl>
                                          <p:spTgt spid="1838">
                                            <p:txEl>
                                              <p:pRg end="3" st="3"/>
                                            </p:txEl>
                                          </p:spTgt>
                                        </p:tgtEl>
                                        <p:attrNameLst>
                                          <p:attrName>style.visibility</p:attrName>
                                        </p:attrNameLst>
                                      </p:cBhvr>
                                      <p:to>
                                        <p:strVal val="visible"/>
                                      </p:to>
                                    </p:set>
                                    <p:animEffect filter="fade" transition="in">
                                      <p:cBhvr>
                                        <p:cTn dur="500"/>
                                        <p:tgtEl>
                                          <p:spTgt spid="1838">
                                            <p:txEl>
                                              <p:pRg end="3" st="3"/>
                                            </p:txEl>
                                          </p:spTgt>
                                        </p:tgtEl>
                                      </p:cBhvr>
                                    </p:animEffect>
                                  </p:childTnLst>
                                </p:cTn>
                              </p:par>
                            </p:childTnLst>
                          </p:cTn>
                        </p:par>
                        <p:par>
                          <p:cTn fill="hold">
                            <p:stCondLst>
                              <p:cond delay="34750"/>
                            </p:stCondLst>
                            <p:childTnLst>
                              <p:par>
                                <p:cTn fill="hold" nodeType="afterEffect" presetClass="entr" presetID="10" presetSubtype="0">
                                  <p:stCondLst>
                                    <p:cond delay="0"/>
                                  </p:stCondLst>
                                  <p:childTnLst>
                                    <p:set>
                                      <p:cBhvr>
                                        <p:cTn dur="1" fill="hold">
                                          <p:stCondLst>
                                            <p:cond delay="0"/>
                                          </p:stCondLst>
                                        </p:cTn>
                                        <p:tgtEl>
                                          <p:spTgt spid="1838">
                                            <p:txEl>
                                              <p:pRg end="4" st="4"/>
                                            </p:txEl>
                                          </p:spTgt>
                                        </p:tgtEl>
                                        <p:attrNameLst>
                                          <p:attrName>style.visibility</p:attrName>
                                        </p:attrNameLst>
                                      </p:cBhvr>
                                      <p:to>
                                        <p:strVal val="visible"/>
                                      </p:to>
                                    </p:set>
                                    <p:animEffect filter="fade" transition="in">
                                      <p:cBhvr>
                                        <p:cTn dur="500"/>
                                        <p:tgtEl>
                                          <p:spTgt spid="1838">
                                            <p:txEl>
                                              <p:pRg end="4" st="4"/>
                                            </p:txEl>
                                          </p:spTgt>
                                        </p:tgtEl>
                                      </p:cBhvr>
                                    </p:animEffect>
                                  </p:childTnLst>
                                </p:cTn>
                              </p:par>
                            </p:childTnLst>
                          </p:cTn>
                        </p:par>
                        <p:par>
                          <p:cTn fill="hold">
                            <p:stCondLst>
                              <p:cond delay="35250"/>
                            </p:stCondLst>
                            <p:childTnLst>
                              <p:par>
                                <p:cTn fill="hold" nodeType="afterEffect" presetClass="entr" presetID="10" presetSubtype="0">
                                  <p:stCondLst>
                                    <p:cond delay="0"/>
                                  </p:stCondLst>
                                  <p:childTnLst>
                                    <p:set>
                                      <p:cBhvr>
                                        <p:cTn dur="1" fill="hold">
                                          <p:stCondLst>
                                            <p:cond delay="0"/>
                                          </p:stCondLst>
                                        </p:cTn>
                                        <p:tgtEl>
                                          <p:spTgt spid="1838">
                                            <p:txEl>
                                              <p:pRg end="5" st="5"/>
                                            </p:txEl>
                                          </p:spTgt>
                                        </p:tgtEl>
                                        <p:attrNameLst>
                                          <p:attrName>style.visibility</p:attrName>
                                        </p:attrNameLst>
                                      </p:cBhvr>
                                      <p:to>
                                        <p:strVal val="visible"/>
                                      </p:to>
                                    </p:set>
                                    <p:animEffect filter="fade" transition="in">
                                      <p:cBhvr>
                                        <p:cTn dur="500"/>
                                        <p:tgtEl>
                                          <p:spTgt spid="1838">
                                            <p:txEl>
                                              <p:pRg end="5" st="5"/>
                                            </p:txEl>
                                          </p:spTgt>
                                        </p:tgtEl>
                                      </p:cBhvr>
                                    </p:animEffect>
                                  </p:childTnLst>
                                </p:cTn>
                              </p:par>
                            </p:childTnLst>
                          </p:cTn>
                        </p:par>
                        <p:par>
                          <p:cTn fill="hold">
                            <p:stCondLst>
                              <p:cond delay="35750"/>
                            </p:stCondLst>
                            <p:childTnLst>
                              <p:par>
                                <p:cTn fill="hold" nodeType="afterEffect" presetClass="entr" presetID="10" presetSubtype="0">
                                  <p:stCondLst>
                                    <p:cond delay="0"/>
                                  </p:stCondLst>
                                  <p:childTnLst>
                                    <p:set>
                                      <p:cBhvr>
                                        <p:cTn dur="1" fill="hold">
                                          <p:stCondLst>
                                            <p:cond delay="0"/>
                                          </p:stCondLst>
                                        </p:cTn>
                                        <p:tgtEl>
                                          <p:spTgt spid="1838">
                                            <p:txEl>
                                              <p:pRg end="6" st="6"/>
                                            </p:txEl>
                                          </p:spTgt>
                                        </p:tgtEl>
                                        <p:attrNameLst>
                                          <p:attrName>style.visibility</p:attrName>
                                        </p:attrNameLst>
                                      </p:cBhvr>
                                      <p:to>
                                        <p:strVal val="visible"/>
                                      </p:to>
                                    </p:set>
                                    <p:animEffect filter="fade" transition="in">
                                      <p:cBhvr>
                                        <p:cTn dur="500"/>
                                        <p:tgtEl>
                                          <p:spTgt spid="1838">
                                            <p:txEl>
                                              <p:pRg end="6" st="6"/>
                                            </p:txEl>
                                          </p:spTgt>
                                        </p:tgtEl>
                                      </p:cBhvr>
                                    </p:animEffect>
                                  </p:childTnLst>
                                </p:cTn>
                              </p:par>
                            </p:childTnLst>
                          </p:cTn>
                        </p:par>
                        <p:par>
                          <p:cTn fill="hold">
                            <p:stCondLst>
                              <p:cond delay="36250"/>
                            </p:stCondLst>
                            <p:childTnLst>
                              <p:par>
                                <p:cTn fill="hold" nodeType="afterEffect" presetClass="entr" presetID="10" presetSubtype="0">
                                  <p:stCondLst>
                                    <p:cond delay="0"/>
                                  </p:stCondLst>
                                  <p:childTnLst>
                                    <p:set>
                                      <p:cBhvr>
                                        <p:cTn dur="1" fill="hold">
                                          <p:stCondLst>
                                            <p:cond delay="0"/>
                                          </p:stCondLst>
                                        </p:cTn>
                                        <p:tgtEl>
                                          <p:spTgt spid="1838">
                                            <p:txEl>
                                              <p:pRg end="7" st="7"/>
                                            </p:txEl>
                                          </p:spTgt>
                                        </p:tgtEl>
                                        <p:attrNameLst>
                                          <p:attrName>style.visibility</p:attrName>
                                        </p:attrNameLst>
                                      </p:cBhvr>
                                      <p:to>
                                        <p:strVal val="visible"/>
                                      </p:to>
                                    </p:set>
                                    <p:animEffect filter="fade" transition="in">
                                      <p:cBhvr>
                                        <p:cTn dur="500"/>
                                        <p:tgtEl>
                                          <p:spTgt spid="1838">
                                            <p:txEl>
                                              <p:pRg end="7" st="7"/>
                                            </p:txEl>
                                          </p:spTgt>
                                        </p:tgtEl>
                                      </p:cBhvr>
                                    </p:animEffect>
                                  </p:childTnLst>
                                </p:cTn>
                              </p:par>
                            </p:childTnLst>
                          </p:cTn>
                        </p:par>
                        <p:par>
                          <p:cTn fill="hold">
                            <p:stCondLst>
                              <p:cond delay="36750"/>
                            </p:stCondLst>
                            <p:childTnLst>
                              <p:par>
                                <p:cTn fill="hold" nodeType="afterEffect" presetClass="entr" presetID="10" presetSubtype="0">
                                  <p:stCondLst>
                                    <p:cond delay="0"/>
                                  </p:stCondLst>
                                  <p:childTnLst>
                                    <p:set>
                                      <p:cBhvr>
                                        <p:cTn dur="1" fill="hold">
                                          <p:stCondLst>
                                            <p:cond delay="0"/>
                                          </p:stCondLst>
                                        </p:cTn>
                                        <p:tgtEl>
                                          <p:spTgt spid="1838">
                                            <p:txEl>
                                              <p:pRg end="8" st="8"/>
                                            </p:txEl>
                                          </p:spTgt>
                                        </p:tgtEl>
                                        <p:attrNameLst>
                                          <p:attrName>style.visibility</p:attrName>
                                        </p:attrNameLst>
                                      </p:cBhvr>
                                      <p:to>
                                        <p:strVal val="visible"/>
                                      </p:to>
                                    </p:set>
                                    <p:animEffect filter="fade" transition="in">
                                      <p:cBhvr>
                                        <p:cTn dur="500"/>
                                        <p:tgtEl>
                                          <p:spTgt spid="1838">
                                            <p:txEl>
                                              <p:pRg end="8" st="8"/>
                                            </p:txEl>
                                          </p:spTgt>
                                        </p:tgtEl>
                                      </p:cBhvr>
                                    </p:animEffect>
                                  </p:childTnLst>
                                </p:cTn>
                              </p:par>
                            </p:childTnLst>
                          </p:cTn>
                        </p:par>
                        <p:par>
                          <p:cTn fill="hold">
                            <p:stCondLst>
                              <p:cond delay="37250"/>
                            </p:stCondLst>
                            <p:childTnLst>
                              <p:par>
                                <p:cTn fill="hold" nodeType="afterEffect" presetClass="entr" presetID="2" presetSubtype="4">
                                  <p:stCondLst>
                                    <p:cond delay="0"/>
                                  </p:stCondLst>
                                  <p:childTnLst>
                                    <p:set>
                                      <p:cBhvr>
                                        <p:cTn dur="1" fill="hold">
                                          <p:stCondLst>
                                            <p:cond delay="0"/>
                                          </p:stCondLst>
                                        </p:cTn>
                                        <p:tgtEl>
                                          <p:spTgt spid="1835"/>
                                        </p:tgtEl>
                                        <p:attrNameLst>
                                          <p:attrName>style.visibility</p:attrName>
                                        </p:attrNameLst>
                                      </p:cBhvr>
                                      <p:to>
                                        <p:strVal val="visible"/>
                                      </p:to>
                                    </p:set>
                                    <p:anim calcmode="lin" valueType="num">
                                      <p:cBhvr additive="base">
                                        <p:cTn dur="500"/>
                                        <p:tgtEl>
                                          <p:spTgt spid="18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834">
                                            <p:txEl>
                                              <p:pRg end="0" st="0"/>
                                            </p:txEl>
                                          </p:spTgt>
                                        </p:tgtEl>
                                        <p:attrNameLst>
                                          <p:attrName>style.visibility</p:attrName>
                                        </p:attrNameLst>
                                      </p:cBhvr>
                                      <p:to>
                                        <p:strVal val="visible"/>
                                      </p:to>
                                    </p:set>
                                    <p:anim calcmode="lin" valueType="num">
                                      <p:cBhvr additive="base">
                                        <p:cTn dur="500"/>
                                        <p:tgtEl>
                                          <p:spTgt spid="183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834">
                                            <p:txEl>
                                              <p:pRg end="1" st="1"/>
                                            </p:txEl>
                                          </p:spTgt>
                                        </p:tgtEl>
                                        <p:attrNameLst>
                                          <p:attrName>style.visibility</p:attrName>
                                        </p:attrNameLst>
                                      </p:cBhvr>
                                      <p:to>
                                        <p:strVal val="visible"/>
                                      </p:to>
                                    </p:set>
                                    <p:anim calcmode="lin" valueType="num">
                                      <p:cBhvr additive="base">
                                        <p:cTn dur="500"/>
                                        <p:tgtEl>
                                          <p:spTgt spid="183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834">
                                            <p:txEl>
                                              <p:pRg end="2" st="2"/>
                                            </p:txEl>
                                          </p:spTgt>
                                        </p:tgtEl>
                                        <p:attrNameLst>
                                          <p:attrName>style.visibility</p:attrName>
                                        </p:attrNameLst>
                                      </p:cBhvr>
                                      <p:to>
                                        <p:strVal val="visible"/>
                                      </p:to>
                                    </p:set>
                                    <p:anim calcmode="lin" valueType="num">
                                      <p:cBhvr additive="base">
                                        <p:cTn dur="500"/>
                                        <p:tgtEl>
                                          <p:spTgt spid="183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834">
                                            <p:txEl>
                                              <p:pRg end="3" st="3"/>
                                            </p:txEl>
                                          </p:spTgt>
                                        </p:tgtEl>
                                        <p:attrNameLst>
                                          <p:attrName>style.visibility</p:attrName>
                                        </p:attrNameLst>
                                      </p:cBhvr>
                                      <p:to>
                                        <p:strVal val="visible"/>
                                      </p:to>
                                    </p:set>
                                    <p:anim calcmode="lin" valueType="num">
                                      <p:cBhvr additive="base">
                                        <p:cTn dur="500"/>
                                        <p:tgtEl>
                                          <p:spTgt spid="1834">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834">
                                            <p:txEl>
                                              <p:pRg end="4" st="4"/>
                                            </p:txEl>
                                          </p:spTgt>
                                        </p:tgtEl>
                                        <p:attrNameLst>
                                          <p:attrName>style.visibility</p:attrName>
                                        </p:attrNameLst>
                                      </p:cBhvr>
                                      <p:to>
                                        <p:strVal val="visible"/>
                                      </p:to>
                                    </p:set>
                                    <p:anim calcmode="lin" valueType="num">
                                      <p:cBhvr additive="base">
                                        <p:cTn dur="500"/>
                                        <p:tgtEl>
                                          <p:spTgt spid="1834">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834">
                                            <p:txEl>
                                              <p:pRg end="5" st="5"/>
                                            </p:txEl>
                                          </p:spTgt>
                                        </p:tgtEl>
                                        <p:attrNameLst>
                                          <p:attrName>style.visibility</p:attrName>
                                        </p:attrNameLst>
                                      </p:cBhvr>
                                      <p:to>
                                        <p:strVal val="visible"/>
                                      </p:to>
                                    </p:set>
                                    <p:anim calcmode="lin" valueType="num">
                                      <p:cBhvr additive="base">
                                        <p:cTn dur="500"/>
                                        <p:tgtEl>
                                          <p:spTgt spid="1834">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834">
                                            <p:txEl>
                                              <p:pRg end="6" st="6"/>
                                            </p:txEl>
                                          </p:spTgt>
                                        </p:tgtEl>
                                        <p:attrNameLst>
                                          <p:attrName>style.visibility</p:attrName>
                                        </p:attrNameLst>
                                      </p:cBhvr>
                                      <p:to>
                                        <p:strVal val="visible"/>
                                      </p:to>
                                    </p:set>
                                    <p:anim calcmode="lin" valueType="num">
                                      <p:cBhvr additive="base">
                                        <p:cTn dur="500"/>
                                        <p:tgtEl>
                                          <p:spTgt spid="1834">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834">
                                            <p:txEl>
                                              <p:pRg end="7" st="7"/>
                                            </p:txEl>
                                          </p:spTgt>
                                        </p:tgtEl>
                                        <p:attrNameLst>
                                          <p:attrName>style.visibility</p:attrName>
                                        </p:attrNameLst>
                                      </p:cBhvr>
                                      <p:to>
                                        <p:strVal val="visible"/>
                                      </p:to>
                                    </p:set>
                                    <p:anim calcmode="lin" valueType="num">
                                      <p:cBhvr additive="base">
                                        <p:cTn dur="500"/>
                                        <p:tgtEl>
                                          <p:spTgt spid="1834">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834">
                                            <p:txEl>
                                              <p:pRg end="8" st="8"/>
                                            </p:txEl>
                                          </p:spTgt>
                                        </p:tgtEl>
                                        <p:attrNameLst>
                                          <p:attrName>style.visibility</p:attrName>
                                        </p:attrNameLst>
                                      </p:cBhvr>
                                      <p:to>
                                        <p:strVal val="visible"/>
                                      </p:to>
                                    </p:set>
                                    <p:anim calcmode="lin" valueType="num">
                                      <p:cBhvr additive="base">
                                        <p:cTn dur="500"/>
                                        <p:tgtEl>
                                          <p:spTgt spid="183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 numeric List">
  <p:cSld name="6 numeric List">
    <p:spTree>
      <p:nvGrpSpPr>
        <p:cNvPr id="1843" name="Shape 1843"/>
        <p:cNvGrpSpPr/>
        <p:nvPr/>
      </p:nvGrpSpPr>
      <p:grpSpPr>
        <a:xfrm>
          <a:off x="0" y="0"/>
          <a:ext cx="0" cy="0"/>
          <a:chOff x="0" y="0"/>
          <a:chExt cx="0" cy="0"/>
        </a:xfrm>
      </p:grpSpPr>
      <p:sp>
        <p:nvSpPr>
          <p:cNvPr id="1844" name="Google Shape;1844;p88"/>
          <p:cNvSpPr/>
          <p:nvPr/>
        </p:nvSpPr>
        <p:spPr>
          <a:xfrm>
            <a:off x="574254" y="2479204"/>
            <a:ext cx="1183534" cy="118353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Open Sans"/>
                <a:ea typeface="Open Sans"/>
                <a:cs typeface="Open Sans"/>
                <a:sym typeface="Open Sans"/>
              </a:rPr>
              <a:t>1</a:t>
            </a:r>
            <a:endParaRPr sz="3600">
              <a:solidFill>
                <a:schemeClr val="lt1"/>
              </a:solidFill>
              <a:latin typeface="Open Sans"/>
              <a:ea typeface="Open Sans"/>
              <a:cs typeface="Open Sans"/>
              <a:sym typeface="Open Sans"/>
            </a:endParaRPr>
          </a:p>
        </p:txBody>
      </p:sp>
      <p:sp>
        <p:nvSpPr>
          <p:cNvPr id="1845" name="Google Shape;1845;p88"/>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6" name="Google Shape;1846;p88"/>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7" name="Google Shape;1847;p88"/>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848" name="Google Shape;1848;p88"/>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sz="24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9" name="Google Shape;1849;p88"/>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50" name="Google Shape;1850;p88"/>
          <p:cNvSpPr txBox="1"/>
          <p:nvPr>
            <p:ph idx="2" type="body"/>
          </p:nvPr>
        </p:nvSpPr>
        <p:spPr>
          <a:xfrm>
            <a:off x="1807154" y="2724362"/>
            <a:ext cx="4270738"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1"/>
              </a:buClr>
              <a:buSzPts val="3200"/>
              <a:buNone/>
              <a:defRPr i="0" sz="32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1" name="Google Shape;1851;p88"/>
          <p:cNvSpPr txBox="1"/>
          <p:nvPr>
            <p:ph idx="3" type="body"/>
          </p:nvPr>
        </p:nvSpPr>
        <p:spPr>
          <a:xfrm>
            <a:off x="1833637" y="3603715"/>
            <a:ext cx="4308618" cy="197183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2" name="Google Shape;1852;p88"/>
          <p:cNvSpPr/>
          <p:nvPr/>
        </p:nvSpPr>
        <p:spPr>
          <a:xfrm>
            <a:off x="1977653" y="3516450"/>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53" name="Google Shape;1853;p88"/>
          <p:cNvSpPr/>
          <p:nvPr/>
        </p:nvSpPr>
        <p:spPr>
          <a:xfrm>
            <a:off x="6319867" y="2479204"/>
            <a:ext cx="1183534" cy="118353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Open Sans"/>
                <a:ea typeface="Open Sans"/>
                <a:cs typeface="Open Sans"/>
                <a:sym typeface="Open Sans"/>
              </a:rPr>
              <a:t>2</a:t>
            </a:r>
            <a:endParaRPr sz="3600">
              <a:solidFill>
                <a:schemeClr val="lt1"/>
              </a:solidFill>
              <a:latin typeface="Open Sans"/>
              <a:ea typeface="Open Sans"/>
              <a:cs typeface="Open Sans"/>
              <a:sym typeface="Open Sans"/>
            </a:endParaRPr>
          </a:p>
        </p:txBody>
      </p:sp>
      <p:sp>
        <p:nvSpPr>
          <p:cNvPr id="1854" name="Google Shape;1854;p88"/>
          <p:cNvSpPr txBox="1"/>
          <p:nvPr>
            <p:ph idx="4" type="body"/>
          </p:nvPr>
        </p:nvSpPr>
        <p:spPr>
          <a:xfrm>
            <a:off x="7552767" y="2724362"/>
            <a:ext cx="4270738"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3"/>
              </a:buClr>
              <a:buSzPts val="3200"/>
              <a:buNone/>
              <a:defRPr i="0" sz="32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5" name="Google Shape;1855;p88"/>
          <p:cNvSpPr txBox="1"/>
          <p:nvPr>
            <p:ph idx="5" type="body"/>
          </p:nvPr>
        </p:nvSpPr>
        <p:spPr>
          <a:xfrm>
            <a:off x="7579250" y="3603715"/>
            <a:ext cx="4308618" cy="197183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6" name="Google Shape;1856;p88"/>
          <p:cNvSpPr/>
          <p:nvPr/>
        </p:nvSpPr>
        <p:spPr>
          <a:xfrm>
            <a:off x="7723266" y="3516450"/>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57" name="Google Shape;1857;p88"/>
          <p:cNvSpPr/>
          <p:nvPr/>
        </p:nvSpPr>
        <p:spPr>
          <a:xfrm>
            <a:off x="12060287" y="2479204"/>
            <a:ext cx="1183534" cy="118353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Open Sans"/>
                <a:ea typeface="Open Sans"/>
                <a:cs typeface="Open Sans"/>
                <a:sym typeface="Open Sans"/>
              </a:rPr>
              <a:t>3</a:t>
            </a:r>
            <a:endParaRPr sz="3600">
              <a:solidFill>
                <a:schemeClr val="lt1"/>
              </a:solidFill>
              <a:latin typeface="Open Sans"/>
              <a:ea typeface="Open Sans"/>
              <a:cs typeface="Open Sans"/>
              <a:sym typeface="Open Sans"/>
            </a:endParaRPr>
          </a:p>
        </p:txBody>
      </p:sp>
      <p:sp>
        <p:nvSpPr>
          <p:cNvPr id="1858" name="Google Shape;1858;p88"/>
          <p:cNvSpPr txBox="1"/>
          <p:nvPr>
            <p:ph idx="6" type="body"/>
          </p:nvPr>
        </p:nvSpPr>
        <p:spPr>
          <a:xfrm>
            <a:off x="13293188" y="2724362"/>
            <a:ext cx="4270738"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2"/>
              </a:buClr>
              <a:buSzPts val="3200"/>
              <a:buNone/>
              <a:defRPr i="0" sz="32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9" name="Google Shape;1859;p88"/>
          <p:cNvSpPr txBox="1"/>
          <p:nvPr>
            <p:ph idx="7" type="body"/>
          </p:nvPr>
        </p:nvSpPr>
        <p:spPr>
          <a:xfrm>
            <a:off x="13319670" y="3603715"/>
            <a:ext cx="4308618" cy="197183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0" name="Google Shape;1860;p88"/>
          <p:cNvSpPr/>
          <p:nvPr/>
        </p:nvSpPr>
        <p:spPr>
          <a:xfrm>
            <a:off x="13463686" y="3516450"/>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61" name="Google Shape;1861;p88"/>
          <p:cNvSpPr/>
          <p:nvPr/>
        </p:nvSpPr>
        <p:spPr>
          <a:xfrm>
            <a:off x="586116" y="5727948"/>
            <a:ext cx="1183534" cy="118353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Open Sans"/>
                <a:ea typeface="Open Sans"/>
                <a:cs typeface="Open Sans"/>
                <a:sym typeface="Open Sans"/>
              </a:rPr>
              <a:t>4</a:t>
            </a:r>
            <a:endParaRPr sz="3600">
              <a:solidFill>
                <a:schemeClr val="lt1"/>
              </a:solidFill>
              <a:latin typeface="Open Sans"/>
              <a:ea typeface="Open Sans"/>
              <a:cs typeface="Open Sans"/>
              <a:sym typeface="Open Sans"/>
            </a:endParaRPr>
          </a:p>
        </p:txBody>
      </p:sp>
      <p:sp>
        <p:nvSpPr>
          <p:cNvPr id="1862" name="Google Shape;1862;p88"/>
          <p:cNvSpPr txBox="1"/>
          <p:nvPr>
            <p:ph idx="8" type="body"/>
          </p:nvPr>
        </p:nvSpPr>
        <p:spPr>
          <a:xfrm>
            <a:off x="1819016" y="5973106"/>
            <a:ext cx="4270738"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4"/>
              </a:buClr>
              <a:buSzPts val="3200"/>
              <a:buNone/>
              <a:defRPr i="0" sz="32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3" name="Google Shape;1863;p88"/>
          <p:cNvSpPr txBox="1"/>
          <p:nvPr>
            <p:ph idx="9" type="body"/>
          </p:nvPr>
        </p:nvSpPr>
        <p:spPr>
          <a:xfrm>
            <a:off x="1845499" y="6852459"/>
            <a:ext cx="4308618" cy="197183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4" name="Google Shape;1864;p88"/>
          <p:cNvSpPr/>
          <p:nvPr/>
        </p:nvSpPr>
        <p:spPr>
          <a:xfrm>
            <a:off x="1989515" y="6765194"/>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65" name="Google Shape;1865;p88"/>
          <p:cNvSpPr/>
          <p:nvPr/>
        </p:nvSpPr>
        <p:spPr>
          <a:xfrm>
            <a:off x="6331729" y="5727948"/>
            <a:ext cx="1183534" cy="118353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Open Sans"/>
                <a:ea typeface="Open Sans"/>
                <a:cs typeface="Open Sans"/>
                <a:sym typeface="Open Sans"/>
              </a:rPr>
              <a:t>5</a:t>
            </a:r>
            <a:endParaRPr sz="3600">
              <a:solidFill>
                <a:schemeClr val="lt1"/>
              </a:solidFill>
              <a:latin typeface="Open Sans"/>
              <a:ea typeface="Open Sans"/>
              <a:cs typeface="Open Sans"/>
              <a:sym typeface="Open Sans"/>
            </a:endParaRPr>
          </a:p>
        </p:txBody>
      </p:sp>
      <p:sp>
        <p:nvSpPr>
          <p:cNvPr id="1866" name="Google Shape;1866;p88"/>
          <p:cNvSpPr txBox="1"/>
          <p:nvPr>
            <p:ph idx="13" type="body"/>
          </p:nvPr>
        </p:nvSpPr>
        <p:spPr>
          <a:xfrm>
            <a:off x="7564629" y="5973106"/>
            <a:ext cx="4270738"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5"/>
              </a:buClr>
              <a:buSzPts val="3200"/>
              <a:buNone/>
              <a:defRPr i="0" sz="3200">
                <a:solidFill>
                  <a:schemeClr val="accent5"/>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7" name="Google Shape;1867;p88"/>
          <p:cNvSpPr txBox="1"/>
          <p:nvPr>
            <p:ph idx="14" type="body"/>
          </p:nvPr>
        </p:nvSpPr>
        <p:spPr>
          <a:xfrm>
            <a:off x="7591112" y="6852459"/>
            <a:ext cx="4308618" cy="197183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8" name="Google Shape;1868;p88"/>
          <p:cNvSpPr/>
          <p:nvPr/>
        </p:nvSpPr>
        <p:spPr>
          <a:xfrm>
            <a:off x="7735128" y="6765194"/>
            <a:ext cx="3240360" cy="7200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69" name="Google Shape;1869;p88"/>
          <p:cNvSpPr/>
          <p:nvPr/>
        </p:nvSpPr>
        <p:spPr>
          <a:xfrm>
            <a:off x="12072149" y="5727948"/>
            <a:ext cx="1183534" cy="1183534"/>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Open Sans"/>
                <a:ea typeface="Open Sans"/>
                <a:cs typeface="Open Sans"/>
                <a:sym typeface="Open Sans"/>
              </a:rPr>
              <a:t>6</a:t>
            </a:r>
            <a:endParaRPr sz="3600">
              <a:solidFill>
                <a:schemeClr val="lt1"/>
              </a:solidFill>
              <a:latin typeface="Open Sans"/>
              <a:ea typeface="Open Sans"/>
              <a:cs typeface="Open Sans"/>
              <a:sym typeface="Open Sans"/>
            </a:endParaRPr>
          </a:p>
        </p:txBody>
      </p:sp>
      <p:sp>
        <p:nvSpPr>
          <p:cNvPr id="1870" name="Google Shape;1870;p88"/>
          <p:cNvSpPr txBox="1"/>
          <p:nvPr>
            <p:ph idx="15" type="body"/>
          </p:nvPr>
        </p:nvSpPr>
        <p:spPr>
          <a:xfrm>
            <a:off x="13305048" y="5973106"/>
            <a:ext cx="4270738" cy="720080"/>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accent6"/>
              </a:buClr>
              <a:buSzPts val="3200"/>
              <a:buNone/>
              <a:defRPr i="0" sz="3200">
                <a:solidFill>
                  <a:schemeClr val="accent6"/>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71" name="Google Shape;1871;p88"/>
          <p:cNvSpPr txBox="1"/>
          <p:nvPr>
            <p:ph idx="16" type="body"/>
          </p:nvPr>
        </p:nvSpPr>
        <p:spPr>
          <a:xfrm>
            <a:off x="13331531" y="6852459"/>
            <a:ext cx="4308618" cy="1971833"/>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72" name="Google Shape;1872;p88"/>
          <p:cNvSpPr/>
          <p:nvPr/>
        </p:nvSpPr>
        <p:spPr>
          <a:xfrm>
            <a:off x="13475548" y="6765194"/>
            <a:ext cx="3240360" cy="7200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849"/>
                                        </p:tgtEl>
                                        <p:attrNameLst>
                                          <p:attrName>style.visibility</p:attrName>
                                        </p:attrNameLst>
                                      </p:cBhvr>
                                      <p:to>
                                        <p:strVal val="visible"/>
                                      </p:to>
                                    </p:set>
                                    <p:anim calcmode="lin" valueType="num">
                                      <p:cBhvr additive="base">
                                        <p:cTn dur="500"/>
                                        <p:tgtEl>
                                          <p:spTgt spid="184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848">
                                            <p:txEl>
                                              <p:pRg end="0" st="0"/>
                                            </p:txEl>
                                          </p:spTgt>
                                        </p:tgtEl>
                                        <p:attrNameLst>
                                          <p:attrName>style.visibility</p:attrName>
                                        </p:attrNameLst>
                                      </p:cBhvr>
                                      <p:to>
                                        <p:strVal val="visible"/>
                                      </p:to>
                                    </p:set>
                                    <p:animEffect filter="fade" transition="in">
                                      <p:cBhvr>
                                        <p:cTn dur="500"/>
                                        <p:tgtEl>
                                          <p:spTgt spid="184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8">
                                            <p:txEl>
                                              <p:pRg end="1" st="1"/>
                                            </p:txEl>
                                          </p:spTgt>
                                        </p:tgtEl>
                                        <p:attrNameLst>
                                          <p:attrName>style.visibility</p:attrName>
                                        </p:attrNameLst>
                                      </p:cBhvr>
                                      <p:to>
                                        <p:strVal val="visible"/>
                                      </p:to>
                                    </p:set>
                                    <p:animEffect filter="fade" transition="in">
                                      <p:cBhvr>
                                        <p:cTn dur="500"/>
                                        <p:tgtEl>
                                          <p:spTgt spid="184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8">
                                            <p:txEl>
                                              <p:pRg end="2" st="2"/>
                                            </p:txEl>
                                          </p:spTgt>
                                        </p:tgtEl>
                                        <p:attrNameLst>
                                          <p:attrName>style.visibility</p:attrName>
                                        </p:attrNameLst>
                                      </p:cBhvr>
                                      <p:to>
                                        <p:strVal val="visible"/>
                                      </p:to>
                                    </p:set>
                                    <p:animEffect filter="fade" transition="in">
                                      <p:cBhvr>
                                        <p:cTn dur="500"/>
                                        <p:tgtEl>
                                          <p:spTgt spid="184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8">
                                            <p:txEl>
                                              <p:pRg end="3" st="3"/>
                                            </p:txEl>
                                          </p:spTgt>
                                        </p:tgtEl>
                                        <p:attrNameLst>
                                          <p:attrName>style.visibility</p:attrName>
                                        </p:attrNameLst>
                                      </p:cBhvr>
                                      <p:to>
                                        <p:strVal val="visible"/>
                                      </p:to>
                                    </p:set>
                                    <p:animEffect filter="fade" transition="in">
                                      <p:cBhvr>
                                        <p:cTn dur="500"/>
                                        <p:tgtEl>
                                          <p:spTgt spid="184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8">
                                            <p:txEl>
                                              <p:pRg end="4" st="4"/>
                                            </p:txEl>
                                          </p:spTgt>
                                        </p:tgtEl>
                                        <p:attrNameLst>
                                          <p:attrName>style.visibility</p:attrName>
                                        </p:attrNameLst>
                                      </p:cBhvr>
                                      <p:to>
                                        <p:strVal val="visible"/>
                                      </p:to>
                                    </p:set>
                                    <p:animEffect filter="fade" transition="in">
                                      <p:cBhvr>
                                        <p:cTn dur="500"/>
                                        <p:tgtEl>
                                          <p:spTgt spid="184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8">
                                            <p:txEl>
                                              <p:pRg end="5" st="5"/>
                                            </p:txEl>
                                          </p:spTgt>
                                        </p:tgtEl>
                                        <p:attrNameLst>
                                          <p:attrName>style.visibility</p:attrName>
                                        </p:attrNameLst>
                                      </p:cBhvr>
                                      <p:to>
                                        <p:strVal val="visible"/>
                                      </p:to>
                                    </p:set>
                                    <p:animEffect filter="fade" transition="in">
                                      <p:cBhvr>
                                        <p:cTn dur="500"/>
                                        <p:tgtEl>
                                          <p:spTgt spid="184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8">
                                            <p:txEl>
                                              <p:pRg end="6" st="6"/>
                                            </p:txEl>
                                          </p:spTgt>
                                        </p:tgtEl>
                                        <p:attrNameLst>
                                          <p:attrName>style.visibility</p:attrName>
                                        </p:attrNameLst>
                                      </p:cBhvr>
                                      <p:to>
                                        <p:strVal val="visible"/>
                                      </p:to>
                                    </p:set>
                                    <p:animEffect filter="fade" transition="in">
                                      <p:cBhvr>
                                        <p:cTn dur="500"/>
                                        <p:tgtEl>
                                          <p:spTgt spid="184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8">
                                            <p:txEl>
                                              <p:pRg end="7" st="7"/>
                                            </p:txEl>
                                          </p:spTgt>
                                        </p:tgtEl>
                                        <p:attrNameLst>
                                          <p:attrName>style.visibility</p:attrName>
                                        </p:attrNameLst>
                                      </p:cBhvr>
                                      <p:to>
                                        <p:strVal val="visible"/>
                                      </p:to>
                                    </p:set>
                                    <p:animEffect filter="fade" transition="in">
                                      <p:cBhvr>
                                        <p:cTn dur="500"/>
                                        <p:tgtEl>
                                          <p:spTgt spid="184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8">
                                            <p:txEl>
                                              <p:pRg end="8" st="8"/>
                                            </p:txEl>
                                          </p:spTgt>
                                        </p:tgtEl>
                                        <p:attrNameLst>
                                          <p:attrName>style.visibility</p:attrName>
                                        </p:attrNameLst>
                                      </p:cBhvr>
                                      <p:to>
                                        <p:strVal val="visible"/>
                                      </p:to>
                                    </p:set>
                                    <p:animEffect filter="fade" transition="in">
                                      <p:cBhvr>
                                        <p:cTn dur="500"/>
                                        <p:tgtEl>
                                          <p:spTgt spid="1848">
                                            <p:txEl>
                                              <p:pRg end="8" st="8"/>
                                            </p:txEl>
                                          </p:spTgt>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844"/>
                                        </p:tgtEl>
                                        <p:attrNameLst>
                                          <p:attrName>style.visibility</p:attrName>
                                        </p:attrNameLst>
                                      </p:cBhvr>
                                      <p:to>
                                        <p:strVal val="visible"/>
                                      </p:to>
                                    </p:set>
                                    <p:anim calcmode="lin" valueType="num">
                                      <p:cBhvr additive="base">
                                        <p:cTn dur="750"/>
                                        <p:tgtEl>
                                          <p:spTgt spid="184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844"/>
                                        </p:tgtEl>
                                        <p:attrNameLst>
                                          <p:attrName>style.visibility</p:attrName>
                                        </p:attrNameLst>
                                      </p:cBhvr>
                                      <p:to>
                                        <p:strVal val="visible"/>
                                      </p:to>
                                    </p:set>
                                    <p:animEffect filter="fade" transition="in">
                                      <p:cBhvr>
                                        <p:cTn dur="750"/>
                                        <p:tgtEl>
                                          <p:spTgt spid="1844"/>
                                        </p:tgtEl>
                                      </p:cBhvr>
                                    </p:animEffect>
                                  </p:childTnLst>
                                </p:cTn>
                              </p:par>
                            </p:childTnLst>
                          </p:cTn>
                        </p:par>
                        <p:par>
                          <p:cTn fill="hold">
                            <p:stCondLst>
                              <p:cond delay="1250"/>
                            </p:stCondLst>
                            <p:childTnLst>
                              <p:par>
                                <p:cTn fill="hold" nodeType="afterEffect" presetClass="entr" presetID="2" presetSubtype="2">
                                  <p:stCondLst>
                                    <p:cond delay="0"/>
                                  </p:stCondLst>
                                  <p:childTnLst>
                                    <p:set>
                                      <p:cBhvr>
                                        <p:cTn dur="1" fill="hold">
                                          <p:stCondLst>
                                            <p:cond delay="0"/>
                                          </p:stCondLst>
                                        </p:cTn>
                                        <p:tgtEl>
                                          <p:spTgt spid="1850">
                                            <p:txEl>
                                              <p:pRg end="0" st="0"/>
                                            </p:txEl>
                                          </p:spTgt>
                                        </p:tgtEl>
                                        <p:attrNameLst>
                                          <p:attrName>style.visibility</p:attrName>
                                        </p:attrNameLst>
                                      </p:cBhvr>
                                      <p:to>
                                        <p:strVal val="visible"/>
                                      </p:to>
                                    </p:set>
                                    <p:anim calcmode="lin" valueType="num">
                                      <p:cBhvr additive="base">
                                        <p:cTn dur="500"/>
                                        <p:tgtEl>
                                          <p:spTgt spid="185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2" presetSubtype="2">
                                  <p:stCondLst>
                                    <p:cond delay="0"/>
                                  </p:stCondLst>
                                  <p:childTnLst>
                                    <p:set>
                                      <p:cBhvr>
                                        <p:cTn dur="1" fill="hold">
                                          <p:stCondLst>
                                            <p:cond delay="0"/>
                                          </p:stCondLst>
                                        </p:cTn>
                                        <p:tgtEl>
                                          <p:spTgt spid="1850">
                                            <p:txEl>
                                              <p:pRg end="1" st="1"/>
                                            </p:txEl>
                                          </p:spTgt>
                                        </p:tgtEl>
                                        <p:attrNameLst>
                                          <p:attrName>style.visibility</p:attrName>
                                        </p:attrNameLst>
                                      </p:cBhvr>
                                      <p:to>
                                        <p:strVal val="visible"/>
                                      </p:to>
                                    </p:set>
                                    <p:anim calcmode="lin" valueType="num">
                                      <p:cBhvr additive="base">
                                        <p:cTn dur="500"/>
                                        <p:tgtEl>
                                          <p:spTgt spid="185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2">
                                  <p:stCondLst>
                                    <p:cond delay="0"/>
                                  </p:stCondLst>
                                  <p:childTnLst>
                                    <p:set>
                                      <p:cBhvr>
                                        <p:cTn dur="1" fill="hold">
                                          <p:stCondLst>
                                            <p:cond delay="0"/>
                                          </p:stCondLst>
                                        </p:cTn>
                                        <p:tgtEl>
                                          <p:spTgt spid="1850">
                                            <p:txEl>
                                              <p:pRg end="2" st="2"/>
                                            </p:txEl>
                                          </p:spTgt>
                                        </p:tgtEl>
                                        <p:attrNameLst>
                                          <p:attrName>style.visibility</p:attrName>
                                        </p:attrNameLst>
                                      </p:cBhvr>
                                      <p:to>
                                        <p:strVal val="visible"/>
                                      </p:to>
                                    </p:set>
                                    <p:anim calcmode="lin" valueType="num">
                                      <p:cBhvr additive="base">
                                        <p:cTn dur="500"/>
                                        <p:tgtEl>
                                          <p:spTgt spid="185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0"/>
                                  </p:stCondLst>
                                  <p:childTnLst>
                                    <p:set>
                                      <p:cBhvr>
                                        <p:cTn dur="1" fill="hold">
                                          <p:stCondLst>
                                            <p:cond delay="0"/>
                                          </p:stCondLst>
                                        </p:cTn>
                                        <p:tgtEl>
                                          <p:spTgt spid="1850">
                                            <p:txEl>
                                              <p:pRg end="3" st="3"/>
                                            </p:txEl>
                                          </p:spTgt>
                                        </p:tgtEl>
                                        <p:attrNameLst>
                                          <p:attrName>style.visibility</p:attrName>
                                        </p:attrNameLst>
                                      </p:cBhvr>
                                      <p:to>
                                        <p:strVal val="visible"/>
                                      </p:to>
                                    </p:set>
                                    <p:anim calcmode="lin" valueType="num">
                                      <p:cBhvr additive="base">
                                        <p:cTn dur="500"/>
                                        <p:tgtEl>
                                          <p:spTgt spid="185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2">
                                  <p:stCondLst>
                                    <p:cond delay="0"/>
                                  </p:stCondLst>
                                  <p:childTnLst>
                                    <p:set>
                                      <p:cBhvr>
                                        <p:cTn dur="1" fill="hold">
                                          <p:stCondLst>
                                            <p:cond delay="0"/>
                                          </p:stCondLst>
                                        </p:cTn>
                                        <p:tgtEl>
                                          <p:spTgt spid="1850">
                                            <p:txEl>
                                              <p:pRg end="4" st="4"/>
                                            </p:txEl>
                                          </p:spTgt>
                                        </p:tgtEl>
                                        <p:attrNameLst>
                                          <p:attrName>style.visibility</p:attrName>
                                        </p:attrNameLst>
                                      </p:cBhvr>
                                      <p:to>
                                        <p:strVal val="visible"/>
                                      </p:to>
                                    </p:set>
                                    <p:anim calcmode="lin" valueType="num">
                                      <p:cBhvr additive="base">
                                        <p:cTn dur="500"/>
                                        <p:tgtEl>
                                          <p:spTgt spid="185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2">
                                  <p:stCondLst>
                                    <p:cond delay="0"/>
                                  </p:stCondLst>
                                  <p:childTnLst>
                                    <p:set>
                                      <p:cBhvr>
                                        <p:cTn dur="1" fill="hold">
                                          <p:stCondLst>
                                            <p:cond delay="0"/>
                                          </p:stCondLst>
                                        </p:cTn>
                                        <p:tgtEl>
                                          <p:spTgt spid="1850">
                                            <p:txEl>
                                              <p:pRg end="5" st="5"/>
                                            </p:txEl>
                                          </p:spTgt>
                                        </p:tgtEl>
                                        <p:attrNameLst>
                                          <p:attrName>style.visibility</p:attrName>
                                        </p:attrNameLst>
                                      </p:cBhvr>
                                      <p:to>
                                        <p:strVal val="visible"/>
                                      </p:to>
                                    </p:set>
                                    <p:anim calcmode="lin" valueType="num">
                                      <p:cBhvr additive="base">
                                        <p:cTn dur="500"/>
                                        <p:tgtEl>
                                          <p:spTgt spid="185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0"/>
                                  </p:stCondLst>
                                  <p:childTnLst>
                                    <p:set>
                                      <p:cBhvr>
                                        <p:cTn dur="1" fill="hold">
                                          <p:stCondLst>
                                            <p:cond delay="0"/>
                                          </p:stCondLst>
                                        </p:cTn>
                                        <p:tgtEl>
                                          <p:spTgt spid="1850">
                                            <p:txEl>
                                              <p:pRg end="6" st="6"/>
                                            </p:txEl>
                                          </p:spTgt>
                                        </p:tgtEl>
                                        <p:attrNameLst>
                                          <p:attrName>style.visibility</p:attrName>
                                        </p:attrNameLst>
                                      </p:cBhvr>
                                      <p:to>
                                        <p:strVal val="visible"/>
                                      </p:to>
                                    </p:set>
                                    <p:anim calcmode="lin" valueType="num">
                                      <p:cBhvr additive="base">
                                        <p:cTn dur="500"/>
                                        <p:tgtEl>
                                          <p:spTgt spid="185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2">
                                  <p:stCondLst>
                                    <p:cond delay="0"/>
                                  </p:stCondLst>
                                  <p:childTnLst>
                                    <p:set>
                                      <p:cBhvr>
                                        <p:cTn dur="1" fill="hold">
                                          <p:stCondLst>
                                            <p:cond delay="0"/>
                                          </p:stCondLst>
                                        </p:cTn>
                                        <p:tgtEl>
                                          <p:spTgt spid="1850">
                                            <p:txEl>
                                              <p:pRg end="7" st="7"/>
                                            </p:txEl>
                                          </p:spTgt>
                                        </p:tgtEl>
                                        <p:attrNameLst>
                                          <p:attrName>style.visibility</p:attrName>
                                        </p:attrNameLst>
                                      </p:cBhvr>
                                      <p:to>
                                        <p:strVal val="visible"/>
                                      </p:to>
                                    </p:set>
                                    <p:anim calcmode="lin" valueType="num">
                                      <p:cBhvr additive="base">
                                        <p:cTn dur="500"/>
                                        <p:tgtEl>
                                          <p:spTgt spid="185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2">
                                  <p:stCondLst>
                                    <p:cond delay="0"/>
                                  </p:stCondLst>
                                  <p:childTnLst>
                                    <p:set>
                                      <p:cBhvr>
                                        <p:cTn dur="1" fill="hold">
                                          <p:stCondLst>
                                            <p:cond delay="0"/>
                                          </p:stCondLst>
                                        </p:cTn>
                                        <p:tgtEl>
                                          <p:spTgt spid="1850">
                                            <p:txEl>
                                              <p:pRg end="8" st="8"/>
                                            </p:txEl>
                                          </p:spTgt>
                                        </p:tgtEl>
                                        <p:attrNameLst>
                                          <p:attrName>style.visibility</p:attrName>
                                        </p:attrNameLst>
                                      </p:cBhvr>
                                      <p:to>
                                        <p:strVal val="visible"/>
                                      </p:to>
                                    </p:set>
                                    <p:anim calcmode="lin" valueType="num">
                                      <p:cBhvr additive="base">
                                        <p:cTn dur="500"/>
                                        <p:tgtEl>
                                          <p:spTgt spid="185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851">
                                            <p:txEl>
                                              <p:pRg end="0" st="0"/>
                                            </p:txEl>
                                          </p:spTgt>
                                        </p:tgtEl>
                                        <p:attrNameLst>
                                          <p:attrName>style.visibility</p:attrName>
                                        </p:attrNameLst>
                                      </p:cBhvr>
                                      <p:to>
                                        <p:strVal val="visible"/>
                                      </p:to>
                                    </p:set>
                                    <p:anim calcmode="lin" valueType="num">
                                      <p:cBhvr additive="base">
                                        <p:cTn dur="500"/>
                                        <p:tgtEl>
                                          <p:spTgt spid="185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1">
                                            <p:txEl>
                                              <p:pRg end="1" st="1"/>
                                            </p:txEl>
                                          </p:spTgt>
                                        </p:tgtEl>
                                        <p:attrNameLst>
                                          <p:attrName>style.visibility</p:attrName>
                                        </p:attrNameLst>
                                      </p:cBhvr>
                                      <p:to>
                                        <p:strVal val="visible"/>
                                      </p:to>
                                    </p:set>
                                    <p:anim calcmode="lin" valueType="num">
                                      <p:cBhvr additive="base">
                                        <p:cTn dur="500"/>
                                        <p:tgtEl>
                                          <p:spTgt spid="185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1">
                                            <p:txEl>
                                              <p:pRg end="2" st="2"/>
                                            </p:txEl>
                                          </p:spTgt>
                                        </p:tgtEl>
                                        <p:attrNameLst>
                                          <p:attrName>style.visibility</p:attrName>
                                        </p:attrNameLst>
                                      </p:cBhvr>
                                      <p:to>
                                        <p:strVal val="visible"/>
                                      </p:to>
                                    </p:set>
                                    <p:anim calcmode="lin" valueType="num">
                                      <p:cBhvr additive="base">
                                        <p:cTn dur="500"/>
                                        <p:tgtEl>
                                          <p:spTgt spid="1851">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1">
                                            <p:txEl>
                                              <p:pRg end="3" st="3"/>
                                            </p:txEl>
                                          </p:spTgt>
                                        </p:tgtEl>
                                        <p:attrNameLst>
                                          <p:attrName>style.visibility</p:attrName>
                                        </p:attrNameLst>
                                      </p:cBhvr>
                                      <p:to>
                                        <p:strVal val="visible"/>
                                      </p:to>
                                    </p:set>
                                    <p:anim calcmode="lin" valueType="num">
                                      <p:cBhvr additive="base">
                                        <p:cTn dur="500"/>
                                        <p:tgtEl>
                                          <p:spTgt spid="1851">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1">
                                            <p:txEl>
                                              <p:pRg end="4" st="4"/>
                                            </p:txEl>
                                          </p:spTgt>
                                        </p:tgtEl>
                                        <p:attrNameLst>
                                          <p:attrName>style.visibility</p:attrName>
                                        </p:attrNameLst>
                                      </p:cBhvr>
                                      <p:to>
                                        <p:strVal val="visible"/>
                                      </p:to>
                                    </p:set>
                                    <p:anim calcmode="lin" valueType="num">
                                      <p:cBhvr additive="base">
                                        <p:cTn dur="500"/>
                                        <p:tgtEl>
                                          <p:spTgt spid="1851">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1">
                                            <p:txEl>
                                              <p:pRg end="5" st="5"/>
                                            </p:txEl>
                                          </p:spTgt>
                                        </p:tgtEl>
                                        <p:attrNameLst>
                                          <p:attrName>style.visibility</p:attrName>
                                        </p:attrNameLst>
                                      </p:cBhvr>
                                      <p:to>
                                        <p:strVal val="visible"/>
                                      </p:to>
                                    </p:set>
                                    <p:anim calcmode="lin" valueType="num">
                                      <p:cBhvr additive="base">
                                        <p:cTn dur="500"/>
                                        <p:tgtEl>
                                          <p:spTgt spid="1851">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1">
                                            <p:txEl>
                                              <p:pRg end="6" st="6"/>
                                            </p:txEl>
                                          </p:spTgt>
                                        </p:tgtEl>
                                        <p:attrNameLst>
                                          <p:attrName>style.visibility</p:attrName>
                                        </p:attrNameLst>
                                      </p:cBhvr>
                                      <p:to>
                                        <p:strVal val="visible"/>
                                      </p:to>
                                    </p:set>
                                    <p:anim calcmode="lin" valueType="num">
                                      <p:cBhvr additive="base">
                                        <p:cTn dur="500"/>
                                        <p:tgtEl>
                                          <p:spTgt spid="1851">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1">
                                            <p:txEl>
                                              <p:pRg end="7" st="7"/>
                                            </p:txEl>
                                          </p:spTgt>
                                        </p:tgtEl>
                                        <p:attrNameLst>
                                          <p:attrName>style.visibility</p:attrName>
                                        </p:attrNameLst>
                                      </p:cBhvr>
                                      <p:to>
                                        <p:strVal val="visible"/>
                                      </p:to>
                                    </p:set>
                                    <p:anim calcmode="lin" valueType="num">
                                      <p:cBhvr additive="base">
                                        <p:cTn dur="500"/>
                                        <p:tgtEl>
                                          <p:spTgt spid="1851">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1">
                                            <p:txEl>
                                              <p:pRg end="8" st="8"/>
                                            </p:txEl>
                                          </p:spTgt>
                                        </p:tgtEl>
                                        <p:attrNameLst>
                                          <p:attrName>style.visibility</p:attrName>
                                        </p:attrNameLst>
                                      </p:cBhvr>
                                      <p:to>
                                        <p:strVal val="visible"/>
                                      </p:to>
                                    </p:set>
                                    <p:anim calcmode="lin" valueType="num">
                                      <p:cBhvr additive="base">
                                        <p:cTn dur="500"/>
                                        <p:tgtEl>
                                          <p:spTgt spid="1851">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2"/>
                                        </p:tgtEl>
                                        <p:attrNameLst>
                                          <p:attrName>style.visibility</p:attrName>
                                        </p:attrNameLst>
                                      </p:cBhvr>
                                      <p:to>
                                        <p:strVal val="visible"/>
                                      </p:to>
                                    </p:set>
                                    <p:anim calcmode="lin" valueType="num">
                                      <p:cBhvr additive="base">
                                        <p:cTn dur="500"/>
                                        <p:tgtEl>
                                          <p:spTgt spid="1852"/>
                                        </p:tgtEl>
                                        <p:attrNameLst>
                                          <p:attrName>ppt_y</p:attrName>
                                        </p:attrNameLst>
                                      </p:cBhvr>
                                      <p:tavLst>
                                        <p:tav fmla="" tm="0">
                                          <p:val>
                                            <p:strVal val="#ppt_y+1"/>
                                          </p:val>
                                        </p:tav>
                                        <p:tav fmla="" tm="100000">
                                          <p:val>
                                            <p:strVal val="#ppt_y"/>
                                          </p:val>
                                        </p:tav>
                                      </p:tavLst>
                                    </p:anim>
                                  </p:childTnLst>
                                </p:cTn>
                              </p:par>
                            </p:childTnLst>
                          </p:cTn>
                        </p:par>
                        <p:par>
                          <p:cTn fill="hold">
                            <p:stCondLst>
                              <p:cond delay="5750"/>
                            </p:stCondLst>
                            <p:childTnLst>
                              <p:par>
                                <p:cTn fill="hold" nodeType="afterEffect" presetClass="entr" presetID="2" presetSubtype="1">
                                  <p:stCondLst>
                                    <p:cond delay="0"/>
                                  </p:stCondLst>
                                  <p:childTnLst>
                                    <p:set>
                                      <p:cBhvr>
                                        <p:cTn dur="1" fill="hold">
                                          <p:stCondLst>
                                            <p:cond delay="0"/>
                                          </p:stCondLst>
                                        </p:cTn>
                                        <p:tgtEl>
                                          <p:spTgt spid="1853"/>
                                        </p:tgtEl>
                                        <p:attrNameLst>
                                          <p:attrName>style.visibility</p:attrName>
                                        </p:attrNameLst>
                                      </p:cBhvr>
                                      <p:to>
                                        <p:strVal val="visible"/>
                                      </p:to>
                                    </p:set>
                                    <p:anim calcmode="lin" valueType="num">
                                      <p:cBhvr additive="base">
                                        <p:cTn dur="750"/>
                                        <p:tgtEl>
                                          <p:spTgt spid="185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853"/>
                                        </p:tgtEl>
                                        <p:attrNameLst>
                                          <p:attrName>style.visibility</p:attrName>
                                        </p:attrNameLst>
                                      </p:cBhvr>
                                      <p:to>
                                        <p:strVal val="visible"/>
                                      </p:to>
                                    </p:set>
                                    <p:animEffect filter="fade" transition="in">
                                      <p:cBhvr>
                                        <p:cTn dur="750"/>
                                        <p:tgtEl>
                                          <p:spTgt spid="1853"/>
                                        </p:tgtEl>
                                      </p:cBhvr>
                                    </p:animEffect>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1854">
                                            <p:txEl>
                                              <p:pRg end="0" st="0"/>
                                            </p:txEl>
                                          </p:spTgt>
                                        </p:tgtEl>
                                        <p:attrNameLst>
                                          <p:attrName>style.visibility</p:attrName>
                                        </p:attrNameLst>
                                      </p:cBhvr>
                                      <p:to>
                                        <p:strVal val="visible"/>
                                      </p:to>
                                    </p:set>
                                    <p:anim calcmode="lin" valueType="num">
                                      <p:cBhvr additive="base">
                                        <p:cTn dur="500"/>
                                        <p:tgtEl>
                                          <p:spTgt spid="185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1854">
                                            <p:txEl>
                                              <p:pRg end="1" st="1"/>
                                            </p:txEl>
                                          </p:spTgt>
                                        </p:tgtEl>
                                        <p:attrNameLst>
                                          <p:attrName>style.visibility</p:attrName>
                                        </p:attrNameLst>
                                      </p:cBhvr>
                                      <p:to>
                                        <p:strVal val="visible"/>
                                      </p:to>
                                    </p:set>
                                    <p:anim calcmode="lin" valueType="num">
                                      <p:cBhvr additive="base">
                                        <p:cTn dur="500"/>
                                        <p:tgtEl>
                                          <p:spTgt spid="185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0"/>
                                  </p:stCondLst>
                                  <p:childTnLst>
                                    <p:set>
                                      <p:cBhvr>
                                        <p:cTn dur="1" fill="hold">
                                          <p:stCondLst>
                                            <p:cond delay="0"/>
                                          </p:stCondLst>
                                        </p:cTn>
                                        <p:tgtEl>
                                          <p:spTgt spid="1854">
                                            <p:txEl>
                                              <p:pRg end="2" st="2"/>
                                            </p:txEl>
                                          </p:spTgt>
                                        </p:tgtEl>
                                        <p:attrNameLst>
                                          <p:attrName>style.visibility</p:attrName>
                                        </p:attrNameLst>
                                      </p:cBhvr>
                                      <p:to>
                                        <p:strVal val="visible"/>
                                      </p:to>
                                    </p:set>
                                    <p:anim calcmode="lin" valueType="num">
                                      <p:cBhvr additive="base">
                                        <p:cTn dur="500"/>
                                        <p:tgtEl>
                                          <p:spTgt spid="185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0"/>
                                  </p:stCondLst>
                                  <p:childTnLst>
                                    <p:set>
                                      <p:cBhvr>
                                        <p:cTn dur="1" fill="hold">
                                          <p:stCondLst>
                                            <p:cond delay="0"/>
                                          </p:stCondLst>
                                        </p:cTn>
                                        <p:tgtEl>
                                          <p:spTgt spid="1854">
                                            <p:txEl>
                                              <p:pRg end="3" st="3"/>
                                            </p:txEl>
                                          </p:spTgt>
                                        </p:tgtEl>
                                        <p:attrNameLst>
                                          <p:attrName>style.visibility</p:attrName>
                                        </p:attrNameLst>
                                      </p:cBhvr>
                                      <p:to>
                                        <p:strVal val="visible"/>
                                      </p:to>
                                    </p:set>
                                    <p:anim calcmode="lin" valueType="num">
                                      <p:cBhvr additive="base">
                                        <p:cTn dur="500"/>
                                        <p:tgtEl>
                                          <p:spTgt spid="185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0"/>
                                  </p:stCondLst>
                                  <p:childTnLst>
                                    <p:set>
                                      <p:cBhvr>
                                        <p:cTn dur="1" fill="hold">
                                          <p:stCondLst>
                                            <p:cond delay="0"/>
                                          </p:stCondLst>
                                        </p:cTn>
                                        <p:tgtEl>
                                          <p:spTgt spid="1854">
                                            <p:txEl>
                                              <p:pRg end="4" st="4"/>
                                            </p:txEl>
                                          </p:spTgt>
                                        </p:tgtEl>
                                        <p:attrNameLst>
                                          <p:attrName>style.visibility</p:attrName>
                                        </p:attrNameLst>
                                      </p:cBhvr>
                                      <p:to>
                                        <p:strVal val="visible"/>
                                      </p:to>
                                    </p:set>
                                    <p:anim calcmode="lin" valueType="num">
                                      <p:cBhvr additive="base">
                                        <p:cTn dur="500"/>
                                        <p:tgtEl>
                                          <p:spTgt spid="185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0"/>
                                  </p:stCondLst>
                                  <p:childTnLst>
                                    <p:set>
                                      <p:cBhvr>
                                        <p:cTn dur="1" fill="hold">
                                          <p:stCondLst>
                                            <p:cond delay="0"/>
                                          </p:stCondLst>
                                        </p:cTn>
                                        <p:tgtEl>
                                          <p:spTgt spid="1854">
                                            <p:txEl>
                                              <p:pRg end="5" st="5"/>
                                            </p:txEl>
                                          </p:spTgt>
                                        </p:tgtEl>
                                        <p:attrNameLst>
                                          <p:attrName>style.visibility</p:attrName>
                                        </p:attrNameLst>
                                      </p:cBhvr>
                                      <p:to>
                                        <p:strVal val="visible"/>
                                      </p:to>
                                    </p:set>
                                    <p:anim calcmode="lin" valueType="num">
                                      <p:cBhvr additive="base">
                                        <p:cTn dur="500"/>
                                        <p:tgtEl>
                                          <p:spTgt spid="185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2">
                                  <p:stCondLst>
                                    <p:cond delay="0"/>
                                  </p:stCondLst>
                                  <p:childTnLst>
                                    <p:set>
                                      <p:cBhvr>
                                        <p:cTn dur="1" fill="hold">
                                          <p:stCondLst>
                                            <p:cond delay="0"/>
                                          </p:stCondLst>
                                        </p:cTn>
                                        <p:tgtEl>
                                          <p:spTgt spid="1854">
                                            <p:txEl>
                                              <p:pRg end="6" st="6"/>
                                            </p:txEl>
                                          </p:spTgt>
                                        </p:tgtEl>
                                        <p:attrNameLst>
                                          <p:attrName>style.visibility</p:attrName>
                                        </p:attrNameLst>
                                      </p:cBhvr>
                                      <p:to>
                                        <p:strVal val="visible"/>
                                      </p:to>
                                    </p:set>
                                    <p:anim calcmode="lin" valueType="num">
                                      <p:cBhvr additive="base">
                                        <p:cTn dur="500"/>
                                        <p:tgtEl>
                                          <p:spTgt spid="185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0"/>
                                  </p:stCondLst>
                                  <p:childTnLst>
                                    <p:set>
                                      <p:cBhvr>
                                        <p:cTn dur="1" fill="hold">
                                          <p:stCondLst>
                                            <p:cond delay="0"/>
                                          </p:stCondLst>
                                        </p:cTn>
                                        <p:tgtEl>
                                          <p:spTgt spid="1854">
                                            <p:txEl>
                                              <p:pRg end="7" st="7"/>
                                            </p:txEl>
                                          </p:spTgt>
                                        </p:tgtEl>
                                        <p:attrNameLst>
                                          <p:attrName>style.visibility</p:attrName>
                                        </p:attrNameLst>
                                      </p:cBhvr>
                                      <p:to>
                                        <p:strVal val="visible"/>
                                      </p:to>
                                    </p:set>
                                    <p:anim calcmode="lin" valueType="num">
                                      <p:cBhvr additive="base">
                                        <p:cTn dur="500"/>
                                        <p:tgtEl>
                                          <p:spTgt spid="185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0"/>
                                  </p:stCondLst>
                                  <p:childTnLst>
                                    <p:set>
                                      <p:cBhvr>
                                        <p:cTn dur="1" fill="hold">
                                          <p:stCondLst>
                                            <p:cond delay="0"/>
                                          </p:stCondLst>
                                        </p:cTn>
                                        <p:tgtEl>
                                          <p:spTgt spid="1854">
                                            <p:txEl>
                                              <p:pRg end="8" st="8"/>
                                            </p:txEl>
                                          </p:spTgt>
                                        </p:tgtEl>
                                        <p:attrNameLst>
                                          <p:attrName>style.visibility</p:attrName>
                                        </p:attrNameLst>
                                      </p:cBhvr>
                                      <p:to>
                                        <p:strVal val="visible"/>
                                      </p:to>
                                    </p:set>
                                    <p:anim calcmode="lin" valueType="num">
                                      <p:cBhvr additive="base">
                                        <p:cTn dur="500"/>
                                        <p:tgtEl>
                                          <p:spTgt spid="1854">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855">
                                            <p:txEl>
                                              <p:pRg end="0" st="0"/>
                                            </p:txEl>
                                          </p:spTgt>
                                        </p:tgtEl>
                                        <p:attrNameLst>
                                          <p:attrName>style.visibility</p:attrName>
                                        </p:attrNameLst>
                                      </p:cBhvr>
                                      <p:to>
                                        <p:strVal val="visible"/>
                                      </p:to>
                                    </p:set>
                                    <p:anim calcmode="lin" valueType="num">
                                      <p:cBhvr additive="base">
                                        <p:cTn dur="500"/>
                                        <p:tgtEl>
                                          <p:spTgt spid="185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5">
                                            <p:txEl>
                                              <p:pRg end="1" st="1"/>
                                            </p:txEl>
                                          </p:spTgt>
                                        </p:tgtEl>
                                        <p:attrNameLst>
                                          <p:attrName>style.visibility</p:attrName>
                                        </p:attrNameLst>
                                      </p:cBhvr>
                                      <p:to>
                                        <p:strVal val="visible"/>
                                      </p:to>
                                    </p:set>
                                    <p:anim calcmode="lin" valueType="num">
                                      <p:cBhvr additive="base">
                                        <p:cTn dur="500"/>
                                        <p:tgtEl>
                                          <p:spTgt spid="185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5">
                                            <p:txEl>
                                              <p:pRg end="2" st="2"/>
                                            </p:txEl>
                                          </p:spTgt>
                                        </p:tgtEl>
                                        <p:attrNameLst>
                                          <p:attrName>style.visibility</p:attrName>
                                        </p:attrNameLst>
                                      </p:cBhvr>
                                      <p:to>
                                        <p:strVal val="visible"/>
                                      </p:to>
                                    </p:set>
                                    <p:anim calcmode="lin" valueType="num">
                                      <p:cBhvr additive="base">
                                        <p:cTn dur="500"/>
                                        <p:tgtEl>
                                          <p:spTgt spid="185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5">
                                            <p:txEl>
                                              <p:pRg end="3" st="3"/>
                                            </p:txEl>
                                          </p:spTgt>
                                        </p:tgtEl>
                                        <p:attrNameLst>
                                          <p:attrName>style.visibility</p:attrName>
                                        </p:attrNameLst>
                                      </p:cBhvr>
                                      <p:to>
                                        <p:strVal val="visible"/>
                                      </p:to>
                                    </p:set>
                                    <p:anim calcmode="lin" valueType="num">
                                      <p:cBhvr additive="base">
                                        <p:cTn dur="500"/>
                                        <p:tgtEl>
                                          <p:spTgt spid="185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5">
                                            <p:txEl>
                                              <p:pRg end="4" st="4"/>
                                            </p:txEl>
                                          </p:spTgt>
                                        </p:tgtEl>
                                        <p:attrNameLst>
                                          <p:attrName>style.visibility</p:attrName>
                                        </p:attrNameLst>
                                      </p:cBhvr>
                                      <p:to>
                                        <p:strVal val="visible"/>
                                      </p:to>
                                    </p:set>
                                    <p:anim calcmode="lin" valueType="num">
                                      <p:cBhvr additive="base">
                                        <p:cTn dur="500"/>
                                        <p:tgtEl>
                                          <p:spTgt spid="185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5">
                                            <p:txEl>
                                              <p:pRg end="5" st="5"/>
                                            </p:txEl>
                                          </p:spTgt>
                                        </p:tgtEl>
                                        <p:attrNameLst>
                                          <p:attrName>style.visibility</p:attrName>
                                        </p:attrNameLst>
                                      </p:cBhvr>
                                      <p:to>
                                        <p:strVal val="visible"/>
                                      </p:to>
                                    </p:set>
                                    <p:anim calcmode="lin" valueType="num">
                                      <p:cBhvr additive="base">
                                        <p:cTn dur="500"/>
                                        <p:tgtEl>
                                          <p:spTgt spid="185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5">
                                            <p:txEl>
                                              <p:pRg end="6" st="6"/>
                                            </p:txEl>
                                          </p:spTgt>
                                        </p:tgtEl>
                                        <p:attrNameLst>
                                          <p:attrName>style.visibility</p:attrName>
                                        </p:attrNameLst>
                                      </p:cBhvr>
                                      <p:to>
                                        <p:strVal val="visible"/>
                                      </p:to>
                                    </p:set>
                                    <p:anim calcmode="lin" valueType="num">
                                      <p:cBhvr additive="base">
                                        <p:cTn dur="500"/>
                                        <p:tgtEl>
                                          <p:spTgt spid="185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5">
                                            <p:txEl>
                                              <p:pRg end="7" st="7"/>
                                            </p:txEl>
                                          </p:spTgt>
                                        </p:tgtEl>
                                        <p:attrNameLst>
                                          <p:attrName>style.visibility</p:attrName>
                                        </p:attrNameLst>
                                      </p:cBhvr>
                                      <p:to>
                                        <p:strVal val="visible"/>
                                      </p:to>
                                    </p:set>
                                    <p:anim calcmode="lin" valueType="num">
                                      <p:cBhvr additive="base">
                                        <p:cTn dur="500"/>
                                        <p:tgtEl>
                                          <p:spTgt spid="185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5">
                                            <p:txEl>
                                              <p:pRg end="8" st="8"/>
                                            </p:txEl>
                                          </p:spTgt>
                                        </p:tgtEl>
                                        <p:attrNameLst>
                                          <p:attrName>style.visibility</p:attrName>
                                        </p:attrNameLst>
                                      </p:cBhvr>
                                      <p:to>
                                        <p:strVal val="visible"/>
                                      </p:to>
                                    </p:set>
                                    <p:anim calcmode="lin" valueType="num">
                                      <p:cBhvr additive="base">
                                        <p:cTn dur="500"/>
                                        <p:tgtEl>
                                          <p:spTgt spid="1855">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6"/>
                                        </p:tgtEl>
                                        <p:attrNameLst>
                                          <p:attrName>style.visibility</p:attrName>
                                        </p:attrNameLst>
                                      </p:cBhvr>
                                      <p:to>
                                        <p:strVal val="visible"/>
                                      </p:to>
                                    </p:set>
                                    <p:anim calcmode="lin" valueType="num">
                                      <p:cBhvr additive="base">
                                        <p:cTn dur="500"/>
                                        <p:tgtEl>
                                          <p:spTgt spid="1856"/>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ntr" presetID="2" presetSubtype="1">
                                  <p:stCondLst>
                                    <p:cond delay="0"/>
                                  </p:stCondLst>
                                  <p:childTnLst>
                                    <p:set>
                                      <p:cBhvr>
                                        <p:cTn dur="1" fill="hold">
                                          <p:stCondLst>
                                            <p:cond delay="0"/>
                                          </p:stCondLst>
                                        </p:cTn>
                                        <p:tgtEl>
                                          <p:spTgt spid="1857"/>
                                        </p:tgtEl>
                                        <p:attrNameLst>
                                          <p:attrName>style.visibility</p:attrName>
                                        </p:attrNameLst>
                                      </p:cBhvr>
                                      <p:to>
                                        <p:strVal val="visible"/>
                                      </p:to>
                                    </p:set>
                                    <p:anim calcmode="lin" valueType="num">
                                      <p:cBhvr additive="base">
                                        <p:cTn dur="750"/>
                                        <p:tgtEl>
                                          <p:spTgt spid="185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857"/>
                                        </p:tgtEl>
                                        <p:attrNameLst>
                                          <p:attrName>style.visibility</p:attrName>
                                        </p:attrNameLst>
                                      </p:cBhvr>
                                      <p:to>
                                        <p:strVal val="visible"/>
                                      </p:to>
                                    </p:set>
                                    <p:animEffect filter="fade" transition="in">
                                      <p:cBhvr>
                                        <p:cTn dur="750"/>
                                        <p:tgtEl>
                                          <p:spTgt spid="1857"/>
                                        </p:tgtEl>
                                      </p:cBhvr>
                                    </p:animEffect>
                                  </p:childTnLst>
                                </p:cTn>
                              </p:par>
                            </p:childTnLst>
                          </p:cTn>
                        </p:par>
                        <p:par>
                          <p:cTn fill="hold">
                            <p:stCondLst>
                              <p:cond delay="11750"/>
                            </p:stCondLst>
                            <p:childTnLst>
                              <p:par>
                                <p:cTn fill="hold" nodeType="afterEffect" presetClass="entr" presetID="2" presetSubtype="2">
                                  <p:stCondLst>
                                    <p:cond delay="0"/>
                                  </p:stCondLst>
                                  <p:childTnLst>
                                    <p:set>
                                      <p:cBhvr>
                                        <p:cTn dur="1" fill="hold">
                                          <p:stCondLst>
                                            <p:cond delay="0"/>
                                          </p:stCondLst>
                                        </p:cTn>
                                        <p:tgtEl>
                                          <p:spTgt spid="1858">
                                            <p:txEl>
                                              <p:pRg end="0" st="0"/>
                                            </p:txEl>
                                          </p:spTgt>
                                        </p:tgtEl>
                                        <p:attrNameLst>
                                          <p:attrName>style.visibility</p:attrName>
                                        </p:attrNameLst>
                                      </p:cBhvr>
                                      <p:to>
                                        <p:strVal val="visible"/>
                                      </p:to>
                                    </p:set>
                                    <p:anim calcmode="lin" valueType="num">
                                      <p:cBhvr additive="base">
                                        <p:cTn dur="500"/>
                                        <p:tgtEl>
                                          <p:spTgt spid="185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250"/>
                            </p:stCondLst>
                            <p:childTnLst>
                              <p:par>
                                <p:cTn fill="hold" nodeType="afterEffect" presetClass="entr" presetID="2" presetSubtype="2">
                                  <p:stCondLst>
                                    <p:cond delay="0"/>
                                  </p:stCondLst>
                                  <p:childTnLst>
                                    <p:set>
                                      <p:cBhvr>
                                        <p:cTn dur="1" fill="hold">
                                          <p:stCondLst>
                                            <p:cond delay="0"/>
                                          </p:stCondLst>
                                        </p:cTn>
                                        <p:tgtEl>
                                          <p:spTgt spid="1858">
                                            <p:txEl>
                                              <p:pRg end="1" st="1"/>
                                            </p:txEl>
                                          </p:spTgt>
                                        </p:tgtEl>
                                        <p:attrNameLst>
                                          <p:attrName>style.visibility</p:attrName>
                                        </p:attrNameLst>
                                      </p:cBhvr>
                                      <p:to>
                                        <p:strVal val="visible"/>
                                      </p:to>
                                    </p:set>
                                    <p:anim calcmode="lin" valueType="num">
                                      <p:cBhvr additive="base">
                                        <p:cTn dur="500"/>
                                        <p:tgtEl>
                                          <p:spTgt spid="185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2">
                                  <p:stCondLst>
                                    <p:cond delay="0"/>
                                  </p:stCondLst>
                                  <p:childTnLst>
                                    <p:set>
                                      <p:cBhvr>
                                        <p:cTn dur="1" fill="hold">
                                          <p:stCondLst>
                                            <p:cond delay="0"/>
                                          </p:stCondLst>
                                        </p:cTn>
                                        <p:tgtEl>
                                          <p:spTgt spid="1858">
                                            <p:txEl>
                                              <p:pRg end="2" st="2"/>
                                            </p:txEl>
                                          </p:spTgt>
                                        </p:tgtEl>
                                        <p:attrNameLst>
                                          <p:attrName>style.visibility</p:attrName>
                                        </p:attrNameLst>
                                      </p:cBhvr>
                                      <p:to>
                                        <p:strVal val="visible"/>
                                      </p:to>
                                    </p:set>
                                    <p:anim calcmode="lin" valueType="num">
                                      <p:cBhvr additive="base">
                                        <p:cTn dur="500"/>
                                        <p:tgtEl>
                                          <p:spTgt spid="185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2">
                                  <p:stCondLst>
                                    <p:cond delay="0"/>
                                  </p:stCondLst>
                                  <p:childTnLst>
                                    <p:set>
                                      <p:cBhvr>
                                        <p:cTn dur="1" fill="hold">
                                          <p:stCondLst>
                                            <p:cond delay="0"/>
                                          </p:stCondLst>
                                        </p:cTn>
                                        <p:tgtEl>
                                          <p:spTgt spid="1858">
                                            <p:txEl>
                                              <p:pRg end="3" st="3"/>
                                            </p:txEl>
                                          </p:spTgt>
                                        </p:tgtEl>
                                        <p:attrNameLst>
                                          <p:attrName>style.visibility</p:attrName>
                                        </p:attrNameLst>
                                      </p:cBhvr>
                                      <p:to>
                                        <p:strVal val="visible"/>
                                      </p:to>
                                    </p:set>
                                    <p:anim calcmode="lin" valueType="num">
                                      <p:cBhvr additive="base">
                                        <p:cTn dur="500"/>
                                        <p:tgtEl>
                                          <p:spTgt spid="185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750"/>
                            </p:stCondLst>
                            <p:childTnLst>
                              <p:par>
                                <p:cTn fill="hold" nodeType="afterEffect" presetClass="entr" presetID="2" presetSubtype="2">
                                  <p:stCondLst>
                                    <p:cond delay="0"/>
                                  </p:stCondLst>
                                  <p:childTnLst>
                                    <p:set>
                                      <p:cBhvr>
                                        <p:cTn dur="1" fill="hold">
                                          <p:stCondLst>
                                            <p:cond delay="0"/>
                                          </p:stCondLst>
                                        </p:cTn>
                                        <p:tgtEl>
                                          <p:spTgt spid="1858">
                                            <p:txEl>
                                              <p:pRg end="4" st="4"/>
                                            </p:txEl>
                                          </p:spTgt>
                                        </p:tgtEl>
                                        <p:attrNameLst>
                                          <p:attrName>style.visibility</p:attrName>
                                        </p:attrNameLst>
                                      </p:cBhvr>
                                      <p:to>
                                        <p:strVal val="visible"/>
                                      </p:to>
                                    </p:set>
                                    <p:anim calcmode="lin" valueType="num">
                                      <p:cBhvr additive="base">
                                        <p:cTn dur="500"/>
                                        <p:tgtEl>
                                          <p:spTgt spid="185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2">
                                  <p:stCondLst>
                                    <p:cond delay="0"/>
                                  </p:stCondLst>
                                  <p:childTnLst>
                                    <p:set>
                                      <p:cBhvr>
                                        <p:cTn dur="1" fill="hold">
                                          <p:stCondLst>
                                            <p:cond delay="0"/>
                                          </p:stCondLst>
                                        </p:cTn>
                                        <p:tgtEl>
                                          <p:spTgt spid="1858">
                                            <p:txEl>
                                              <p:pRg end="5" st="5"/>
                                            </p:txEl>
                                          </p:spTgt>
                                        </p:tgtEl>
                                        <p:attrNameLst>
                                          <p:attrName>style.visibility</p:attrName>
                                        </p:attrNameLst>
                                      </p:cBhvr>
                                      <p:to>
                                        <p:strVal val="visible"/>
                                      </p:to>
                                    </p:set>
                                    <p:anim calcmode="lin" valueType="num">
                                      <p:cBhvr additive="base">
                                        <p:cTn dur="500"/>
                                        <p:tgtEl>
                                          <p:spTgt spid="185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2" presetSubtype="2">
                                  <p:stCondLst>
                                    <p:cond delay="0"/>
                                  </p:stCondLst>
                                  <p:childTnLst>
                                    <p:set>
                                      <p:cBhvr>
                                        <p:cTn dur="1" fill="hold">
                                          <p:stCondLst>
                                            <p:cond delay="0"/>
                                          </p:stCondLst>
                                        </p:cTn>
                                        <p:tgtEl>
                                          <p:spTgt spid="1858">
                                            <p:txEl>
                                              <p:pRg end="6" st="6"/>
                                            </p:txEl>
                                          </p:spTgt>
                                        </p:tgtEl>
                                        <p:attrNameLst>
                                          <p:attrName>style.visibility</p:attrName>
                                        </p:attrNameLst>
                                      </p:cBhvr>
                                      <p:to>
                                        <p:strVal val="visible"/>
                                      </p:to>
                                    </p:set>
                                    <p:anim calcmode="lin" valueType="num">
                                      <p:cBhvr additive="base">
                                        <p:cTn dur="500"/>
                                        <p:tgtEl>
                                          <p:spTgt spid="185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250"/>
                            </p:stCondLst>
                            <p:childTnLst>
                              <p:par>
                                <p:cTn fill="hold" nodeType="afterEffect" presetClass="entr" presetID="2" presetSubtype="2">
                                  <p:stCondLst>
                                    <p:cond delay="0"/>
                                  </p:stCondLst>
                                  <p:childTnLst>
                                    <p:set>
                                      <p:cBhvr>
                                        <p:cTn dur="1" fill="hold">
                                          <p:stCondLst>
                                            <p:cond delay="0"/>
                                          </p:stCondLst>
                                        </p:cTn>
                                        <p:tgtEl>
                                          <p:spTgt spid="1858">
                                            <p:txEl>
                                              <p:pRg end="7" st="7"/>
                                            </p:txEl>
                                          </p:spTgt>
                                        </p:tgtEl>
                                        <p:attrNameLst>
                                          <p:attrName>style.visibility</p:attrName>
                                        </p:attrNameLst>
                                      </p:cBhvr>
                                      <p:to>
                                        <p:strVal val="visible"/>
                                      </p:to>
                                    </p:set>
                                    <p:anim calcmode="lin" valueType="num">
                                      <p:cBhvr additive="base">
                                        <p:cTn dur="500"/>
                                        <p:tgtEl>
                                          <p:spTgt spid="185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750"/>
                            </p:stCondLst>
                            <p:childTnLst>
                              <p:par>
                                <p:cTn fill="hold" nodeType="afterEffect" presetClass="entr" presetID="2" presetSubtype="2">
                                  <p:stCondLst>
                                    <p:cond delay="0"/>
                                  </p:stCondLst>
                                  <p:childTnLst>
                                    <p:set>
                                      <p:cBhvr>
                                        <p:cTn dur="1" fill="hold">
                                          <p:stCondLst>
                                            <p:cond delay="0"/>
                                          </p:stCondLst>
                                        </p:cTn>
                                        <p:tgtEl>
                                          <p:spTgt spid="1858">
                                            <p:txEl>
                                              <p:pRg end="8" st="8"/>
                                            </p:txEl>
                                          </p:spTgt>
                                        </p:tgtEl>
                                        <p:attrNameLst>
                                          <p:attrName>style.visibility</p:attrName>
                                        </p:attrNameLst>
                                      </p:cBhvr>
                                      <p:to>
                                        <p:strVal val="visible"/>
                                      </p:to>
                                    </p:set>
                                    <p:anim calcmode="lin" valueType="num">
                                      <p:cBhvr additive="base">
                                        <p:cTn dur="500"/>
                                        <p:tgtEl>
                                          <p:spTgt spid="185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859">
                                            <p:txEl>
                                              <p:pRg end="0" st="0"/>
                                            </p:txEl>
                                          </p:spTgt>
                                        </p:tgtEl>
                                        <p:attrNameLst>
                                          <p:attrName>style.visibility</p:attrName>
                                        </p:attrNameLst>
                                      </p:cBhvr>
                                      <p:to>
                                        <p:strVal val="visible"/>
                                      </p:to>
                                    </p:set>
                                    <p:anim calcmode="lin" valueType="num">
                                      <p:cBhvr additive="base">
                                        <p:cTn dur="500"/>
                                        <p:tgtEl>
                                          <p:spTgt spid="185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9">
                                            <p:txEl>
                                              <p:pRg end="1" st="1"/>
                                            </p:txEl>
                                          </p:spTgt>
                                        </p:tgtEl>
                                        <p:attrNameLst>
                                          <p:attrName>style.visibility</p:attrName>
                                        </p:attrNameLst>
                                      </p:cBhvr>
                                      <p:to>
                                        <p:strVal val="visible"/>
                                      </p:to>
                                    </p:set>
                                    <p:anim calcmode="lin" valueType="num">
                                      <p:cBhvr additive="base">
                                        <p:cTn dur="500"/>
                                        <p:tgtEl>
                                          <p:spTgt spid="1859">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9">
                                            <p:txEl>
                                              <p:pRg end="2" st="2"/>
                                            </p:txEl>
                                          </p:spTgt>
                                        </p:tgtEl>
                                        <p:attrNameLst>
                                          <p:attrName>style.visibility</p:attrName>
                                        </p:attrNameLst>
                                      </p:cBhvr>
                                      <p:to>
                                        <p:strVal val="visible"/>
                                      </p:to>
                                    </p:set>
                                    <p:anim calcmode="lin" valueType="num">
                                      <p:cBhvr additive="base">
                                        <p:cTn dur="500"/>
                                        <p:tgtEl>
                                          <p:spTgt spid="1859">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9">
                                            <p:txEl>
                                              <p:pRg end="3" st="3"/>
                                            </p:txEl>
                                          </p:spTgt>
                                        </p:tgtEl>
                                        <p:attrNameLst>
                                          <p:attrName>style.visibility</p:attrName>
                                        </p:attrNameLst>
                                      </p:cBhvr>
                                      <p:to>
                                        <p:strVal val="visible"/>
                                      </p:to>
                                    </p:set>
                                    <p:anim calcmode="lin" valueType="num">
                                      <p:cBhvr additive="base">
                                        <p:cTn dur="500"/>
                                        <p:tgtEl>
                                          <p:spTgt spid="1859">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9">
                                            <p:txEl>
                                              <p:pRg end="4" st="4"/>
                                            </p:txEl>
                                          </p:spTgt>
                                        </p:tgtEl>
                                        <p:attrNameLst>
                                          <p:attrName>style.visibility</p:attrName>
                                        </p:attrNameLst>
                                      </p:cBhvr>
                                      <p:to>
                                        <p:strVal val="visible"/>
                                      </p:to>
                                    </p:set>
                                    <p:anim calcmode="lin" valueType="num">
                                      <p:cBhvr additive="base">
                                        <p:cTn dur="500"/>
                                        <p:tgtEl>
                                          <p:spTgt spid="1859">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9">
                                            <p:txEl>
                                              <p:pRg end="5" st="5"/>
                                            </p:txEl>
                                          </p:spTgt>
                                        </p:tgtEl>
                                        <p:attrNameLst>
                                          <p:attrName>style.visibility</p:attrName>
                                        </p:attrNameLst>
                                      </p:cBhvr>
                                      <p:to>
                                        <p:strVal val="visible"/>
                                      </p:to>
                                    </p:set>
                                    <p:anim calcmode="lin" valueType="num">
                                      <p:cBhvr additive="base">
                                        <p:cTn dur="500"/>
                                        <p:tgtEl>
                                          <p:spTgt spid="1859">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9">
                                            <p:txEl>
                                              <p:pRg end="6" st="6"/>
                                            </p:txEl>
                                          </p:spTgt>
                                        </p:tgtEl>
                                        <p:attrNameLst>
                                          <p:attrName>style.visibility</p:attrName>
                                        </p:attrNameLst>
                                      </p:cBhvr>
                                      <p:to>
                                        <p:strVal val="visible"/>
                                      </p:to>
                                    </p:set>
                                    <p:anim calcmode="lin" valueType="num">
                                      <p:cBhvr additive="base">
                                        <p:cTn dur="500"/>
                                        <p:tgtEl>
                                          <p:spTgt spid="1859">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9">
                                            <p:txEl>
                                              <p:pRg end="7" st="7"/>
                                            </p:txEl>
                                          </p:spTgt>
                                        </p:tgtEl>
                                        <p:attrNameLst>
                                          <p:attrName>style.visibility</p:attrName>
                                        </p:attrNameLst>
                                      </p:cBhvr>
                                      <p:to>
                                        <p:strVal val="visible"/>
                                      </p:to>
                                    </p:set>
                                    <p:anim calcmode="lin" valueType="num">
                                      <p:cBhvr additive="base">
                                        <p:cTn dur="500"/>
                                        <p:tgtEl>
                                          <p:spTgt spid="1859">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9">
                                            <p:txEl>
                                              <p:pRg end="8" st="8"/>
                                            </p:txEl>
                                          </p:spTgt>
                                        </p:tgtEl>
                                        <p:attrNameLst>
                                          <p:attrName>style.visibility</p:attrName>
                                        </p:attrNameLst>
                                      </p:cBhvr>
                                      <p:to>
                                        <p:strVal val="visible"/>
                                      </p:to>
                                    </p:set>
                                    <p:anim calcmode="lin" valueType="num">
                                      <p:cBhvr additive="base">
                                        <p:cTn dur="500"/>
                                        <p:tgtEl>
                                          <p:spTgt spid="1859">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0"/>
                                        </p:tgtEl>
                                        <p:attrNameLst>
                                          <p:attrName>style.visibility</p:attrName>
                                        </p:attrNameLst>
                                      </p:cBhvr>
                                      <p:to>
                                        <p:strVal val="visible"/>
                                      </p:to>
                                    </p:set>
                                    <p:anim calcmode="lin" valueType="num">
                                      <p:cBhvr additive="base">
                                        <p:cTn dur="500"/>
                                        <p:tgtEl>
                                          <p:spTgt spid="1860"/>
                                        </p:tgtEl>
                                        <p:attrNameLst>
                                          <p:attrName>ppt_y</p:attrName>
                                        </p:attrNameLst>
                                      </p:cBhvr>
                                      <p:tavLst>
                                        <p:tav fmla="" tm="0">
                                          <p:val>
                                            <p:strVal val="#ppt_y+1"/>
                                          </p:val>
                                        </p:tav>
                                        <p:tav fmla="" tm="100000">
                                          <p:val>
                                            <p:strVal val="#ppt_y"/>
                                          </p:val>
                                        </p:tav>
                                      </p:tavLst>
                                    </p:anim>
                                  </p:childTnLst>
                                </p:cTn>
                              </p:par>
                            </p:childTnLst>
                          </p:cTn>
                        </p:par>
                        <p:par>
                          <p:cTn fill="hold">
                            <p:stCondLst>
                              <p:cond delay="16250"/>
                            </p:stCondLst>
                            <p:childTnLst>
                              <p:par>
                                <p:cTn fill="hold" nodeType="afterEffect" presetClass="entr" presetID="2" presetSubtype="1">
                                  <p:stCondLst>
                                    <p:cond delay="0"/>
                                  </p:stCondLst>
                                  <p:childTnLst>
                                    <p:set>
                                      <p:cBhvr>
                                        <p:cTn dur="1" fill="hold">
                                          <p:stCondLst>
                                            <p:cond delay="0"/>
                                          </p:stCondLst>
                                        </p:cTn>
                                        <p:tgtEl>
                                          <p:spTgt spid="1861"/>
                                        </p:tgtEl>
                                        <p:attrNameLst>
                                          <p:attrName>style.visibility</p:attrName>
                                        </p:attrNameLst>
                                      </p:cBhvr>
                                      <p:to>
                                        <p:strVal val="visible"/>
                                      </p:to>
                                    </p:set>
                                    <p:anim calcmode="lin" valueType="num">
                                      <p:cBhvr additive="base">
                                        <p:cTn dur="750"/>
                                        <p:tgtEl>
                                          <p:spTgt spid="1861"/>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861"/>
                                        </p:tgtEl>
                                        <p:attrNameLst>
                                          <p:attrName>style.visibility</p:attrName>
                                        </p:attrNameLst>
                                      </p:cBhvr>
                                      <p:to>
                                        <p:strVal val="visible"/>
                                      </p:to>
                                    </p:set>
                                    <p:animEffect filter="fade" transition="in">
                                      <p:cBhvr>
                                        <p:cTn dur="750"/>
                                        <p:tgtEl>
                                          <p:spTgt spid="1861"/>
                                        </p:tgtEl>
                                      </p:cBhvr>
                                    </p:animEffect>
                                  </p:childTnLst>
                                </p:cTn>
                              </p:par>
                            </p:childTnLst>
                          </p:cTn>
                        </p:par>
                        <p:par>
                          <p:cTn fill="hold">
                            <p:stCondLst>
                              <p:cond delay="17000"/>
                            </p:stCondLst>
                            <p:childTnLst>
                              <p:par>
                                <p:cTn fill="hold" nodeType="afterEffect" presetClass="entr" presetID="2" presetSubtype="2">
                                  <p:stCondLst>
                                    <p:cond delay="0"/>
                                  </p:stCondLst>
                                  <p:childTnLst>
                                    <p:set>
                                      <p:cBhvr>
                                        <p:cTn dur="1" fill="hold">
                                          <p:stCondLst>
                                            <p:cond delay="0"/>
                                          </p:stCondLst>
                                        </p:cTn>
                                        <p:tgtEl>
                                          <p:spTgt spid="1862">
                                            <p:txEl>
                                              <p:pRg end="0" st="0"/>
                                            </p:txEl>
                                          </p:spTgt>
                                        </p:tgtEl>
                                        <p:attrNameLst>
                                          <p:attrName>style.visibility</p:attrName>
                                        </p:attrNameLst>
                                      </p:cBhvr>
                                      <p:to>
                                        <p:strVal val="visible"/>
                                      </p:to>
                                    </p:set>
                                    <p:anim calcmode="lin" valueType="num">
                                      <p:cBhvr additive="base">
                                        <p:cTn dur="500"/>
                                        <p:tgtEl>
                                          <p:spTgt spid="186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0"/>
                            </p:stCondLst>
                            <p:childTnLst>
                              <p:par>
                                <p:cTn fill="hold" nodeType="afterEffect" presetClass="entr" presetID="2" presetSubtype="2">
                                  <p:stCondLst>
                                    <p:cond delay="0"/>
                                  </p:stCondLst>
                                  <p:childTnLst>
                                    <p:set>
                                      <p:cBhvr>
                                        <p:cTn dur="1" fill="hold">
                                          <p:stCondLst>
                                            <p:cond delay="0"/>
                                          </p:stCondLst>
                                        </p:cTn>
                                        <p:tgtEl>
                                          <p:spTgt spid="1862">
                                            <p:txEl>
                                              <p:pRg end="1" st="1"/>
                                            </p:txEl>
                                          </p:spTgt>
                                        </p:tgtEl>
                                        <p:attrNameLst>
                                          <p:attrName>style.visibility</p:attrName>
                                        </p:attrNameLst>
                                      </p:cBhvr>
                                      <p:to>
                                        <p:strVal val="visible"/>
                                      </p:to>
                                    </p:set>
                                    <p:anim calcmode="lin" valueType="num">
                                      <p:cBhvr additive="base">
                                        <p:cTn dur="500"/>
                                        <p:tgtEl>
                                          <p:spTgt spid="186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0"/>
                            </p:stCondLst>
                            <p:childTnLst>
                              <p:par>
                                <p:cTn fill="hold" nodeType="afterEffect" presetClass="entr" presetID="2" presetSubtype="2">
                                  <p:stCondLst>
                                    <p:cond delay="0"/>
                                  </p:stCondLst>
                                  <p:childTnLst>
                                    <p:set>
                                      <p:cBhvr>
                                        <p:cTn dur="1" fill="hold">
                                          <p:stCondLst>
                                            <p:cond delay="0"/>
                                          </p:stCondLst>
                                        </p:cTn>
                                        <p:tgtEl>
                                          <p:spTgt spid="1862">
                                            <p:txEl>
                                              <p:pRg end="2" st="2"/>
                                            </p:txEl>
                                          </p:spTgt>
                                        </p:tgtEl>
                                        <p:attrNameLst>
                                          <p:attrName>style.visibility</p:attrName>
                                        </p:attrNameLst>
                                      </p:cBhvr>
                                      <p:to>
                                        <p:strVal val="visible"/>
                                      </p:to>
                                    </p:set>
                                    <p:anim calcmode="lin" valueType="num">
                                      <p:cBhvr additive="base">
                                        <p:cTn dur="500"/>
                                        <p:tgtEl>
                                          <p:spTgt spid="186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500"/>
                            </p:stCondLst>
                            <p:childTnLst>
                              <p:par>
                                <p:cTn fill="hold" nodeType="afterEffect" presetClass="entr" presetID="2" presetSubtype="2">
                                  <p:stCondLst>
                                    <p:cond delay="0"/>
                                  </p:stCondLst>
                                  <p:childTnLst>
                                    <p:set>
                                      <p:cBhvr>
                                        <p:cTn dur="1" fill="hold">
                                          <p:stCondLst>
                                            <p:cond delay="0"/>
                                          </p:stCondLst>
                                        </p:cTn>
                                        <p:tgtEl>
                                          <p:spTgt spid="1862">
                                            <p:txEl>
                                              <p:pRg end="3" st="3"/>
                                            </p:txEl>
                                          </p:spTgt>
                                        </p:tgtEl>
                                        <p:attrNameLst>
                                          <p:attrName>style.visibility</p:attrName>
                                        </p:attrNameLst>
                                      </p:cBhvr>
                                      <p:to>
                                        <p:strVal val="visible"/>
                                      </p:to>
                                    </p:set>
                                    <p:anim calcmode="lin" valueType="num">
                                      <p:cBhvr additive="base">
                                        <p:cTn dur="500"/>
                                        <p:tgtEl>
                                          <p:spTgt spid="186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0"/>
                            </p:stCondLst>
                            <p:childTnLst>
                              <p:par>
                                <p:cTn fill="hold" nodeType="afterEffect" presetClass="entr" presetID="2" presetSubtype="2">
                                  <p:stCondLst>
                                    <p:cond delay="0"/>
                                  </p:stCondLst>
                                  <p:childTnLst>
                                    <p:set>
                                      <p:cBhvr>
                                        <p:cTn dur="1" fill="hold">
                                          <p:stCondLst>
                                            <p:cond delay="0"/>
                                          </p:stCondLst>
                                        </p:cTn>
                                        <p:tgtEl>
                                          <p:spTgt spid="1862">
                                            <p:txEl>
                                              <p:pRg end="4" st="4"/>
                                            </p:txEl>
                                          </p:spTgt>
                                        </p:tgtEl>
                                        <p:attrNameLst>
                                          <p:attrName>style.visibility</p:attrName>
                                        </p:attrNameLst>
                                      </p:cBhvr>
                                      <p:to>
                                        <p:strVal val="visible"/>
                                      </p:to>
                                    </p:set>
                                    <p:anim calcmode="lin" valueType="num">
                                      <p:cBhvr additive="base">
                                        <p:cTn dur="500"/>
                                        <p:tgtEl>
                                          <p:spTgt spid="186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500"/>
                            </p:stCondLst>
                            <p:childTnLst>
                              <p:par>
                                <p:cTn fill="hold" nodeType="afterEffect" presetClass="entr" presetID="2" presetSubtype="2">
                                  <p:stCondLst>
                                    <p:cond delay="0"/>
                                  </p:stCondLst>
                                  <p:childTnLst>
                                    <p:set>
                                      <p:cBhvr>
                                        <p:cTn dur="1" fill="hold">
                                          <p:stCondLst>
                                            <p:cond delay="0"/>
                                          </p:stCondLst>
                                        </p:cTn>
                                        <p:tgtEl>
                                          <p:spTgt spid="1862">
                                            <p:txEl>
                                              <p:pRg end="5" st="5"/>
                                            </p:txEl>
                                          </p:spTgt>
                                        </p:tgtEl>
                                        <p:attrNameLst>
                                          <p:attrName>style.visibility</p:attrName>
                                        </p:attrNameLst>
                                      </p:cBhvr>
                                      <p:to>
                                        <p:strVal val="visible"/>
                                      </p:to>
                                    </p:set>
                                    <p:anim calcmode="lin" valueType="num">
                                      <p:cBhvr additive="base">
                                        <p:cTn dur="500"/>
                                        <p:tgtEl>
                                          <p:spTgt spid="186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0"/>
                            </p:stCondLst>
                            <p:childTnLst>
                              <p:par>
                                <p:cTn fill="hold" nodeType="afterEffect" presetClass="entr" presetID="2" presetSubtype="2">
                                  <p:stCondLst>
                                    <p:cond delay="0"/>
                                  </p:stCondLst>
                                  <p:childTnLst>
                                    <p:set>
                                      <p:cBhvr>
                                        <p:cTn dur="1" fill="hold">
                                          <p:stCondLst>
                                            <p:cond delay="0"/>
                                          </p:stCondLst>
                                        </p:cTn>
                                        <p:tgtEl>
                                          <p:spTgt spid="1862">
                                            <p:txEl>
                                              <p:pRg end="6" st="6"/>
                                            </p:txEl>
                                          </p:spTgt>
                                        </p:tgtEl>
                                        <p:attrNameLst>
                                          <p:attrName>style.visibility</p:attrName>
                                        </p:attrNameLst>
                                      </p:cBhvr>
                                      <p:to>
                                        <p:strVal val="visible"/>
                                      </p:to>
                                    </p:set>
                                    <p:anim calcmode="lin" valueType="num">
                                      <p:cBhvr additive="base">
                                        <p:cTn dur="500"/>
                                        <p:tgtEl>
                                          <p:spTgt spid="186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500"/>
                            </p:stCondLst>
                            <p:childTnLst>
                              <p:par>
                                <p:cTn fill="hold" nodeType="afterEffect" presetClass="entr" presetID="2" presetSubtype="2">
                                  <p:stCondLst>
                                    <p:cond delay="0"/>
                                  </p:stCondLst>
                                  <p:childTnLst>
                                    <p:set>
                                      <p:cBhvr>
                                        <p:cTn dur="1" fill="hold">
                                          <p:stCondLst>
                                            <p:cond delay="0"/>
                                          </p:stCondLst>
                                        </p:cTn>
                                        <p:tgtEl>
                                          <p:spTgt spid="1862">
                                            <p:txEl>
                                              <p:pRg end="7" st="7"/>
                                            </p:txEl>
                                          </p:spTgt>
                                        </p:tgtEl>
                                        <p:attrNameLst>
                                          <p:attrName>style.visibility</p:attrName>
                                        </p:attrNameLst>
                                      </p:cBhvr>
                                      <p:to>
                                        <p:strVal val="visible"/>
                                      </p:to>
                                    </p:set>
                                    <p:anim calcmode="lin" valueType="num">
                                      <p:cBhvr additive="base">
                                        <p:cTn dur="500"/>
                                        <p:tgtEl>
                                          <p:spTgt spid="1862">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0"/>
                            </p:stCondLst>
                            <p:childTnLst>
                              <p:par>
                                <p:cTn fill="hold" nodeType="afterEffect" presetClass="entr" presetID="2" presetSubtype="2">
                                  <p:stCondLst>
                                    <p:cond delay="0"/>
                                  </p:stCondLst>
                                  <p:childTnLst>
                                    <p:set>
                                      <p:cBhvr>
                                        <p:cTn dur="1" fill="hold">
                                          <p:stCondLst>
                                            <p:cond delay="0"/>
                                          </p:stCondLst>
                                        </p:cTn>
                                        <p:tgtEl>
                                          <p:spTgt spid="1862">
                                            <p:txEl>
                                              <p:pRg end="8" st="8"/>
                                            </p:txEl>
                                          </p:spTgt>
                                        </p:tgtEl>
                                        <p:attrNameLst>
                                          <p:attrName>style.visibility</p:attrName>
                                        </p:attrNameLst>
                                      </p:cBhvr>
                                      <p:to>
                                        <p:strVal val="visible"/>
                                      </p:to>
                                    </p:set>
                                    <p:anim calcmode="lin" valueType="num">
                                      <p:cBhvr additive="base">
                                        <p:cTn dur="500"/>
                                        <p:tgtEl>
                                          <p:spTgt spid="1862">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863">
                                            <p:txEl>
                                              <p:pRg end="0" st="0"/>
                                            </p:txEl>
                                          </p:spTgt>
                                        </p:tgtEl>
                                        <p:attrNameLst>
                                          <p:attrName>style.visibility</p:attrName>
                                        </p:attrNameLst>
                                      </p:cBhvr>
                                      <p:to>
                                        <p:strVal val="visible"/>
                                      </p:to>
                                    </p:set>
                                    <p:anim calcmode="lin" valueType="num">
                                      <p:cBhvr additive="base">
                                        <p:cTn dur="500"/>
                                        <p:tgtEl>
                                          <p:spTgt spid="186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3">
                                            <p:txEl>
                                              <p:pRg end="1" st="1"/>
                                            </p:txEl>
                                          </p:spTgt>
                                        </p:tgtEl>
                                        <p:attrNameLst>
                                          <p:attrName>style.visibility</p:attrName>
                                        </p:attrNameLst>
                                      </p:cBhvr>
                                      <p:to>
                                        <p:strVal val="visible"/>
                                      </p:to>
                                    </p:set>
                                    <p:anim calcmode="lin" valueType="num">
                                      <p:cBhvr additive="base">
                                        <p:cTn dur="500"/>
                                        <p:tgtEl>
                                          <p:spTgt spid="186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3">
                                            <p:txEl>
                                              <p:pRg end="2" st="2"/>
                                            </p:txEl>
                                          </p:spTgt>
                                        </p:tgtEl>
                                        <p:attrNameLst>
                                          <p:attrName>style.visibility</p:attrName>
                                        </p:attrNameLst>
                                      </p:cBhvr>
                                      <p:to>
                                        <p:strVal val="visible"/>
                                      </p:to>
                                    </p:set>
                                    <p:anim calcmode="lin" valueType="num">
                                      <p:cBhvr additive="base">
                                        <p:cTn dur="500"/>
                                        <p:tgtEl>
                                          <p:spTgt spid="186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3">
                                            <p:txEl>
                                              <p:pRg end="3" st="3"/>
                                            </p:txEl>
                                          </p:spTgt>
                                        </p:tgtEl>
                                        <p:attrNameLst>
                                          <p:attrName>style.visibility</p:attrName>
                                        </p:attrNameLst>
                                      </p:cBhvr>
                                      <p:to>
                                        <p:strVal val="visible"/>
                                      </p:to>
                                    </p:set>
                                    <p:anim calcmode="lin" valueType="num">
                                      <p:cBhvr additive="base">
                                        <p:cTn dur="500"/>
                                        <p:tgtEl>
                                          <p:spTgt spid="186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3">
                                            <p:txEl>
                                              <p:pRg end="4" st="4"/>
                                            </p:txEl>
                                          </p:spTgt>
                                        </p:tgtEl>
                                        <p:attrNameLst>
                                          <p:attrName>style.visibility</p:attrName>
                                        </p:attrNameLst>
                                      </p:cBhvr>
                                      <p:to>
                                        <p:strVal val="visible"/>
                                      </p:to>
                                    </p:set>
                                    <p:anim calcmode="lin" valueType="num">
                                      <p:cBhvr additive="base">
                                        <p:cTn dur="500"/>
                                        <p:tgtEl>
                                          <p:spTgt spid="186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3">
                                            <p:txEl>
                                              <p:pRg end="5" st="5"/>
                                            </p:txEl>
                                          </p:spTgt>
                                        </p:tgtEl>
                                        <p:attrNameLst>
                                          <p:attrName>style.visibility</p:attrName>
                                        </p:attrNameLst>
                                      </p:cBhvr>
                                      <p:to>
                                        <p:strVal val="visible"/>
                                      </p:to>
                                    </p:set>
                                    <p:anim calcmode="lin" valueType="num">
                                      <p:cBhvr additive="base">
                                        <p:cTn dur="500"/>
                                        <p:tgtEl>
                                          <p:spTgt spid="186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3">
                                            <p:txEl>
                                              <p:pRg end="6" st="6"/>
                                            </p:txEl>
                                          </p:spTgt>
                                        </p:tgtEl>
                                        <p:attrNameLst>
                                          <p:attrName>style.visibility</p:attrName>
                                        </p:attrNameLst>
                                      </p:cBhvr>
                                      <p:to>
                                        <p:strVal val="visible"/>
                                      </p:to>
                                    </p:set>
                                    <p:anim calcmode="lin" valueType="num">
                                      <p:cBhvr additive="base">
                                        <p:cTn dur="500"/>
                                        <p:tgtEl>
                                          <p:spTgt spid="186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3">
                                            <p:txEl>
                                              <p:pRg end="7" st="7"/>
                                            </p:txEl>
                                          </p:spTgt>
                                        </p:tgtEl>
                                        <p:attrNameLst>
                                          <p:attrName>style.visibility</p:attrName>
                                        </p:attrNameLst>
                                      </p:cBhvr>
                                      <p:to>
                                        <p:strVal val="visible"/>
                                      </p:to>
                                    </p:set>
                                    <p:anim calcmode="lin" valueType="num">
                                      <p:cBhvr additive="base">
                                        <p:cTn dur="500"/>
                                        <p:tgtEl>
                                          <p:spTgt spid="186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3">
                                            <p:txEl>
                                              <p:pRg end="8" st="8"/>
                                            </p:txEl>
                                          </p:spTgt>
                                        </p:tgtEl>
                                        <p:attrNameLst>
                                          <p:attrName>style.visibility</p:attrName>
                                        </p:attrNameLst>
                                      </p:cBhvr>
                                      <p:to>
                                        <p:strVal val="visible"/>
                                      </p:to>
                                    </p:set>
                                    <p:anim calcmode="lin" valueType="num">
                                      <p:cBhvr additive="base">
                                        <p:cTn dur="500"/>
                                        <p:tgtEl>
                                          <p:spTgt spid="1863">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4"/>
                                        </p:tgtEl>
                                        <p:attrNameLst>
                                          <p:attrName>style.visibility</p:attrName>
                                        </p:attrNameLst>
                                      </p:cBhvr>
                                      <p:to>
                                        <p:strVal val="visible"/>
                                      </p:to>
                                    </p:set>
                                    <p:anim calcmode="lin" valueType="num">
                                      <p:cBhvr additive="base">
                                        <p:cTn dur="500"/>
                                        <p:tgtEl>
                                          <p:spTgt spid="1864"/>
                                        </p:tgtEl>
                                        <p:attrNameLst>
                                          <p:attrName>ppt_y</p:attrName>
                                        </p:attrNameLst>
                                      </p:cBhvr>
                                      <p:tavLst>
                                        <p:tav fmla="" tm="0">
                                          <p:val>
                                            <p:strVal val="#ppt_y+1"/>
                                          </p:val>
                                        </p:tav>
                                        <p:tav fmla="" tm="100000">
                                          <p:val>
                                            <p:strVal val="#ppt_y"/>
                                          </p:val>
                                        </p:tav>
                                      </p:tavLst>
                                    </p:anim>
                                  </p:childTnLst>
                                </p:cTn>
                              </p:par>
                            </p:childTnLst>
                          </p:cTn>
                        </p:par>
                        <p:par>
                          <p:cTn fill="hold">
                            <p:stCondLst>
                              <p:cond delay="21500"/>
                            </p:stCondLst>
                            <p:childTnLst>
                              <p:par>
                                <p:cTn fill="hold" nodeType="afterEffect" presetClass="entr" presetID="2" presetSubtype="1">
                                  <p:stCondLst>
                                    <p:cond delay="0"/>
                                  </p:stCondLst>
                                  <p:childTnLst>
                                    <p:set>
                                      <p:cBhvr>
                                        <p:cTn dur="1" fill="hold">
                                          <p:stCondLst>
                                            <p:cond delay="0"/>
                                          </p:stCondLst>
                                        </p:cTn>
                                        <p:tgtEl>
                                          <p:spTgt spid="1865"/>
                                        </p:tgtEl>
                                        <p:attrNameLst>
                                          <p:attrName>style.visibility</p:attrName>
                                        </p:attrNameLst>
                                      </p:cBhvr>
                                      <p:to>
                                        <p:strVal val="visible"/>
                                      </p:to>
                                    </p:set>
                                    <p:anim calcmode="lin" valueType="num">
                                      <p:cBhvr additive="base">
                                        <p:cTn dur="750"/>
                                        <p:tgtEl>
                                          <p:spTgt spid="186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865"/>
                                        </p:tgtEl>
                                        <p:attrNameLst>
                                          <p:attrName>style.visibility</p:attrName>
                                        </p:attrNameLst>
                                      </p:cBhvr>
                                      <p:to>
                                        <p:strVal val="visible"/>
                                      </p:to>
                                    </p:set>
                                    <p:animEffect filter="fade" transition="in">
                                      <p:cBhvr>
                                        <p:cTn dur="750"/>
                                        <p:tgtEl>
                                          <p:spTgt spid="1865"/>
                                        </p:tgtEl>
                                      </p:cBhvr>
                                    </p:animEffect>
                                  </p:childTnLst>
                                </p:cTn>
                              </p:par>
                            </p:childTnLst>
                          </p:cTn>
                        </p:par>
                        <p:par>
                          <p:cTn fill="hold">
                            <p:stCondLst>
                              <p:cond delay="22250"/>
                            </p:stCondLst>
                            <p:childTnLst>
                              <p:par>
                                <p:cTn fill="hold" nodeType="afterEffect" presetClass="entr" presetID="2" presetSubtype="2">
                                  <p:stCondLst>
                                    <p:cond delay="0"/>
                                  </p:stCondLst>
                                  <p:childTnLst>
                                    <p:set>
                                      <p:cBhvr>
                                        <p:cTn dur="1" fill="hold">
                                          <p:stCondLst>
                                            <p:cond delay="0"/>
                                          </p:stCondLst>
                                        </p:cTn>
                                        <p:tgtEl>
                                          <p:spTgt spid="1866">
                                            <p:txEl>
                                              <p:pRg end="0" st="0"/>
                                            </p:txEl>
                                          </p:spTgt>
                                        </p:tgtEl>
                                        <p:attrNameLst>
                                          <p:attrName>style.visibility</p:attrName>
                                        </p:attrNameLst>
                                      </p:cBhvr>
                                      <p:to>
                                        <p:strVal val="visible"/>
                                      </p:to>
                                    </p:set>
                                    <p:anim calcmode="lin" valueType="num">
                                      <p:cBhvr additive="base">
                                        <p:cTn dur="500"/>
                                        <p:tgtEl>
                                          <p:spTgt spid="1866">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750"/>
                            </p:stCondLst>
                            <p:childTnLst>
                              <p:par>
                                <p:cTn fill="hold" nodeType="afterEffect" presetClass="entr" presetID="2" presetSubtype="2">
                                  <p:stCondLst>
                                    <p:cond delay="0"/>
                                  </p:stCondLst>
                                  <p:childTnLst>
                                    <p:set>
                                      <p:cBhvr>
                                        <p:cTn dur="1" fill="hold">
                                          <p:stCondLst>
                                            <p:cond delay="0"/>
                                          </p:stCondLst>
                                        </p:cTn>
                                        <p:tgtEl>
                                          <p:spTgt spid="1866">
                                            <p:txEl>
                                              <p:pRg end="1" st="1"/>
                                            </p:txEl>
                                          </p:spTgt>
                                        </p:tgtEl>
                                        <p:attrNameLst>
                                          <p:attrName>style.visibility</p:attrName>
                                        </p:attrNameLst>
                                      </p:cBhvr>
                                      <p:to>
                                        <p:strVal val="visible"/>
                                      </p:to>
                                    </p:set>
                                    <p:anim calcmode="lin" valueType="num">
                                      <p:cBhvr additive="base">
                                        <p:cTn dur="500"/>
                                        <p:tgtEl>
                                          <p:spTgt spid="1866">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250"/>
                            </p:stCondLst>
                            <p:childTnLst>
                              <p:par>
                                <p:cTn fill="hold" nodeType="afterEffect" presetClass="entr" presetID="2" presetSubtype="2">
                                  <p:stCondLst>
                                    <p:cond delay="0"/>
                                  </p:stCondLst>
                                  <p:childTnLst>
                                    <p:set>
                                      <p:cBhvr>
                                        <p:cTn dur="1" fill="hold">
                                          <p:stCondLst>
                                            <p:cond delay="0"/>
                                          </p:stCondLst>
                                        </p:cTn>
                                        <p:tgtEl>
                                          <p:spTgt spid="1866">
                                            <p:txEl>
                                              <p:pRg end="2" st="2"/>
                                            </p:txEl>
                                          </p:spTgt>
                                        </p:tgtEl>
                                        <p:attrNameLst>
                                          <p:attrName>style.visibility</p:attrName>
                                        </p:attrNameLst>
                                      </p:cBhvr>
                                      <p:to>
                                        <p:strVal val="visible"/>
                                      </p:to>
                                    </p:set>
                                    <p:anim calcmode="lin" valueType="num">
                                      <p:cBhvr additive="base">
                                        <p:cTn dur="500"/>
                                        <p:tgtEl>
                                          <p:spTgt spid="1866">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750"/>
                            </p:stCondLst>
                            <p:childTnLst>
                              <p:par>
                                <p:cTn fill="hold" nodeType="afterEffect" presetClass="entr" presetID="2" presetSubtype="2">
                                  <p:stCondLst>
                                    <p:cond delay="0"/>
                                  </p:stCondLst>
                                  <p:childTnLst>
                                    <p:set>
                                      <p:cBhvr>
                                        <p:cTn dur="1" fill="hold">
                                          <p:stCondLst>
                                            <p:cond delay="0"/>
                                          </p:stCondLst>
                                        </p:cTn>
                                        <p:tgtEl>
                                          <p:spTgt spid="1866">
                                            <p:txEl>
                                              <p:pRg end="3" st="3"/>
                                            </p:txEl>
                                          </p:spTgt>
                                        </p:tgtEl>
                                        <p:attrNameLst>
                                          <p:attrName>style.visibility</p:attrName>
                                        </p:attrNameLst>
                                      </p:cBhvr>
                                      <p:to>
                                        <p:strVal val="visible"/>
                                      </p:to>
                                    </p:set>
                                    <p:anim calcmode="lin" valueType="num">
                                      <p:cBhvr additive="base">
                                        <p:cTn dur="500"/>
                                        <p:tgtEl>
                                          <p:spTgt spid="1866">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250"/>
                            </p:stCondLst>
                            <p:childTnLst>
                              <p:par>
                                <p:cTn fill="hold" nodeType="afterEffect" presetClass="entr" presetID="2" presetSubtype="2">
                                  <p:stCondLst>
                                    <p:cond delay="0"/>
                                  </p:stCondLst>
                                  <p:childTnLst>
                                    <p:set>
                                      <p:cBhvr>
                                        <p:cTn dur="1" fill="hold">
                                          <p:stCondLst>
                                            <p:cond delay="0"/>
                                          </p:stCondLst>
                                        </p:cTn>
                                        <p:tgtEl>
                                          <p:spTgt spid="1866">
                                            <p:txEl>
                                              <p:pRg end="4" st="4"/>
                                            </p:txEl>
                                          </p:spTgt>
                                        </p:tgtEl>
                                        <p:attrNameLst>
                                          <p:attrName>style.visibility</p:attrName>
                                        </p:attrNameLst>
                                      </p:cBhvr>
                                      <p:to>
                                        <p:strVal val="visible"/>
                                      </p:to>
                                    </p:set>
                                    <p:anim calcmode="lin" valueType="num">
                                      <p:cBhvr additive="base">
                                        <p:cTn dur="500"/>
                                        <p:tgtEl>
                                          <p:spTgt spid="1866">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750"/>
                            </p:stCondLst>
                            <p:childTnLst>
                              <p:par>
                                <p:cTn fill="hold" nodeType="afterEffect" presetClass="entr" presetID="2" presetSubtype="2">
                                  <p:stCondLst>
                                    <p:cond delay="0"/>
                                  </p:stCondLst>
                                  <p:childTnLst>
                                    <p:set>
                                      <p:cBhvr>
                                        <p:cTn dur="1" fill="hold">
                                          <p:stCondLst>
                                            <p:cond delay="0"/>
                                          </p:stCondLst>
                                        </p:cTn>
                                        <p:tgtEl>
                                          <p:spTgt spid="1866">
                                            <p:txEl>
                                              <p:pRg end="5" st="5"/>
                                            </p:txEl>
                                          </p:spTgt>
                                        </p:tgtEl>
                                        <p:attrNameLst>
                                          <p:attrName>style.visibility</p:attrName>
                                        </p:attrNameLst>
                                      </p:cBhvr>
                                      <p:to>
                                        <p:strVal val="visible"/>
                                      </p:to>
                                    </p:set>
                                    <p:anim calcmode="lin" valueType="num">
                                      <p:cBhvr additive="base">
                                        <p:cTn dur="500"/>
                                        <p:tgtEl>
                                          <p:spTgt spid="1866">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250"/>
                            </p:stCondLst>
                            <p:childTnLst>
                              <p:par>
                                <p:cTn fill="hold" nodeType="afterEffect" presetClass="entr" presetID="2" presetSubtype="2">
                                  <p:stCondLst>
                                    <p:cond delay="0"/>
                                  </p:stCondLst>
                                  <p:childTnLst>
                                    <p:set>
                                      <p:cBhvr>
                                        <p:cTn dur="1" fill="hold">
                                          <p:stCondLst>
                                            <p:cond delay="0"/>
                                          </p:stCondLst>
                                        </p:cTn>
                                        <p:tgtEl>
                                          <p:spTgt spid="1866">
                                            <p:txEl>
                                              <p:pRg end="6" st="6"/>
                                            </p:txEl>
                                          </p:spTgt>
                                        </p:tgtEl>
                                        <p:attrNameLst>
                                          <p:attrName>style.visibility</p:attrName>
                                        </p:attrNameLst>
                                      </p:cBhvr>
                                      <p:to>
                                        <p:strVal val="visible"/>
                                      </p:to>
                                    </p:set>
                                    <p:anim calcmode="lin" valueType="num">
                                      <p:cBhvr additive="base">
                                        <p:cTn dur="500"/>
                                        <p:tgtEl>
                                          <p:spTgt spid="1866">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750"/>
                            </p:stCondLst>
                            <p:childTnLst>
                              <p:par>
                                <p:cTn fill="hold" nodeType="afterEffect" presetClass="entr" presetID="2" presetSubtype="2">
                                  <p:stCondLst>
                                    <p:cond delay="0"/>
                                  </p:stCondLst>
                                  <p:childTnLst>
                                    <p:set>
                                      <p:cBhvr>
                                        <p:cTn dur="1" fill="hold">
                                          <p:stCondLst>
                                            <p:cond delay="0"/>
                                          </p:stCondLst>
                                        </p:cTn>
                                        <p:tgtEl>
                                          <p:spTgt spid="1866">
                                            <p:txEl>
                                              <p:pRg end="7" st="7"/>
                                            </p:txEl>
                                          </p:spTgt>
                                        </p:tgtEl>
                                        <p:attrNameLst>
                                          <p:attrName>style.visibility</p:attrName>
                                        </p:attrNameLst>
                                      </p:cBhvr>
                                      <p:to>
                                        <p:strVal val="visible"/>
                                      </p:to>
                                    </p:set>
                                    <p:anim calcmode="lin" valueType="num">
                                      <p:cBhvr additive="base">
                                        <p:cTn dur="500"/>
                                        <p:tgtEl>
                                          <p:spTgt spid="1866">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250"/>
                            </p:stCondLst>
                            <p:childTnLst>
                              <p:par>
                                <p:cTn fill="hold" nodeType="afterEffect" presetClass="entr" presetID="2" presetSubtype="2">
                                  <p:stCondLst>
                                    <p:cond delay="0"/>
                                  </p:stCondLst>
                                  <p:childTnLst>
                                    <p:set>
                                      <p:cBhvr>
                                        <p:cTn dur="1" fill="hold">
                                          <p:stCondLst>
                                            <p:cond delay="0"/>
                                          </p:stCondLst>
                                        </p:cTn>
                                        <p:tgtEl>
                                          <p:spTgt spid="1866">
                                            <p:txEl>
                                              <p:pRg end="8" st="8"/>
                                            </p:txEl>
                                          </p:spTgt>
                                        </p:tgtEl>
                                        <p:attrNameLst>
                                          <p:attrName>style.visibility</p:attrName>
                                        </p:attrNameLst>
                                      </p:cBhvr>
                                      <p:to>
                                        <p:strVal val="visible"/>
                                      </p:to>
                                    </p:set>
                                    <p:anim calcmode="lin" valueType="num">
                                      <p:cBhvr additive="base">
                                        <p:cTn dur="500"/>
                                        <p:tgtEl>
                                          <p:spTgt spid="1866">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867">
                                            <p:txEl>
                                              <p:pRg end="0" st="0"/>
                                            </p:txEl>
                                          </p:spTgt>
                                        </p:tgtEl>
                                        <p:attrNameLst>
                                          <p:attrName>style.visibility</p:attrName>
                                        </p:attrNameLst>
                                      </p:cBhvr>
                                      <p:to>
                                        <p:strVal val="visible"/>
                                      </p:to>
                                    </p:set>
                                    <p:anim calcmode="lin" valueType="num">
                                      <p:cBhvr additive="base">
                                        <p:cTn dur="500"/>
                                        <p:tgtEl>
                                          <p:spTgt spid="186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7">
                                            <p:txEl>
                                              <p:pRg end="1" st="1"/>
                                            </p:txEl>
                                          </p:spTgt>
                                        </p:tgtEl>
                                        <p:attrNameLst>
                                          <p:attrName>style.visibility</p:attrName>
                                        </p:attrNameLst>
                                      </p:cBhvr>
                                      <p:to>
                                        <p:strVal val="visible"/>
                                      </p:to>
                                    </p:set>
                                    <p:anim calcmode="lin" valueType="num">
                                      <p:cBhvr additive="base">
                                        <p:cTn dur="500"/>
                                        <p:tgtEl>
                                          <p:spTgt spid="186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7">
                                            <p:txEl>
                                              <p:pRg end="2" st="2"/>
                                            </p:txEl>
                                          </p:spTgt>
                                        </p:tgtEl>
                                        <p:attrNameLst>
                                          <p:attrName>style.visibility</p:attrName>
                                        </p:attrNameLst>
                                      </p:cBhvr>
                                      <p:to>
                                        <p:strVal val="visible"/>
                                      </p:to>
                                    </p:set>
                                    <p:anim calcmode="lin" valueType="num">
                                      <p:cBhvr additive="base">
                                        <p:cTn dur="500"/>
                                        <p:tgtEl>
                                          <p:spTgt spid="186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7">
                                            <p:txEl>
                                              <p:pRg end="3" st="3"/>
                                            </p:txEl>
                                          </p:spTgt>
                                        </p:tgtEl>
                                        <p:attrNameLst>
                                          <p:attrName>style.visibility</p:attrName>
                                        </p:attrNameLst>
                                      </p:cBhvr>
                                      <p:to>
                                        <p:strVal val="visible"/>
                                      </p:to>
                                    </p:set>
                                    <p:anim calcmode="lin" valueType="num">
                                      <p:cBhvr additive="base">
                                        <p:cTn dur="500"/>
                                        <p:tgtEl>
                                          <p:spTgt spid="186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7">
                                            <p:txEl>
                                              <p:pRg end="4" st="4"/>
                                            </p:txEl>
                                          </p:spTgt>
                                        </p:tgtEl>
                                        <p:attrNameLst>
                                          <p:attrName>style.visibility</p:attrName>
                                        </p:attrNameLst>
                                      </p:cBhvr>
                                      <p:to>
                                        <p:strVal val="visible"/>
                                      </p:to>
                                    </p:set>
                                    <p:anim calcmode="lin" valueType="num">
                                      <p:cBhvr additive="base">
                                        <p:cTn dur="500"/>
                                        <p:tgtEl>
                                          <p:spTgt spid="186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7">
                                            <p:txEl>
                                              <p:pRg end="5" st="5"/>
                                            </p:txEl>
                                          </p:spTgt>
                                        </p:tgtEl>
                                        <p:attrNameLst>
                                          <p:attrName>style.visibility</p:attrName>
                                        </p:attrNameLst>
                                      </p:cBhvr>
                                      <p:to>
                                        <p:strVal val="visible"/>
                                      </p:to>
                                    </p:set>
                                    <p:anim calcmode="lin" valueType="num">
                                      <p:cBhvr additive="base">
                                        <p:cTn dur="500"/>
                                        <p:tgtEl>
                                          <p:spTgt spid="186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7">
                                            <p:txEl>
                                              <p:pRg end="6" st="6"/>
                                            </p:txEl>
                                          </p:spTgt>
                                        </p:tgtEl>
                                        <p:attrNameLst>
                                          <p:attrName>style.visibility</p:attrName>
                                        </p:attrNameLst>
                                      </p:cBhvr>
                                      <p:to>
                                        <p:strVal val="visible"/>
                                      </p:to>
                                    </p:set>
                                    <p:anim calcmode="lin" valueType="num">
                                      <p:cBhvr additive="base">
                                        <p:cTn dur="500"/>
                                        <p:tgtEl>
                                          <p:spTgt spid="186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7">
                                            <p:txEl>
                                              <p:pRg end="7" st="7"/>
                                            </p:txEl>
                                          </p:spTgt>
                                        </p:tgtEl>
                                        <p:attrNameLst>
                                          <p:attrName>style.visibility</p:attrName>
                                        </p:attrNameLst>
                                      </p:cBhvr>
                                      <p:to>
                                        <p:strVal val="visible"/>
                                      </p:to>
                                    </p:set>
                                    <p:anim calcmode="lin" valueType="num">
                                      <p:cBhvr additive="base">
                                        <p:cTn dur="500"/>
                                        <p:tgtEl>
                                          <p:spTgt spid="186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7">
                                            <p:txEl>
                                              <p:pRg end="8" st="8"/>
                                            </p:txEl>
                                          </p:spTgt>
                                        </p:tgtEl>
                                        <p:attrNameLst>
                                          <p:attrName>style.visibility</p:attrName>
                                        </p:attrNameLst>
                                      </p:cBhvr>
                                      <p:to>
                                        <p:strVal val="visible"/>
                                      </p:to>
                                    </p:set>
                                    <p:anim calcmode="lin" valueType="num">
                                      <p:cBhvr additive="base">
                                        <p:cTn dur="500"/>
                                        <p:tgtEl>
                                          <p:spTgt spid="186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68"/>
                                        </p:tgtEl>
                                        <p:attrNameLst>
                                          <p:attrName>style.visibility</p:attrName>
                                        </p:attrNameLst>
                                      </p:cBhvr>
                                      <p:to>
                                        <p:strVal val="visible"/>
                                      </p:to>
                                    </p:set>
                                    <p:anim calcmode="lin" valueType="num">
                                      <p:cBhvr additive="base">
                                        <p:cTn dur="500"/>
                                        <p:tgtEl>
                                          <p:spTgt spid="1868"/>
                                        </p:tgtEl>
                                        <p:attrNameLst>
                                          <p:attrName>ppt_y</p:attrName>
                                        </p:attrNameLst>
                                      </p:cBhvr>
                                      <p:tavLst>
                                        <p:tav fmla="" tm="0">
                                          <p:val>
                                            <p:strVal val="#ppt_y+1"/>
                                          </p:val>
                                        </p:tav>
                                        <p:tav fmla="" tm="100000">
                                          <p:val>
                                            <p:strVal val="#ppt_y"/>
                                          </p:val>
                                        </p:tav>
                                      </p:tavLst>
                                    </p:anim>
                                  </p:childTnLst>
                                </p:cTn>
                              </p:par>
                            </p:childTnLst>
                          </p:cTn>
                        </p:par>
                        <p:par>
                          <p:cTn fill="hold">
                            <p:stCondLst>
                              <p:cond delay="26750"/>
                            </p:stCondLst>
                            <p:childTnLst>
                              <p:par>
                                <p:cTn fill="hold" nodeType="afterEffect" presetClass="entr" presetID="2" presetSubtype="1">
                                  <p:stCondLst>
                                    <p:cond delay="0"/>
                                  </p:stCondLst>
                                  <p:childTnLst>
                                    <p:set>
                                      <p:cBhvr>
                                        <p:cTn dur="1" fill="hold">
                                          <p:stCondLst>
                                            <p:cond delay="0"/>
                                          </p:stCondLst>
                                        </p:cTn>
                                        <p:tgtEl>
                                          <p:spTgt spid="1869"/>
                                        </p:tgtEl>
                                        <p:attrNameLst>
                                          <p:attrName>style.visibility</p:attrName>
                                        </p:attrNameLst>
                                      </p:cBhvr>
                                      <p:to>
                                        <p:strVal val="visible"/>
                                      </p:to>
                                    </p:set>
                                    <p:anim calcmode="lin" valueType="num">
                                      <p:cBhvr additive="base">
                                        <p:cTn dur="750"/>
                                        <p:tgtEl>
                                          <p:spTgt spid="186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869"/>
                                        </p:tgtEl>
                                        <p:attrNameLst>
                                          <p:attrName>style.visibility</p:attrName>
                                        </p:attrNameLst>
                                      </p:cBhvr>
                                      <p:to>
                                        <p:strVal val="visible"/>
                                      </p:to>
                                    </p:set>
                                    <p:animEffect filter="fade" transition="in">
                                      <p:cBhvr>
                                        <p:cTn dur="750"/>
                                        <p:tgtEl>
                                          <p:spTgt spid="1869"/>
                                        </p:tgtEl>
                                      </p:cBhvr>
                                    </p:animEffect>
                                  </p:childTnLst>
                                </p:cTn>
                              </p:par>
                            </p:childTnLst>
                          </p:cTn>
                        </p:par>
                        <p:par>
                          <p:cTn fill="hold">
                            <p:stCondLst>
                              <p:cond delay="27500"/>
                            </p:stCondLst>
                            <p:childTnLst>
                              <p:par>
                                <p:cTn fill="hold" nodeType="afterEffect" presetClass="entr" presetID="2" presetSubtype="2">
                                  <p:stCondLst>
                                    <p:cond delay="0"/>
                                  </p:stCondLst>
                                  <p:childTnLst>
                                    <p:set>
                                      <p:cBhvr>
                                        <p:cTn dur="1" fill="hold">
                                          <p:stCondLst>
                                            <p:cond delay="0"/>
                                          </p:stCondLst>
                                        </p:cTn>
                                        <p:tgtEl>
                                          <p:spTgt spid="1870">
                                            <p:txEl>
                                              <p:pRg end="0" st="0"/>
                                            </p:txEl>
                                          </p:spTgt>
                                        </p:tgtEl>
                                        <p:attrNameLst>
                                          <p:attrName>style.visibility</p:attrName>
                                        </p:attrNameLst>
                                      </p:cBhvr>
                                      <p:to>
                                        <p:strVal val="visible"/>
                                      </p:to>
                                    </p:set>
                                    <p:anim calcmode="lin" valueType="num">
                                      <p:cBhvr additive="base">
                                        <p:cTn dur="500"/>
                                        <p:tgtEl>
                                          <p:spTgt spid="187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0"/>
                            </p:stCondLst>
                            <p:childTnLst>
                              <p:par>
                                <p:cTn fill="hold" nodeType="afterEffect" presetClass="entr" presetID="2" presetSubtype="2">
                                  <p:stCondLst>
                                    <p:cond delay="0"/>
                                  </p:stCondLst>
                                  <p:childTnLst>
                                    <p:set>
                                      <p:cBhvr>
                                        <p:cTn dur="1" fill="hold">
                                          <p:stCondLst>
                                            <p:cond delay="0"/>
                                          </p:stCondLst>
                                        </p:cTn>
                                        <p:tgtEl>
                                          <p:spTgt spid="1870">
                                            <p:txEl>
                                              <p:pRg end="1" st="1"/>
                                            </p:txEl>
                                          </p:spTgt>
                                        </p:tgtEl>
                                        <p:attrNameLst>
                                          <p:attrName>style.visibility</p:attrName>
                                        </p:attrNameLst>
                                      </p:cBhvr>
                                      <p:to>
                                        <p:strVal val="visible"/>
                                      </p:to>
                                    </p:set>
                                    <p:anim calcmode="lin" valueType="num">
                                      <p:cBhvr additive="base">
                                        <p:cTn dur="500"/>
                                        <p:tgtEl>
                                          <p:spTgt spid="187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500"/>
                            </p:stCondLst>
                            <p:childTnLst>
                              <p:par>
                                <p:cTn fill="hold" nodeType="afterEffect" presetClass="entr" presetID="2" presetSubtype="2">
                                  <p:stCondLst>
                                    <p:cond delay="0"/>
                                  </p:stCondLst>
                                  <p:childTnLst>
                                    <p:set>
                                      <p:cBhvr>
                                        <p:cTn dur="1" fill="hold">
                                          <p:stCondLst>
                                            <p:cond delay="0"/>
                                          </p:stCondLst>
                                        </p:cTn>
                                        <p:tgtEl>
                                          <p:spTgt spid="1870">
                                            <p:txEl>
                                              <p:pRg end="2" st="2"/>
                                            </p:txEl>
                                          </p:spTgt>
                                        </p:tgtEl>
                                        <p:attrNameLst>
                                          <p:attrName>style.visibility</p:attrName>
                                        </p:attrNameLst>
                                      </p:cBhvr>
                                      <p:to>
                                        <p:strVal val="visible"/>
                                      </p:to>
                                    </p:set>
                                    <p:anim calcmode="lin" valueType="num">
                                      <p:cBhvr additive="base">
                                        <p:cTn dur="500"/>
                                        <p:tgtEl>
                                          <p:spTgt spid="187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000"/>
                            </p:stCondLst>
                            <p:childTnLst>
                              <p:par>
                                <p:cTn fill="hold" nodeType="afterEffect" presetClass="entr" presetID="2" presetSubtype="2">
                                  <p:stCondLst>
                                    <p:cond delay="0"/>
                                  </p:stCondLst>
                                  <p:childTnLst>
                                    <p:set>
                                      <p:cBhvr>
                                        <p:cTn dur="1" fill="hold">
                                          <p:stCondLst>
                                            <p:cond delay="0"/>
                                          </p:stCondLst>
                                        </p:cTn>
                                        <p:tgtEl>
                                          <p:spTgt spid="1870">
                                            <p:txEl>
                                              <p:pRg end="3" st="3"/>
                                            </p:txEl>
                                          </p:spTgt>
                                        </p:tgtEl>
                                        <p:attrNameLst>
                                          <p:attrName>style.visibility</p:attrName>
                                        </p:attrNameLst>
                                      </p:cBhvr>
                                      <p:to>
                                        <p:strVal val="visible"/>
                                      </p:to>
                                    </p:set>
                                    <p:anim calcmode="lin" valueType="num">
                                      <p:cBhvr additive="base">
                                        <p:cTn dur="500"/>
                                        <p:tgtEl>
                                          <p:spTgt spid="187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500"/>
                            </p:stCondLst>
                            <p:childTnLst>
                              <p:par>
                                <p:cTn fill="hold" nodeType="afterEffect" presetClass="entr" presetID="2" presetSubtype="2">
                                  <p:stCondLst>
                                    <p:cond delay="0"/>
                                  </p:stCondLst>
                                  <p:childTnLst>
                                    <p:set>
                                      <p:cBhvr>
                                        <p:cTn dur="1" fill="hold">
                                          <p:stCondLst>
                                            <p:cond delay="0"/>
                                          </p:stCondLst>
                                        </p:cTn>
                                        <p:tgtEl>
                                          <p:spTgt spid="1870">
                                            <p:txEl>
                                              <p:pRg end="4" st="4"/>
                                            </p:txEl>
                                          </p:spTgt>
                                        </p:tgtEl>
                                        <p:attrNameLst>
                                          <p:attrName>style.visibility</p:attrName>
                                        </p:attrNameLst>
                                      </p:cBhvr>
                                      <p:to>
                                        <p:strVal val="visible"/>
                                      </p:to>
                                    </p:set>
                                    <p:anim calcmode="lin" valueType="num">
                                      <p:cBhvr additive="base">
                                        <p:cTn dur="500"/>
                                        <p:tgtEl>
                                          <p:spTgt spid="187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0"/>
                            </p:stCondLst>
                            <p:childTnLst>
                              <p:par>
                                <p:cTn fill="hold" nodeType="afterEffect" presetClass="entr" presetID="2" presetSubtype="2">
                                  <p:stCondLst>
                                    <p:cond delay="0"/>
                                  </p:stCondLst>
                                  <p:childTnLst>
                                    <p:set>
                                      <p:cBhvr>
                                        <p:cTn dur="1" fill="hold">
                                          <p:stCondLst>
                                            <p:cond delay="0"/>
                                          </p:stCondLst>
                                        </p:cTn>
                                        <p:tgtEl>
                                          <p:spTgt spid="1870">
                                            <p:txEl>
                                              <p:pRg end="5" st="5"/>
                                            </p:txEl>
                                          </p:spTgt>
                                        </p:tgtEl>
                                        <p:attrNameLst>
                                          <p:attrName>style.visibility</p:attrName>
                                        </p:attrNameLst>
                                      </p:cBhvr>
                                      <p:to>
                                        <p:strVal val="visible"/>
                                      </p:to>
                                    </p:set>
                                    <p:anim calcmode="lin" valueType="num">
                                      <p:cBhvr additive="base">
                                        <p:cTn dur="500"/>
                                        <p:tgtEl>
                                          <p:spTgt spid="187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500"/>
                            </p:stCondLst>
                            <p:childTnLst>
                              <p:par>
                                <p:cTn fill="hold" nodeType="afterEffect" presetClass="entr" presetID="2" presetSubtype="2">
                                  <p:stCondLst>
                                    <p:cond delay="0"/>
                                  </p:stCondLst>
                                  <p:childTnLst>
                                    <p:set>
                                      <p:cBhvr>
                                        <p:cTn dur="1" fill="hold">
                                          <p:stCondLst>
                                            <p:cond delay="0"/>
                                          </p:stCondLst>
                                        </p:cTn>
                                        <p:tgtEl>
                                          <p:spTgt spid="1870">
                                            <p:txEl>
                                              <p:pRg end="6" st="6"/>
                                            </p:txEl>
                                          </p:spTgt>
                                        </p:tgtEl>
                                        <p:attrNameLst>
                                          <p:attrName>style.visibility</p:attrName>
                                        </p:attrNameLst>
                                      </p:cBhvr>
                                      <p:to>
                                        <p:strVal val="visible"/>
                                      </p:to>
                                    </p:set>
                                    <p:anim calcmode="lin" valueType="num">
                                      <p:cBhvr additive="base">
                                        <p:cTn dur="500"/>
                                        <p:tgtEl>
                                          <p:spTgt spid="187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000"/>
                            </p:stCondLst>
                            <p:childTnLst>
                              <p:par>
                                <p:cTn fill="hold" nodeType="afterEffect" presetClass="entr" presetID="2" presetSubtype="2">
                                  <p:stCondLst>
                                    <p:cond delay="0"/>
                                  </p:stCondLst>
                                  <p:childTnLst>
                                    <p:set>
                                      <p:cBhvr>
                                        <p:cTn dur="1" fill="hold">
                                          <p:stCondLst>
                                            <p:cond delay="0"/>
                                          </p:stCondLst>
                                        </p:cTn>
                                        <p:tgtEl>
                                          <p:spTgt spid="1870">
                                            <p:txEl>
                                              <p:pRg end="7" st="7"/>
                                            </p:txEl>
                                          </p:spTgt>
                                        </p:tgtEl>
                                        <p:attrNameLst>
                                          <p:attrName>style.visibility</p:attrName>
                                        </p:attrNameLst>
                                      </p:cBhvr>
                                      <p:to>
                                        <p:strVal val="visible"/>
                                      </p:to>
                                    </p:set>
                                    <p:anim calcmode="lin" valueType="num">
                                      <p:cBhvr additive="base">
                                        <p:cTn dur="500"/>
                                        <p:tgtEl>
                                          <p:spTgt spid="187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1500"/>
                            </p:stCondLst>
                            <p:childTnLst>
                              <p:par>
                                <p:cTn fill="hold" nodeType="afterEffect" presetClass="entr" presetID="2" presetSubtype="2">
                                  <p:stCondLst>
                                    <p:cond delay="0"/>
                                  </p:stCondLst>
                                  <p:childTnLst>
                                    <p:set>
                                      <p:cBhvr>
                                        <p:cTn dur="1" fill="hold">
                                          <p:stCondLst>
                                            <p:cond delay="0"/>
                                          </p:stCondLst>
                                        </p:cTn>
                                        <p:tgtEl>
                                          <p:spTgt spid="1870">
                                            <p:txEl>
                                              <p:pRg end="8" st="8"/>
                                            </p:txEl>
                                          </p:spTgt>
                                        </p:tgtEl>
                                        <p:attrNameLst>
                                          <p:attrName>style.visibility</p:attrName>
                                        </p:attrNameLst>
                                      </p:cBhvr>
                                      <p:to>
                                        <p:strVal val="visible"/>
                                      </p:to>
                                    </p:set>
                                    <p:anim calcmode="lin" valueType="num">
                                      <p:cBhvr additive="base">
                                        <p:cTn dur="500"/>
                                        <p:tgtEl>
                                          <p:spTgt spid="187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871">
                                            <p:txEl>
                                              <p:pRg end="0" st="0"/>
                                            </p:txEl>
                                          </p:spTgt>
                                        </p:tgtEl>
                                        <p:attrNameLst>
                                          <p:attrName>style.visibility</p:attrName>
                                        </p:attrNameLst>
                                      </p:cBhvr>
                                      <p:to>
                                        <p:strVal val="visible"/>
                                      </p:to>
                                    </p:set>
                                    <p:anim calcmode="lin" valueType="num">
                                      <p:cBhvr additive="base">
                                        <p:cTn dur="500"/>
                                        <p:tgtEl>
                                          <p:spTgt spid="187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71">
                                            <p:txEl>
                                              <p:pRg end="1" st="1"/>
                                            </p:txEl>
                                          </p:spTgt>
                                        </p:tgtEl>
                                        <p:attrNameLst>
                                          <p:attrName>style.visibility</p:attrName>
                                        </p:attrNameLst>
                                      </p:cBhvr>
                                      <p:to>
                                        <p:strVal val="visible"/>
                                      </p:to>
                                    </p:set>
                                    <p:anim calcmode="lin" valueType="num">
                                      <p:cBhvr additive="base">
                                        <p:cTn dur="500"/>
                                        <p:tgtEl>
                                          <p:spTgt spid="187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71">
                                            <p:txEl>
                                              <p:pRg end="2" st="2"/>
                                            </p:txEl>
                                          </p:spTgt>
                                        </p:tgtEl>
                                        <p:attrNameLst>
                                          <p:attrName>style.visibility</p:attrName>
                                        </p:attrNameLst>
                                      </p:cBhvr>
                                      <p:to>
                                        <p:strVal val="visible"/>
                                      </p:to>
                                    </p:set>
                                    <p:anim calcmode="lin" valueType="num">
                                      <p:cBhvr additive="base">
                                        <p:cTn dur="500"/>
                                        <p:tgtEl>
                                          <p:spTgt spid="1871">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71">
                                            <p:txEl>
                                              <p:pRg end="3" st="3"/>
                                            </p:txEl>
                                          </p:spTgt>
                                        </p:tgtEl>
                                        <p:attrNameLst>
                                          <p:attrName>style.visibility</p:attrName>
                                        </p:attrNameLst>
                                      </p:cBhvr>
                                      <p:to>
                                        <p:strVal val="visible"/>
                                      </p:to>
                                    </p:set>
                                    <p:anim calcmode="lin" valueType="num">
                                      <p:cBhvr additive="base">
                                        <p:cTn dur="500"/>
                                        <p:tgtEl>
                                          <p:spTgt spid="1871">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71">
                                            <p:txEl>
                                              <p:pRg end="4" st="4"/>
                                            </p:txEl>
                                          </p:spTgt>
                                        </p:tgtEl>
                                        <p:attrNameLst>
                                          <p:attrName>style.visibility</p:attrName>
                                        </p:attrNameLst>
                                      </p:cBhvr>
                                      <p:to>
                                        <p:strVal val="visible"/>
                                      </p:to>
                                    </p:set>
                                    <p:anim calcmode="lin" valueType="num">
                                      <p:cBhvr additive="base">
                                        <p:cTn dur="500"/>
                                        <p:tgtEl>
                                          <p:spTgt spid="1871">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71">
                                            <p:txEl>
                                              <p:pRg end="5" st="5"/>
                                            </p:txEl>
                                          </p:spTgt>
                                        </p:tgtEl>
                                        <p:attrNameLst>
                                          <p:attrName>style.visibility</p:attrName>
                                        </p:attrNameLst>
                                      </p:cBhvr>
                                      <p:to>
                                        <p:strVal val="visible"/>
                                      </p:to>
                                    </p:set>
                                    <p:anim calcmode="lin" valueType="num">
                                      <p:cBhvr additive="base">
                                        <p:cTn dur="500"/>
                                        <p:tgtEl>
                                          <p:spTgt spid="1871">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71">
                                            <p:txEl>
                                              <p:pRg end="6" st="6"/>
                                            </p:txEl>
                                          </p:spTgt>
                                        </p:tgtEl>
                                        <p:attrNameLst>
                                          <p:attrName>style.visibility</p:attrName>
                                        </p:attrNameLst>
                                      </p:cBhvr>
                                      <p:to>
                                        <p:strVal val="visible"/>
                                      </p:to>
                                    </p:set>
                                    <p:anim calcmode="lin" valueType="num">
                                      <p:cBhvr additive="base">
                                        <p:cTn dur="500"/>
                                        <p:tgtEl>
                                          <p:spTgt spid="1871">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71">
                                            <p:txEl>
                                              <p:pRg end="7" st="7"/>
                                            </p:txEl>
                                          </p:spTgt>
                                        </p:tgtEl>
                                        <p:attrNameLst>
                                          <p:attrName>style.visibility</p:attrName>
                                        </p:attrNameLst>
                                      </p:cBhvr>
                                      <p:to>
                                        <p:strVal val="visible"/>
                                      </p:to>
                                    </p:set>
                                    <p:anim calcmode="lin" valueType="num">
                                      <p:cBhvr additive="base">
                                        <p:cTn dur="500"/>
                                        <p:tgtEl>
                                          <p:spTgt spid="1871">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71">
                                            <p:txEl>
                                              <p:pRg end="8" st="8"/>
                                            </p:txEl>
                                          </p:spTgt>
                                        </p:tgtEl>
                                        <p:attrNameLst>
                                          <p:attrName>style.visibility</p:attrName>
                                        </p:attrNameLst>
                                      </p:cBhvr>
                                      <p:to>
                                        <p:strVal val="visible"/>
                                      </p:to>
                                    </p:set>
                                    <p:anim calcmode="lin" valueType="num">
                                      <p:cBhvr additive="base">
                                        <p:cTn dur="500"/>
                                        <p:tgtEl>
                                          <p:spTgt spid="1871">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72"/>
                                        </p:tgtEl>
                                        <p:attrNameLst>
                                          <p:attrName>style.visibility</p:attrName>
                                        </p:attrNameLst>
                                      </p:cBhvr>
                                      <p:to>
                                        <p:strVal val="visible"/>
                                      </p:to>
                                    </p:set>
                                    <p:anim calcmode="lin" valueType="num">
                                      <p:cBhvr additive="base">
                                        <p:cTn dur="500"/>
                                        <p:tgtEl>
                                          <p:spTgt spid="18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ny Keywords">
  <p:cSld name="many Keywords">
    <p:spTree>
      <p:nvGrpSpPr>
        <p:cNvPr id="1873" name="Shape 1873"/>
        <p:cNvGrpSpPr/>
        <p:nvPr/>
      </p:nvGrpSpPr>
      <p:grpSpPr>
        <a:xfrm>
          <a:off x="0" y="0"/>
          <a:ext cx="0" cy="0"/>
          <a:chOff x="0" y="0"/>
          <a:chExt cx="0" cy="0"/>
        </a:xfrm>
      </p:grpSpPr>
      <p:sp>
        <p:nvSpPr>
          <p:cNvPr id="1874" name="Google Shape;1874;p89"/>
          <p:cNvSpPr/>
          <p:nvPr/>
        </p:nvSpPr>
        <p:spPr>
          <a:xfrm>
            <a:off x="10813369" y="4561118"/>
            <a:ext cx="3291116" cy="329111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75" name="Google Shape;1875;p89"/>
          <p:cNvSpPr/>
          <p:nvPr/>
        </p:nvSpPr>
        <p:spPr>
          <a:xfrm>
            <a:off x="2525080" y="2886529"/>
            <a:ext cx="831448" cy="831448"/>
          </a:xfrm>
          <a:prstGeom prst="ellipse">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76" name="Google Shape;1876;p89"/>
          <p:cNvSpPr/>
          <p:nvPr/>
        </p:nvSpPr>
        <p:spPr>
          <a:xfrm>
            <a:off x="142825" y="2768886"/>
            <a:ext cx="1190374" cy="1190374"/>
          </a:xfrm>
          <a:prstGeom prst="ellipse">
            <a:avLst/>
          </a:prstGeom>
          <a:solidFill>
            <a:srgbClr val="FEDA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77" name="Google Shape;1877;p89"/>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8" name="Google Shape;1878;p89"/>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9" name="Google Shape;1879;p89"/>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880" name="Google Shape;1880;p89"/>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81" name="Google Shape;1881;p89"/>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882" name="Google Shape;1882;p89"/>
          <p:cNvSpPr/>
          <p:nvPr/>
        </p:nvSpPr>
        <p:spPr>
          <a:xfrm>
            <a:off x="7079570" y="3093357"/>
            <a:ext cx="4125685" cy="4125685"/>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83" name="Google Shape;1883;p89"/>
          <p:cNvSpPr/>
          <p:nvPr/>
        </p:nvSpPr>
        <p:spPr>
          <a:xfrm>
            <a:off x="4124098" y="2616195"/>
            <a:ext cx="3291116" cy="329111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84" name="Google Shape;1884;p89"/>
          <p:cNvSpPr/>
          <p:nvPr/>
        </p:nvSpPr>
        <p:spPr>
          <a:xfrm>
            <a:off x="2815772" y="5090417"/>
            <a:ext cx="2616652" cy="26234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85" name="Google Shape;1885;p89"/>
          <p:cNvSpPr/>
          <p:nvPr/>
        </p:nvSpPr>
        <p:spPr>
          <a:xfrm>
            <a:off x="738012" y="3283849"/>
            <a:ext cx="2616652" cy="26234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86" name="Google Shape;1886;p89"/>
          <p:cNvSpPr/>
          <p:nvPr/>
        </p:nvSpPr>
        <p:spPr>
          <a:xfrm>
            <a:off x="15162214" y="4520290"/>
            <a:ext cx="2774041" cy="2774041"/>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87" name="Google Shape;1887;p89"/>
          <p:cNvSpPr/>
          <p:nvPr/>
        </p:nvSpPr>
        <p:spPr>
          <a:xfrm>
            <a:off x="12811809" y="2448869"/>
            <a:ext cx="3020781" cy="3020781"/>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88" name="Google Shape;1888;p89"/>
          <p:cNvSpPr/>
          <p:nvPr/>
        </p:nvSpPr>
        <p:spPr>
          <a:xfrm>
            <a:off x="427655" y="5257626"/>
            <a:ext cx="1299369" cy="1299369"/>
          </a:xfrm>
          <a:prstGeom prst="ellipse">
            <a:avLst/>
          </a:pr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89" name="Google Shape;1889;p89"/>
          <p:cNvSpPr/>
          <p:nvPr/>
        </p:nvSpPr>
        <p:spPr>
          <a:xfrm>
            <a:off x="6122252" y="5907310"/>
            <a:ext cx="1014526" cy="1014526"/>
          </a:xfrm>
          <a:prstGeom prst="ellipse">
            <a:avLst/>
          </a:prstGeom>
          <a:solidFill>
            <a:srgbClr val="8D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90" name="Google Shape;1890;p89"/>
          <p:cNvSpPr/>
          <p:nvPr/>
        </p:nvSpPr>
        <p:spPr>
          <a:xfrm>
            <a:off x="11749073" y="2894039"/>
            <a:ext cx="1190374" cy="1190374"/>
          </a:xfrm>
          <a:prstGeom prst="ellipse">
            <a:avLst/>
          </a:prstGeom>
          <a:solidFill>
            <a:srgbClr val="FEC8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91" name="Google Shape;1891;p89"/>
          <p:cNvSpPr/>
          <p:nvPr/>
        </p:nvSpPr>
        <p:spPr>
          <a:xfrm>
            <a:off x="16623653" y="3543536"/>
            <a:ext cx="415724" cy="415724"/>
          </a:xfrm>
          <a:prstGeom prst="ellipse">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92" name="Google Shape;1892;p89"/>
          <p:cNvSpPr/>
          <p:nvPr/>
        </p:nvSpPr>
        <p:spPr>
          <a:xfrm>
            <a:off x="17009955" y="2308815"/>
            <a:ext cx="824698" cy="824698"/>
          </a:xfrm>
          <a:prstGeom prst="ellipse">
            <a:avLst/>
          </a:prstGeom>
          <a:solidFill>
            <a:srgbClr val="FED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93" name="Google Shape;1893;p89"/>
          <p:cNvSpPr/>
          <p:nvPr/>
        </p:nvSpPr>
        <p:spPr>
          <a:xfrm>
            <a:off x="14322198" y="6669311"/>
            <a:ext cx="1044568" cy="1044568"/>
          </a:xfrm>
          <a:prstGeom prst="ellipse">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94" name="Google Shape;1894;p89"/>
          <p:cNvSpPr/>
          <p:nvPr/>
        </p:nvSpPr>
        <p:spPr>
          <a:xfrm>
            <a:off x="15574563" y="2608030"/>
            <a:ext cx="944436" cy="944436"/>
          </a:xfrm>
          <a:prstGeom prst="ellipse">
            <a:avLst/>
          </a:prstGeom>
          <a:solidFill>
            <a:srgbClr val="DFB2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95" name="Google Shape;1895;p89"/>
          <p:cNvSpPr/>
          <p:nvPr/>
        </p:nvSpPr>
        <p:spPr>
          <a:xfrm>
            <a:off x="11205254" y="3841537"/>
            <a:ext cx="678753" cy="678753"/>
          </a:xfrm>
          <a:prstGeom prst="ellipse">
            <a:avLst/>
          </a:prstGeom>
          <a:solidFill>
            <a:srgbClr val="CFEAA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96" name="Google Shape;1896;p89"/>
          <p:cNvSpPr/>
          <p:nvPr/>
        </p:nvSpPr>
        <p:spPr>
          <a:xfrm>
            <a:off x="3562526" y="3468811"/>
            <a:ext cx="415724" cy="415724"/>
          </a:xfrm>
          <a:prstGeom prst="ellipse">
            <a:avLst/>
          </a:prstGeom>
          <a:solidFill>
            <a:srgbClr val="9BD4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97" name="Google Shape;1897;p89"/>
          <p:cNvSpPr/>
          <p:nvPr/>
        </p:nvSpPr>
        <p:spPr>
          <a:xfrm>
            <a:off x="13832175" y="5972995"/>
            <a:ext cx="794593" cy="794593"/>
          </a:xfrm>
          <a:prstGeom prst="ellipse">
            <a:avLst/>
          </a:prstGeom>
          <a:solidFill>
            <a:srgbClr val="6592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98" name="Google Shape;1898;p89"/>
          <p:cNvSpPr/>
          <p:nvPr/>
        </p:nvSpPr>
        <p:spPr>
          <a:xfrm>
            <a:off x="2418475" y="6477963"/>
            <a:ext cx="794593" cy="794593"/>
          </a:xfrm>
          <a:prstGeom prst="ellipse">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899" name="Google Shape;1899;p89"/>
          <p:cNvSpPr txBox="1"/>
          <p:nvPr>
            <p:ph idx="2" type="body"/>
          </p:nvPr>
        </p:nvSpPr>
        <p:spPr>
          <a:xfrm>
            <a:off x="7858716" y="4082887"/>
            <a:ext cx="2567393"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2400"/>
              <a:buNone/>
              <a:defRPr sz="24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0" name="Google Shape;1900;p89"/>
          <p:cNvSpPr txBox="1"/>
          <p:nvPr>
            <p:ph idx="3" type="body"/>
          </p:nvPr>
        </p:nvSpPr>
        <p:spPr>
          <a:xfrm>
            <a:off x="7415214" y="4727551"/>
            <a:ext cx="3398155" cy="1651134"/>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1800"/>
              <a:buNone/>
              <a:defRPr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1" name="Google Shape;1901;p89"/>
          <p:cNvSpPr txBox="1"/>
          <p:nvPr>
            <p:ph idx="4" type="body"/>
          </p:nvPr>
        </p:nvSpPr>
        <p:spPr>
          <a:xfrm>
            <a:off x="4421752" y="3093357"/>
            <a:ext cx="2567393"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2400"/>
              <a:buNone/>
              <a:defRPr sz="24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2" name="Google Shape;1902;p89"/>
          <p:cNvSpPr txBox="1"/>
          <p:nvPr>
            <p:ph idx="5" type="body"/>
          </p:nvPr>
        </p:nvSpPr>
        <p:spPr>
          <a:xfrm>
            <a:off x="4238171" y="3738021"/>
            <a:ext cx="3018972" cy="1651134"/>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1800"/>
              <a:buNone/>
              <a:defRPr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3" name="Google Shape;1903;p89"/>
          <p:cNvSpPr txBox="1"/>
          <p:nvPr>
            <p:ph idx="6" type="body"/>
          </p:nvPr>
        </p:nvSpPr>
        <p:spPr>
          <a:xfrm>
            <a:off x="11133022" y="5044936"/>
            <a:ext cx="2567393"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2400"/>
              <a:buNone/>
              <a:defRPr sz="24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4" name="Google Shape;1904;p89"/>
          <p:cNvSpPr txBox="1"/>
          <p:nvPr>
            <p:ph idx="7" type="body"/>
          </p:nvPr>
        </p:nvSpPr>
        <p:spPr>
          <a:xfrm>
            <a:off x="10949441" y="5689600"/>
            <a:ext cx="3018972" cy="1651134"/>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1800"/>
              <a:buNone/>
              <a:defRPr sz="1800">
                <a:solidFill>
                  <a:schemeClr val="lt1"/>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5" name="Google Shape;1905;p89"/>
          <p:cNvSpPr txBox="1"/>
          <p:nvPr>
            <p:ph idx="8" type="body"/>
          </p:nvPr>
        </p:nvSpPr>
        <p:spPr>
          <a:xfrm>
            <a:off x="2815771" y="5994292"/>
            <a:ext cx="2567393"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2400"/>
              <a:buNone/>
              <a:defRPr sz="24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6" name="Google Shape;1906;p89"/>
          <p:cNvSpPr txBox="1"/>
          <p:nvPr>
            <p:ph idx="9" type="body"/>
          </p:nvPr>
        </p:nvSpPr>
        <p:spPr>
          <a:xfrm>
            <a:off x="738012" y="4177230"/>
            <a:ext cx="2567393"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2400"/>
              <a:buNone/>
              <a:defRPr sz="24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7" name="Google Shape;1907;p89"/>
          <p:cNvSpPr txBox="1"/>
          <p:nvPr>
            <p:ph idx="13" type="body"/>
          </p:nvPr>
        </p:nvSpPr>
        <p:spPr>
          <a:xfrm>
            <a:off x="12938327" y="3542461"/>
            <a:ext cx="2766130"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2400"/>
              <a:buNone/>
              <a:defRPr sz="24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8" name="Google Shape;1908;p89"/>
          <p:cNvSpPr txBox="1"/>
          <p:nvPr>
            <p:ph idx="14" type="body"/>
          </p:nvPr>
        </p:nvSpPr>
        <p:spPr>
          <a:xfrm>
            <a:off x="15170125" y="5506194"/>
            <a:ext cx="2766130" cy="773203"/>
          </a:xfrm>
          <a:prstGeom prst="rect">
            <a:avLst/>
          </a:prstGeom>
          <a:noFill/>
          <a:ln>
            <a:noFill/>
          </a:ln>
        </p:spPr>
        <p:txBody>
          <a:bodyPr anchorCtr="0" anchor="ctr" bIns="81625" lIns="163275" spcFirstLastPara="1" rIns="163275" wrap="square" tIns="81625"/>
          <a:lstStyle>
            <a:lvl1pPr indent="-228600" lvl="0" marL="457200" algn="ctr">
              <a:lnSpc>
                <a:spcPct val="100000"/>
              </a:lnSpc>
              <a:spcBef>
                <a:spcPts val="0"/>
              </a:spcBef>
              <a:spcAft>
                <a:spcPts val="0"/>
              </a:spcAft>
              <a:buClr>
                <a:schemeClr val="lt1"/>
              </a:buClr>
              <a:buSzPts val="2400"/>
              <a:buNone/>
              <a:defRPr sz="24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9" name="Google Shape;1909;p89"/>
          <p:cNvSpPr txBox="1"/>
          <p:nvPr>
            <p:ph idx="15" type="body"/>
          </p:nvPr>
        </p:nvSpPr>
        <p:spPr>
          <a:xfrm>
            <a:off x="1799594" y="7997587"/>
            <a:ext cx="14674119" cy="1446663"/>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0" name="Google Shape;1910;p89"/>
          <p:cNvSpPr/>
          <p:nvPr/>
        </p:nvSpPr>
        <p:spPr>
          <a:xfrm>
            <a:off x="7522233" y="7892109"/>
            <a:ext cx="3240360" cy="7200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881"/>
                                        </p:tgtEl>
                                        <p:attrNameLst>
                                          <p:attrName>style.visibility</p:attrName>
                                        </p:attrNameLst>
                                      </p:cBhvr>
                                      <p:to>
                                        <p:strVal val="visible"/>
                                      </p:to>
                                    </p:set>
                                    <p:anim calcmode="lin" valueType="num">
                                      <p:cBhvr additive="base">
                                        <p:cTn dur="500"/>
                                        <p:tgtEl>
                                          <p:spTgt spid="188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880">
                                            <p:txEl>
                                              <p:pRg end="0" st="0"/>
                                            </p:txEl>
                                          </p:spTgt>
                                        </p:tgtEl>
                                        <p:attrNameLst>
                                          <p:attrName>style.visibility</p:attrName>
                                        </p:attrNameLst>
                                      </p:cBhvr>
                                      <p:to>
                                        <p:strVal val="visible"/>
                                      </p:to>
                                    </p:set>
                                    <p:animEffect filter="fade" transition="in">
                                      <p:cBhvr>
                                        <p:cTn dur="500"/>
                                        <p:tgtEl>
                                          <p:spTgt spid="188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0">
                                            <p:txEl>
                                              <p:pRg end="1" st="1"/>
                                            </p:txEl>
                                          </p:spTgt>
                                        </p:tgtEl>
                                        <p:attrNameLst>
                                          <p:attrName>style.visibility</p:attrName>
                                        </p:attrNameLst>
                                      </p:cBhvr>
                                      <p:to>
                                        <p:strVal val="visible"/>
                                      </p:to>
                                    </p:set>
                                    <p:animEffect filter="fade" transition="in">
                                      <p:cBhvr>
                                        <p:cTn dur="500"/>
                                        <p:tgtEl>
                                          <p:spTgt spid="188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0">
                                            <p:txEl>
                                              <p:pRg end="2" st="2"/>
                                            </p:txEl>
                                          </p:spTgt>
                                        </p:tgtEl>
                                        <p:attrNameLst>
                                          <p:attrName>style.visibility</p:attrName>
                                        </p:attrNameLst>
                                      </p:cBhvr>
                                      <p:to>
                                        <p:strVal val="visible"/>
                                      </p:to>
                                    </p:set>
                                    <p:animEffect filter="fade" transition="in">
                                      <p:cBhvr>
                                        <p:cTn dur="500"/>
                                        <p:tgtEl>
                                          <p:spTgt spid="188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0">
                                            <p:txEl>
                                              <p:pRg end="3" st="3"/>
                                            </p:txEl>
                                          </p:spTgt>
                                        </p:tgtEl>
                                        <p:attrNameLst>
                                          <p:attrName>style.visibility</p:attrName>
                                        </p:attrNameLst>
                                      </p:cBhvr>
                                      <p:to>
                                        <p:strVal val="visible"/>
                                      </p:to>
                                    </p:set>
                                    <p:animEffect filter="fade" transition="in">
                                      <p:cBhvr>
                                        <p:cTn dur="500"/>
                                        <p:tgtEl>
                                          <p:spTgt spid="188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0">
                                            <p:txEl>
                                              <p:pRg end="4" st="4"/>
                                            </p:txEl>
                                          </p:spTgt>
                                        </p:tgtEl>
                                        <p:attrNameLst>
                                          <p:attrName>style.visibility</p:attrName>
                                        </p:attrNameLst>
                                      </p:cBhvr>
                                      <p:to>
                                        <p:strVal val="visible"/>
                                      </p:to>
                                    </p:set>
                                    <p:animEffect filter="fade" transition="in">
                                      <p:cBhvr>
                                        <p:cTn dur="500"/>
                                        <p:tgtEl>
                                          <p:spTgt spid="188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0">
                                            <p:txEl>
                                              <p:pRg end="5" st="5"/>
                                            </p:txEl>
                                          </p:spTgt>
                                        </p:tgtEl>
                                        <p:attrNameLst>
                                          <p:attrName>style.visibility</p:attrName>
                                        </p:attrNameLst>
                                      </p:cBhvr>
                                      <p:to>
                                        <p:strVal val="visible"/>
                                      </p:to>
                                    </p:set>
                                    <p:animEffect filter="fade" transition="in">
                                      <p:cBhvr>
                                        <p:cTn dur="500"/>
                                        <p:tgtEl>
                                          <p:spTgt spid="188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0">
                                            <p:txEl>
                                              <p:pRg end="6" st="6"/>
                                            </p:txEl>
                                          </p:spTgt>
                                        </p:tgtEl>
                                        <p:attrNameLst>
                                          <p:attrName>style.visibility</p:attrName>
                                        </p:attrNameLst>
                                      </p:cBhvr>
                                      <p:to>
                                        <p:strVal val="visible"/>
                                      </p:to>
                                    </p:set>
                                    <p:animEffect filter="fade" transition="in">
                                      <p:cBhvr>
                                        <p:cTn dur="500"/>
                                        <p:tgtEl>
                                          <p:spTgt spid="188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0">
                                            <p:txEl>
                                              <p:pRg end="7" st="7"/>
                                            </p:txEl>
                                          </p:spTgt>
                                        </p:tgtEl>
                                        <p:attrNameLst>
                                          <p:attrName>style.visibility</p:attrName>
                                        </p:attrNameLst>
                                      </p:cBhvr>
                                      <p:to>
                                        <p:strVal val="visible"/>
                                      </p:to>
                                    </p:set>
                                    <p:animEffect filter="fade" transition="in">
                                      <p:cBhvr>
                                        <p:cTn dur="500"/>
                                        <p:tgtEl>
                                          <p:spTgt spid="188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0">
                                            <p:txEl>
                                              <p:pRg end="8" st="8"/>
                                            </p:txEl>
                                          </p:spTgt>
                                        </p:tgtEl>
                                        <p:attrNameLst>
                                          <p:attrName>style.visibility</p:attrName>
                                        </p:attrNameLst>
                                      </p:cBhvr>
                                      <p:to>
                                        <p:strVal val="visible"/>
                                      </p:to>
                                    </p:set>
                                    <p:animEffect filter="fade" transition="in">
                                      <p:cBhvr>
                                        <p:cTn dur="500"/>
                                        <p:tgtEl>
                                          <p:spTgt spid="1880">
                                            <p:txEl>
                                              <p:pRg end="8" st="8"/>
                                            </p:txEl>
                                          </p:spTgt>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899">
                                            <p:txEl>
                                              <p:pRg end="0" st="0"/>
                                            </p:txEl>
                                          </p:spTgt>
                                        </p:tgtEl>
                                        <p:attrNameLst>
                                          <p:attrName>style.visibility</p:attrName>
                                        </p:attrNameLst>
                                      </p:cBhvr>
                                      <p:to>
                                        <p:strVal val="visible"/>
                                      </p:to>
                                    </p:set>
                                    <p:anim calcmode="lin" valueType="num">
                                      <p:cBhvr additive="base">
                                        <p:cTn dur="1000"/>
                                        <p:tgtEl>
                                          <p:spTgt spid="1899">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1">
                                  <p:stCondLst>
                                    <p:cond delay="0"/>
                                  </p:stCondLst>
                                  <p:childTnLst>
                                    <p:set>
                                      <p:cBhvr>
                                        <p:cTn dur="1" fill="hold">
                                          <p:stCondLst>
                                            <p:cond delay="0"/>
                                          </p:stCondLst>
                                        </p:cTn>
                                        <p:tgtEl>
                                          <p:spTgt spid="1899">
                                            <p:txEl>
                                              <p:pRg end="1" st="1"/>
                                            </p:txEl>
                                          </p:spTgt>
                                        </p:tgtEl>
                                        <p:attrNameLst>
                                          <p:attrName>style.visibility</p:attrName>
                                        </p:attrNameLst>
                                      </p:cBhvr>
                                      <p:to>
                                        <p:strVal val="visible"/>
                                      </p:to>
                                    </p:set>
                                    <p:anim calcmode="lin" valueType="num">
                                      <p:cBhvr additive="base">
                                        <p:cTn dur="1000"/>
                                        <p:tgtEl>
                                          <p:spTgt spid="1899">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1">
                                  <p:stCondLst>
                                    <p:cond delay="0"/>
                                  </p:stCondLst>
                                  <p:childTnLst>
                                    <p:set>
                                      <p:cBhvr>
                                        <p:cTn dur="1" fill="hold">
                                          <p:stCondLst>
                                            <p:cond delay="0"/>
                                          </p:stCondLst>
                                        </p:cTn>
                                        <p:tgtEl>
                                          <p:spTgt spid="1899">
                                            <p:txEl>
                                              <p:pRg end="2" st="2"/>
                                            </p:txEl>
                                          </p:spTgt>
                                        </p:tgtEl>
                                        <p:attrNameLst>
                                          <p:attrName>style.visibility</p:attrName>
                                        </p:attrNameLst>
                                      </p:cBhvr>
                                      <p:to>
                                        <p:strVal val="visible"/>
                                      </p:to>
                                    </p:set>
                                    <p:anim calcmode="lin" valueType="num">
                                      <p:cBhvr additive="base">
                                        <p:cTn dur="1000"/>
                                        <p:tgtEl>
                                          <p:spTgt spid="1899">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2" presetSubtype="1">
                                  <p:stCondLst>
                                    <p:cond delay="0"/>
                                  </p:stCondLst>
                                  <p:childTnLst>
                                    <p:set>
                                      <p:cBhvr>
                                        <p:cTn dur="1" fill="hold">
                                          <p:stCondLst>
                                            <p:cond delay="0"/>
                                          </p:stCondLst>
                                        </p:cTn>
                                        <p:tgtEl>
                                          <p:spTgt spid="1899">
                                            <p:txEl>
                                              <p:pRg end="3" st="3"/>
                                            </p:txEl>
                                          </p:spTgt>
                                        </p:tgtEl>
                                        <p:attrNameLst>
                                          <p:attrName>style.visibility</p:attrName>
                                        </p:attrNameLst>
                                      </p:cBhvr>
                                      <p:to>
                                        <p:strVal val="visible"/>
                                      </p:to>
                                    </p:set>
                                    <p:anim calcmode="lin" valueType="num">
                                      <p:cBhvr additive="base">
                                        <p:cTn dur="1000"/>
                                        <p:tgtEl>
                                          <p:spTgt spid="1899">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00"/>
                            </p:stCondLst>
                            <p:childTnLst>
                              <p:par>
                                <p:cTn fill="hold" nodeType="afterEffect" presetClass="entr" presetID="2" presetSubtype="1">
                                  <p:stCondLst>
                                    <p:cond delay="0"/>
                                  </p:stCondLst>
                                  <p:childTnLst>
                                    <p:set>
                                      <p:cBhvr>
                                        <p:cTn dur="1" fill="hold">
                                          <p:stCondLst>
                                            <p:cond delay="0"/>
                                          </p:stCondLst>
                                        </p:cTn>
                                        <p:tgtEl>
                                          <p:spTgt spid="1899">
                                            <p:txEl>
                                              <p:pRg end="4" st="4"/>
                                            </p:txEl>
                                          </p:spTgt>
                                        </p:tgtEl>
                                        <p:attrNameLst>
                                          <p:attrName>style.visibility</p:attrName>
                                        </p:attrNameLst>
                                      </p:cBhvr>
                                      <p:to>
                                        <p:strVal val="visible"/>
                                      </p:to>
                                    </p:set>
                                    <p:anim calcmode="lin" valueType="num">
                                      <p:cBhvr additive="base">
                                        <p:cTn dur="1000"/>
                                        <p:tgtEl>
                                          <p:spTgt spid="1899">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500"/>
                            </p:stCondLst>
                            <p:childTnLst>
                              <p:par>
                                <p:cTn fill="hold" nodeType="afterEffect" presetClass="entr" presetID="2" presetSubtype="1">
                                  <p:stCondLst>
                                    <p:cond delay="0"/>
                                  </p:stCondLst>
                                  <p:childTnLst>
                                    <p:set>
                                      <p:cBhvr>
                                        <p:cTn dur="1" fill="hold">
                                          <p:stCondLst>
                                            <p:cond delay="0"/>
                                          </p:stCondLst>
                                        </p:cTn>
                                        <p:tgtEl>
                                          <p:spTgt spid="1899">
                                            <p:txEl>
                                              <p:pRg end="5" st="5"/>
                                            </p:txEl>
                                          </p:spTgt>
                                        </p:tgtEl>
                                        <p:attrNameLst>
                                          <p:attrName>style.visibility</p:attrName>
                                        </p:attrNameLst>
                                      </p:cBhvr>
                                      <p:to>
                                        <p:strVal val="visible"/>
                                      </p:to>
                                    </p:set>
                                    <p:anim calcmode="lin" valueType="num">
                                      <p:cBhvr additive="base">
                                        <p:cTn dur="1000"/>
                                        <p:tgtEl>
                                          <p:spTgt spid="1899">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500"/>
                            </p:stCondLst>
                            <p:childTnLst>
                              <p:par>
                                <p:cTn fill="hold" nodeType="afterEffect" presetClass="entr" presetID="2" presetSubtype="1">
                                  <p:stCondLst>
                                    <p:cond delay="0"/>
                                  </p:stCondLst>
                                  <p:childTnLst>
                                    <p:set>
                                      <p:cBhvr>
                                        <p:cTn dur="1" fill="hold">
                                          <p:stCondLst>
                                            <p:cond delay="0"/>
                                          </p:stCondLst>
                                        </p:cTn>
                                        <p:tgtEl>
                                          <p:spTgt spid="1899">
                                            <p:txEl>
                                              <p:pRg end="6" st="6"/>
                                            </p:txEl>
                                          </p:spTgt>
                                        </p:tgtEl>
                                        <p:attrNameLst>
                                          <p:attrName>style.visibility</p:attrName>
                                        </p:attrNameLst>
                                      </p:cBhvr>
                                      <p:to>
                                        <p:strVal val="visible"/>
                                      </p:to>
                                    </p:set>
                                    <p:anim calcmode="lin" valueType="num">
                                      <p:cBhvr additive="base">
                                        <p:cTn dur="1000"/>
                                        <p:tgtEl>
                                          <p:spTgt spid="1899">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2" presetSubtype="1">
                                  <p:stCondLst>
                                    <p:cond delay="0"/>
                                  </p:stCondLst>
                                  <p:childTnLst>
                                    <p:set>
                                      <p:cBhvr>
                                        <p:cTn dur="1" fill="hold">
                                          <p:stCondLst>
                                            <p:cond delay="0"/>
                                          </p:stCondLst>
                                        </p:cTn>
                                        <p:tgtEl>
                                          <p:spTgt spid="1899">
                                            <p:txEl>
                                              <p:pRg end="7" st="7"/>
                                            </p:txEl>
                                          </p:spTgt>
                                        </p:tgtEl>
                                        <p:attrNameLst>
                                          <p:attrName>style.visibility</p:attrName>
                                        </p:attrNameLst>
                                      </p:cBhvr>
                                      <p:to>
                                        <p:strVal val="visible"/>
                                      </p:to>
                                    </p:set>
                                    <p:anim calcmode="lin" valueType="num">
                                      <p:cBhvr additive="base">
                                        <p:cTn dur="1000"/>
                                        <p:tgtEl>
                                          <p:spTgt spid="1899">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500"/>
                            </p:stCondLst>
                            <p:childTnLst>
                              <p:par>
                                <p:cTn fill="hold" nodeType="afterEffect" presetClass="entr" presetID="2" presetSubtype="1">
                                  <p:stCondLst>
                                    <p:cond delay="0"/>
                                  </p:stCondLst>
                                  <p:childTnLst>
                                    <p:set>
                                      <p:cBhvr>
                                        <p:cTn dur="1" fill="hold">
                                          <p:stCondLst>
                                            <p:cond delay="0"/>
                                          </p:stCondLst>
                                        </p:cTn>
                                        <p:tgtEl>
                                          <p:spTgt spid="1899">
                                            <p:txEl>
                                              <p:pRg end="8" st="8"/>
                                            </p:txEl>
                                          </p:spTgt>
                                        </p:tgtEl>
                                        <p:attrNameLst>
                                          <p:attrName>style.visibility</p:attrName>
                                        </p:attrNameLst>
                                      </p:cBhvr>
                                      <p:to>
                                        <p:strVal val="visible"/>
                                      </p:to>
                                    </p:set>
                                    <p:anim calcmode="lin" valueType="num">
                                      <p:cBhvr additive="base">
                                        <p:cTn dur="1000"/>
                                        <p:tgtEl>
                                          <p:spTgt spid="1899">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0">
                                            <p:txEl>
                                              <p:pRg end="0" st="0"/>
                                            </p:txEl>
                                          </p:spTgt>
                                        </p:tgtEl>
                                        <p:attrNameLst>
                                          <p:attrName>style.visibility</p:attrName>
                                        </p:attrNameLst>
                                      </p:cBhvr>
                                      <p:to>
                                        <p:strVal val="visible"/>
                                      </p:to>
                                    </p:set>
                                    <p:anim calcmode="lin" valueType="num">
                                      <p:cBhvr additive="base">
                                        <p:cTn dur="1000"/>
                                        <p:tgtEl>
                                          <p:spTgt spid="190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0">
                                            <p:txEl>
                                              <p:pRg end="1" st="1"/>
                                            </p:txEl>
                                          </p:spTgt>
                                        </p:tgtEl>
                                        <p:attrNameLst>
                                          <p:attrName>style.visibility</p:attrName>
                                        </p:attrNameLst>
                                      </p:cBhvr>
                                      <p:to>
                                        <p:strVal val="visible"/>
                                      </p:to>
                                    </p:set>
                                    <p:anim calcmode="lin" valueType="num">
                                      <p:cBhvr additive="base">
                                        <p:cTn dur="1000"/>
                                        <p:tgtEl>
                                          <p:spTgt spid="190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0">
                                            <p:txEl>
                                              <p:pRg end="2" st="2"/>
                                            </p:txEl>
                                          </p:spTgt>
                                        </p:tgtEl>
                                        <p:attrNameLst>
                                          <p:attrName>style.visibility</p:attrName>
                                        </p:attrNameLst>
                                      </p:cBhvr>
                                      <p:to>
                                        <p:strVal val="visible"/>
                                      </p:to>
                                    </p:set>
                                    <p:anim calcmode="lin" valueType="num">
                                      <p:cBhvr additive="base">
                                        <p:cTn dur="1000"/>
                                        <p:tgtEl>
                                          <p:spTgt spid="190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0">
                                            <p:txEl>
                                              <p:pRg end="3" st="3"/>
                                            </p:txEl>
                                          </p:spTgt>
                                        </p:tgtEl>
                                        <p:attrNameLst>
                                          <p:attrName>style.visibility</p:attrName>
                                        </p:attrNameLst>
                                      </p:cBhvr>
                                      <p:to>
                                        <p:strVal val="visible"/>
                                      </p:to>
                                    </p:set>
                                    <p:anim calcmode="lin" valueType="num">
                                      <p:cBhvr additive="base">
                                        <p:cTn dur="1000"/>
                                        <p:tgtEl>
                                          <p:spTgt spid="190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0">
                                            <p:txEl>
                                              <p:pRg end="4" st="4"/>
                                            </p:txEl>
                                          </p:spTgt>
                                        </p:tgtEl>
                                        <p:attrNameLst>
                                          <p:attrName>style.visibility</p:attrName>
                                        </p:attrNameLst>
                                      </p:cBhvr>
                                      <p:to>
                                        <p:strVal val="visible"/>
                                      </p:to>
                                    </p:set>
                                    <p:anim calcmode="lin" valueType="num">
                                      <p:cBhvr additive="base">
                                        <p:cTn dur="1000"/>
                                        <p:tgtEl>
                                          <p:spTgt spid="190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0">
                                            <p:txEl>
                                              <p:pRg end="5" st="5"/>
                                            </p:txEl>
                                          </p:spTgt>
                                        </p:tgtEl>
                                        <p:attrNameLst>
                                          <p:attrName>style.visibility</p:attrName>
                                        </p:attrNameLst>
                                      </p:cBhvr>
                                      <p:to>
                                        <p:strVal val="visible"/>
                                      </p:to>
                                    </p:set>
                                    <p:anim calcmode="lin" valueType="num">
                                      <p:cBhvr additive="base">
                                        <p:cTn dur="1000"/>
                                        <p:tgtEl>
                                          <p:spTgt spid="190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0">
                                            <p:txEl>
                                              <p:pRg end="6" st="6"/>
                                            </p:txEl>
                                          </p:spTgt>
                                        </p:tgtEl>
                                        <p:attrNameLst>
                                          <p:attrName>style.visibility</p:attrName>
                                        </p:attrNameLst>
                                      </p:cBhvr>
                                      <p:to>
                                        <p:strVal val="visible"/>
                                      </p:to>
                                    </p:set>
                                    <p:anim calcmode="lin" valueType="num">
                                      <p:cBhvr additive="base">
                                        <p:cTn dur="1000"/>
                                        <p:tgtEl>
                                          <p:spTgt spid="190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0">
                                            <p:txEl>
                                              <p:pRg end="7" st="7"/>
                                            </p:txEl>
                                          </p:spTgt>
                                        </p:tgtEl>
                                        <p:attrNameLst>
                                          <p:attrName>style.visibility</p:attrName>
                                        </p:attrNameLst>
                                      </p:cBhvr>
                                      <p:to>
                                        <p:strVal val="visible"/>
                                      </p:to>
                                    </p:set>
                                    <p:anim calcmode="lin" valueType="num">
                                      <p:cBhvr additive="base">
                                        <p:cTn dur="1000"/>
                                        <p:tgtEl>
                                          <p:spTgt spid="190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0">
                                            <p:txEl>
                                              <p:pRg end="8" st="8"/>
                                            </p:txEl>
                                          </p:spTgt>
                                        </p:tgtEl>
                                        <p:attrNameLst>
                                          <p:attrName>style.visibility</p:attrName>
                                        </p:attrNameLst>
                                      </p:cBhvr>
                                      <p:to>
                                        <p:strVal val="visible"/>
                                      </p:to>
                                    </p:set>
                                    <p:anim calcmode="lin" valueType="num">
                                      <p:cBhvr additive="base">
                                        <p:cTn dur="1000"/>
                                        <p:tgtEl>
                                          <p:spTgt spid="190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882"/>
                                        </p:tgtEl>
                                        <p:attrNameLst>
                                          <p:attrName>style.visibility</p:attrName>
                                        </p:attrNameLst>
                                      </p:cBhvr>
                                      <p:to>
                                        <p:strVal val="visible"/>
                                      </p:to>
                                    </p:set>
                                    <p:anim calcmode="lin" valueType="num">
                                      <p:cBhvr additive="base">
                                        <p:cTn dur="1000"/>
                                        <p:tgtEl>
                                          <p:spTgt spid="188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899">
                                            <p:txEl>
                                              <p:pRg end="0" st="0"/>
                                            </p:txEl>
                                          </p:spTgt>
                                        </p:tgtEl>
                                        <p:attrNameLst>
                                          <p:attrName>style.visibility</p:attrName>
                                        </p:attrNameLst>
                                      </p:cBhvr>
                                      <p:to>
                                        <p:strVal val="visible"/>
                                      </p:to>
                                    </p:set>
                                    <p:animEffect filter="fade" transition="in">
                                      <p:cBhvr>
                                        <p:cTn dur="1000"/>
                                        <p:tgtEl>
                                          <p:spTgt spid="189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9">
                                            <p:txEl>
                                              <p:pRg end="1" st="1"/>
                                            </p:txEl>
                                          </p:spTgt>
                                        </p:tgtEl>
                                        <p:attrNameLst>
                                          <p:attrName>style.visibility</p:attrName>
                                        </p:attrNameLst>
                                      </p:cBhvr>
                                      <p:to>
                                        <p:strVal val="visible"/>
                                      </p:to>
                                    </p:set>
                                    <p:animEffect filter="fade" transition="in">
                                      <p:cBhvr>
                                        <p:cTn dur="1000"/>
                                        <p:tgtEl>
                                          <p:spTgt spid="189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9">
                                            <p:txEl>
                                              <p:pRg end="2" st="2"/>
                                            </p:txEl>
                                          </p:spTgt>
                                        </p:tgtEl>
                                        <p:attrNameLst>
                                          <p:attrName>style.visibility</p:attrName>
                                        </p:attrNameLst>
                                      </p:cBhvr>
                                      <p:to>
                                        <p:strVal val="visible"/>
                                      </p:to>
                                    </p:set>
                                    <p:animEffect filter="fade" transition="in">
                                      <p:cBhvr>
                                        <p:cTn dur="1000"/>
                                        <p:tgtEl>
                                          <p:spTgt spid="189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9">
                                            <p:txEl>
                                              <p:pRg end="3" st="3"/>
                                            </p:txEl>
                                          </p:spTgt>
                                        </p:tgtEl>
                                        <p:attrNameLst>
                                          <p:attrName>style.visibility</p:attrName>
                                        </p:attrNameLst>
                                      </p:cBhvr>
                                      <p:to>
                                        <p:strVal val="visible"/>
                                      </p:to>
                                    </p:set>
                                    <p:animEffect filter="fade" transition="in">
                                      <p:cBhvr>
                                        <p:cTn dur="1000"/>
                                        <p:tgtEl>
                                          <p:spTgt spid="189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9">
                                            <p:txEl>
                                              <p:pRg end="4" st="4"/>
                                            </p:txEl>
                                          </p:spTgt>
                                        </p:tgtEl>
                                        <p:attrNameLst>
                                          <p:attrName>style.visibility</p:attrName>
                                        </p:attrNameLst>
                                      </p:cBhvr>
                                      <p:to>
                                        <p:strVal val="visible"/>
                                      </p:to>
                                    </p:set>
                                    <p:animEffect filter="fade" transition="in">
                                      <p:cBhvr>
                                        <p:cTn dur="1000"/>
                                        <p:tgtEl>
                                          <p:spTgt spid="189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9">
                                            <p:txEl>
                                              <p:pRg end="5" st="5"/>
                                            </p:txEl>
                                          </p:spTgt>
                                        </p:tgtEl>
                                        <p:attrNameLst>
                                          <p:attrName>style.visibility</p:attrName>
                                        </p:attrNameLst>
                                      </p:cBhvr>
                                      <p:to>
                                        <p:strVal val="visible"/>
                                      </p:to>
                                    </p:set>
                                    <p:animEffect filter="fade" transition="in">
                                      <p:cBhvr>
                                        <p:cTn dur="1000"/>
                                        <p:tgtEl>
                                          <p:spTgt spid="189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9">
                                            <p:txEl>
                                              <p:pRg end="6" st="6"/>
                                            </p:txEl>
                                          </p:spTgt>
                                        </p:tgtEl>
                                        <p:attrNameLst>
                                          <p:attrName>style.visibility</p:attrName>
                                        </p:attrNameLst>
                                      </p:cBhvr>
                                      <p:to>
                                        <p:strVal val="visible"/>
                                      </p:to>
                                    </p:set>
                                    <p:animEffect filter="fade" transition="in">
                                      <p:cBhvr>
                                        <p:cTn dur="1000"/>
                                        <p:tgtEl>
                                          <p:spTgt spid="189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9">
                                            <p:txEl>
                                              <p:pRg end="7" st="7"/>
                                            </p:txEl>
                                          </p:spTgt>
                                        </p:tgtEl>
                                        <p:attrNameLst>
                                          <p:attrName>style.visibility</p:attrName>
                                        </p:attrNameLst>
                                      </p:cBhvr>
                                      <p:to>
                                        <p:strVal val="visible"/>
                                      </p:to>
                                    </p:set>
                                    <p:animEffect filter="fade" transition="in">
                                      <p:cBhvr>
                                        <p:cTn dur="1000"/>
                                        <p:tgtEl>
                                          <p:spTgt spid="189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99">
                                            <p:txEl>
                                              <p:pRg end="8" st="8"/>
                                            </p:txEl>
                                          </p:spTgt>
                                        </p:tgtEl>
                                        <p:attrNameLst>
                                          <p:attrName>style.visibility</p:attrName>
                                        </p:attrNameLst>
                                      </p:cBhvr>
                                      <p:to>
                                        <p:strVal val="visible"/>
                                      </p:to>
                                    </p:set>
                                    <p:animEffect filter="fade" transition="in">
                                      <p:cBhvr>
                                        <p:cTn dur="1000"/>
                                        <p:tgtEl>
                                          <p:spTgt spid="1899">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0">
                                            <p:txEl>
                                              <p:pRg end="0" st="0"/>
                                            </p:txEl>
                                          </p:spTgt>
                                        </p:tgtEl>
                                        <p:attrNameLst>
                                          <p:attrName>style.visibility</p:attrName>
                                        </p:attrNameLst>
                                      </p:cBhvr>
                                      <p:to>
                                        <p:strVal val="visible"/>
                                      </p:to>
                                    </p:set>
                                    <p:animEffect filter="fade" transition="in">
                                      <p:cBhvr>
                                        <p:cTn dur="1000"/>
                                        <p:tgtEl>
                                          <p:spTgt spid="190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0">
                                            <p:txEl>
                                              <p:pRg end="1" st="1"/>
                                            </p:txEl>
                                          </p:spTgt>
                                        </p:tgtEl>
                                        <p:attrNameLst>
                                          <p:attrName>style.visibility</p:attrName>
                                        </p:attrNameLst>
                                      </p:cBhvr>
                                      <p:to>
                                        <p:strVal val="visible"/>
                                      </p:to>
                                    </p:set>
                                    <p:animEffect filter="fade" transition="in">
                                      <p:cBhvr>
                                        <p:cTn dur="1000"/>
                                        <p:tgtEl>
                                          <p:spTgt spid="190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0">
                                            <p:txEl>
                                              <p:pRg end="2" st="2"/>
                                            </p:txEl>
                                          </p:spTgt>
                                        </p:tgtEl>
                                        <p:attrNameLst>
                                          <p:attrName>style.visibility</p:attrName>
                                        </p:attrNameLst>
                                      </p:cBhvr>
                                      <p:to>
                                        <p:strVal val="visible"/>
                                      </p:to>
                                    </p:set>
                                    <p:animEffect filter="fade" transition="in">
                                      <p:cBhvr>
                                        <p:cTn dur="1000"/>
                                        <p:tgtEl>
                                          <p:spTgt spid="190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0">
                                            <p:txEl>
                                              <p:pRg end="3" st="3"/>
                                            </p:txEl>
                                          </p:spTgt>
                                        </p:tgtEl>
                                        <p:attrNameLst>
                                          <p:attrName>style.visibility</p:attrName>
                                        </p:attrNameLst>
                                      </p:cBhvr>
                                      <p:to>
                                        <p:strVal val="visible"/>
                                      </p:to>
                                    </p:set>
                                    <p:animEffect filter="fade" transition="in">
                                      <p:cBhvr>
                                        <p:cTn dur="1000"/>
                                        <p:tgtEl>
                                          <p:spTgt spid="190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0">
                                            <p:txEl>
                                              <p:pRg end="4" st="4"/>
                                            </p:txEl>
                                          </p:spTgt>
                                        </p:tgtEl>
                                        <p:attrNameLst>
                                          <p:attrName>style.visibility</p:attrName>
                                        </p:attrNameLst>
                                      </p:cBhvr>
                                      <p:to>
                                        <p:strVal val="visible"/>
                                      </p:to>
                                    </p:set>
                                    <p:animEffect filter="fade" transition="in">
                                      <p:cBhvr>
                                        <p:cTn dur="1000"/>
                                        <p:tgtEl>
                                          <p:spTgt spid="190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0">
                                            <p:txEl>
                                              <p:pRg end="5" st="5"/>
                                            </p:txEl>
                                          </p:spTgt>
                                        </p:tgtEl>
                                        <p:attrNameLst>
                                          <p:attrName>style.visibility</p:attrName>
                                        </p:attrNameLst>
                                      </p:cBhvr>
                                      <p:to>
                                        <p:strVal val="visible"/>
                                      </p:to>
                                    </p:set>
                                    <p:animEffect filter="fade" transition="in">
                                      <p:cBhvr>
                                        <p:cTn dur="1000"/>
                                        <p:tgtEl>
                                          <p:spTgt spid="190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0">
                                            <p:txEl>
                                              <p:pRg end="6" st="6"/>
                                            </p:txEl>
                                          </p:spTgt>
                                        </p:tgtEl>
                                        <p:attrNameLst>
                                          <p:attrName>style.visibility</p:attrName>
                                        </p:attrNameLst>
                                      </p:cBhvr>
                                      <p:to>
                                        <p:strVal val="visible"/>
                                      </p:to>
                                    </p:set>
                                    <p:animEffect filter="fade" transition="in">
                                      <p:cBhvr>
                                        <p:cTn dur="1000"/>
                                        <p:tgtEl>
                                          <p:spTgt spid="190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0">
                                            <p:txEl>
                                              <p:pRg end="7" st="7"/>
                                            </p:txEl>
                                          </p:spTgt>
                                        </p:tgtEl>
                                        <p:attrNameLst>
                                          <p:attrName>style.visibility</p:attrName>
                                        </p:attrNameLst>
                                      </p:cBhvr>
                                      <p:to>
                                        <p:strVal val="visible"/>
                                      </p:to>
                                    </p:set>
                                    <p:animEffect filter="fade" transition="in">
                                      <p:cBhvr>
                                        <p:cTn dur="1000"/>
                                        <p:tgtEl>
                                          <p:spTgt spid="190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0">
                                            <p:txEl>
                                              <p:pRg end="8" st="8"/>
                                            </p:txEl>
                                          </p:spTgt>
                                        </p:tgtEl>
                                        <p:attrNameLst>
                                          <p:attrName>style.visibility</p:attrName>
                                        </p:attrNameLst>
                                      </p:cBhvr>
                                      <p:to>
                                        <p:strVal val="visible"/>
                                      </p:to>
                                    </p:set>
                                    <p:animEffect filter="fade" transition="in">
                                      <p:cBhvr>
                                        <p:cTn dur="1000"/>
                                        <p:tgtEl>
                                          <p:spTgt spid="190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2"/>
                                        </p:tgtEl>
                                        <p:attrNameLst>
                                          <p:attrName>style.visibility</p:attrName>
                                        </p:attrNameLst>
                                      </p:cBhvr>
                                      <p:to>
                                        <p:strVal val="visible"/>
                                      </p:to>
                                    </p:set>
                                    <p:animEffect filter="fade" transition="in">
                                      <p:cBhvr>
                                        <p:cTn dur="1000"/>
                                        <p:tgtEl>
                                          <p:spTgt spid="1882"/>
                                        </p:tgtEl>
                                      </p:cBhvr>
                                    </p:animEffect>
                                  </p:childTnLst>
                                </p:cTn>
                              </p:par>
                            </p:childTnLst>
                          </p:cTn>
                        </p:par>
                        <p:par>
                          <p:cTn fill="hold">
                            <p:stCondLst>
                              <p:cond delay="9500"/>
                            </p:stCondLst>
                            <p:childTnLst>
                              <p:par>
                                <p:cTn fill="hold" nodeType="afterEffect" presetClass="entr" presetID="2" presetSubtype="1">
                                  <p:stCondLst>
                                    <p:cond delay="0"/>
                                  </p:stCondLst>
                                  <p:childTnLst>
                                    <p:set>
                                      <p:cBhvr>
                                        <p:cTn dur="1" fill="hold">
                                          <p:stCondLst>
                                            <p:cond delay="0"/>
                                          </p:stCondLst>
                                        </p:cTn>
                                        <p:tgtEl>
                                          <p:spTgt spid="1903">
                                            <p:txEl>
                                              <p:pRg end="0" st="0"/>
                                            </p:txEl>
                                          </p:spTgt>
                                        </p:tgtEl>
                                        <p:attrNameLst>
                                          <p:attrName>style.visibility</p:attrName>
                                        </p:attrNameLst>
                                      </p:cBhvr>
                                      <p:to>
                                        <p:strVal val="visible"/>
                                      </p:to>
                                    </p:set>
                                    <p:anim calcmode="lin" valueType="num">
                                      <p:cBhvr additive="base">
                                        <p:cTn dur="1000"/>
                                        <p:tgtEl>
                                          <p:spTgt spid="190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1">
                                  <p:stCondLst>
                                    <p:cond delay="0"/>
                                  </p:stCondLst>
                                  <p:childTnLst>
                                    <p:set>
                                      <p:cBhvr>
                                        <p:cTn dur="1" fill="hold">
                                          <p:stCondLst>
                                            <p:cond delay="0"/>
                                          </p:stCondLst>
                                        </p:cTn>
                                        <p:tgtEl>
                                          <p:spTgt spid="1903">
                                            <p:txEl>
                                              <p:pRg end="1" st="1"/>
                                            </p:txEl>
                                          </p:spTgt>
                                        </p:tgtEl>
                                        <p:attrNameLst>
                                          <p:attrName>style.visibility</p:attrName>
                                        </p:attrNameLst>
                                      </p:cBhvr>
                                      <p:to>
                                        <p:strVal val="visible"/>
                                      </p:to>
                                    </p:set>
                                    <p:anim calcmode="lin" valueType="num">
                                      <p:cBhvr additive="base">
                                        <p:cTn dur="1000"/>
                                        <p:tgtEl>
                                          <p:spTgt spid="190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2" presetSubtype="1">
                                  <p:stCondLst>
                                    <p:cond delay="0"/>
                                  </p:stCondLst>
                                  <p:childTnLst>
                                    <p:set>
                                      <p:cBhvr>
                                        <p:cTn dur="1" fill="hold">
                                          <p:stCondLst>
                                            <p:cond delay="0"/>
                                          </p:stCondLst>
                                        </p:cTn>
                                        <p:tgtEl>
                                          <p:spTgt spid="1903">
                                            <p:txEl>
                                              <p:pRg end="2" st="2"/>
                                            </p:txEl>
                                          </p:spTgt>
                                        </p:tgtEl>
                                        <p:attrNameLst>
                                          <p:attrName>style.visibility</p:attrName>
                                        </p:attrNameLst>
                                      </p:cBhvr>
                                      <p:to>
                                        <p:strVal val="visible"/>
                                      </p:to>
                                    </p:set>
                                    <p:anim calcmode="lin" valueType="num">
                                      <p:cBhvr additive="base">
                                        <p:cTn dur="1000"/>
                                        <p:tgtEl>
                                          <p:spTgt spid="1903">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500"/>
                            </p:stCondLst>
                            <p:childTnLst>
                              <p:par>
                                <p:cTn fill="hold" nodeType="afterEffect" presetClass="entr" presetID="2" presetSubtype="1">
                                  <p:stCondLst>
                                    <p:cond delay="0"/>
                                  </p:stCondLst>
                                  <p:childTnLst>
                                    <p:set>
                                      <p:cBhvr>
                                        <p:cTn dur="1" fill="hold">
                                          <p:stCondLst>
                                            <p:cond delay="0"/>
                                          </p:stCondLst>
                                        </p:cTn>
                                        <p:tgtEl>
                                          <p:spTgt spid="1903">
                                            <p:txEl>
                                              <p:pRg end="3" st="3"/>
                                            </p:txEl>
                                          </p:spTgt>
                                        </p:tgtEl>
                                        <p:attrNameLst>
                                          <p:attrName>style.visibility</p:attrName>
                                        </p:attrNameLst>
                                      </p:cBhvr>
                                      <p:to>
                                        <p:strVal val="visible"/>
                                      </p:to>
                                    </p:set>
                                    <p:anim calcmode="lin" valueType="num">
                                      <p:cBhvr additive="base">
                                        <p:cTn dur="1000"/>
                                        <p:tgtEl>
                                          <p:spTgt spid="1903">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500"/>
                            </p:stCondLst>
                            <p:childTnLst>
                              <p:par>
                                <p:cTn fill="hold" nodeType="afterEffect" presetClass="entr" presetID="2" presetSubtype="1">
                                  <p:stCondLst>
                                    <p:cond delay="0"/>
                                  </p:stCondLst>
                                  <p:childTnLst>
                                    <p:set>
                                      <p:cBhvr>
                                        <p:cTn dur="1" fill="hold">
                                          <p:stCondLst>
                                            <p:cond delay="0"/>
                                          </p:stCondLst>
                                        </p:cTn>
                                        <p:tgtEl>
                                          <p:spTgt spid="1903">
                                            <p:txEl>
                                              <p:pRg end="4" st="4"/>
                                            </p:txEl>
                                          </p:spTgt>
                                        </p:tgtEl>
                                        <p:attrNameLst>
                                          <p:attrName>style.visibility</p:attrName>
                                        </p:attrNameLst>
                                      </p:cBhvr>
                                      <p:to>
                                        <p:strVal val="visible"/>
                                      </p:to>
                                    </p:set>
                                    <p:anim calcmode="lin" valueType="num">
                                      <p:cBhvr additive="base">
                                        <p:cTn dur="1000"/>
                                        <p:tgtEl>
                                          <p:spTgt spid="1903">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500"/>
                            </p:stCondLst>
                            <p:childTnLst>
                              <p:par>
                                <p:cTn fill="hold" nodeType="afterEffect" presetClass="entr" presetID="2" presetSubtype="1">
                                  <p:stCondLst>
                                    <p:cond delay="0"/>
                                  </p:stCondLst>
                                  <p:childTnLst>
                                    <p:set>
                                      <p:cBhvr>
                                        <p:cTn dur="1" fill="hold">
                                          <p:stCondLst>
                                            <p:cond delay="0"/>
                                          </p:stCondLst>
                                        </p:cTn>
                                        <p:tgtEl>
                                          <p:spTgt spid="1903">
                                            <p:txEl>
                                              <p:pRg end="5" st="5"/>
                                            </p:txEl>
                                          </p:spTgt>
                                        </p:tgtEl>
                                        <p:attrNameLst>
                                          <p:attrName>style.visibility</p:attrName>
                                        </p:attrNameLst>
                                      </p:cBhvr>
                                      <p:to>
                                        <p:strVal val="visible"/>
                                      </p:to>
                                    </p:set>
                                    <p:anim calcmode="lin" valueType="num">
                                      <p:cBhvr additive="base">
                                        <p:cTn dur="1000"/>
                                        <p:tgtEl>
                                          <p:spTgt spid="1903">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500"/>
                            </p:stCondLst>
                            <p:childTnLst>
                              <p:par>
                                <p:cTn fill="hold" nodeType="afterEffect" presetClass="entr" presetID="2" presetSubtype="1">
                                  <p:stCondLst>
                                    <p:cond delay="0"/>
                                  </p:stCondLst>
                                  <p:childTnLst>
                                    <p:set>
                                      <p:cBhvr>
                                        <p:cTn dur="1" fill="hold">
                                          <p:stCondLst>
                                            <p:cond delay="0"/>
                                          </p:stCondLst>
                                        </p:cTn>
                                        <p:tgtEl>
                                          <p:spTgt spid="1903">
                                            <p:txEl>
                                              <p:pRg end="6" st="6"/>
                                            </p:txEl>
                                          </p:spTgt>
                                        </p:tgtEl>
                                        <p:attrNameLst>
                                          <p:attrName>style.visibility</p:attrName>
                                        </p:attrNameLst>
                                      </p:cBhvr>
                                      <p:to>
                                        <p:strVal val="visible"/>
                                      </p:to>
                                    </p:set>
                                    <p:anim calcmode="lin" valueType="num">
                                      <p:cBhvr additive="base">
                                        <p:cTn dur="1000"/>
                                        <p:tgtEl>
                                          <p:spTgt spid="1903">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500"/>
                            </p:stCondLst>
                            <p:childTnLst>
                              <p:par>
                                <p:cTn fill="hold" nodeType="afterEffect" presetClass="entr" presetID="2" presetSubtype="1">
                                  <p:stCondLst>
                                    <p:cond delay="0"/>
                                  </p:stCondLst>
                                  <p:childTnLst>
                                    <p:set>
                                      <p:cBhvr>
                                        <p:cTn dur="1" fill="hold">
                                          <p:stCondLst>
                                            <p:cond delay="0"/>
                                          </p:stCondLst>
                                        </p:cTn>
                                        <p:tgtEl>
                                          <p:spTgt spid="1903">
                                            <p:txEl>
                                              <p:pRg end="7" st="7"/>
                                            </p:txEl>
                                          </p:spTgt>
                                        </p:tgtEl>
                                        <p:attrNameLst>
                                          <p:attrName>style.visibility</p:attrName>
                                        </p:attrNameLst>
                                      </p:cBhvr>
                                      <p:to>
                                        <p:strVal val="visible"/>
                                      </p:to>
                                    </p:set>
                                    <p:anim calcmode="lin" valueType="num">
                                      <p:cBhvr additive="base">
                                        <p:cTn dur="1000"/>
                                        <p:tgtEl>
                                          <p:spTgt spid="1903">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500"/>
                            </p:stCondLst>
                            <p:childTnLst>
                              <p:par>
                                <p:cTn fill="hold" nodeType="afterEffect" presetClass="entr" presetID="2" presetSubtype="1">
                                  <p:stCondLst>
                                    <p:cond delay="0"/>
                                  </p:stCondLst>
                                  <p:childTnLst>
                                    <p:set>
                                      <p:cBhvr>
                                        <p:cTn dur="1" fill="hold">
                                          <p:stCondLst>
                                            <p:cond delay="0"/>
                                          </p:stCondLst>
                                        </p:cTn>
                                        <p:tgtEl>
                                          <p:spTgt spid="1903">
                                            <p:txEl>
                                              <p:pRg end="8" st="8"/>
                                            </p:txEl>
                                          </p:spTgt>
                                        </p:tgtEl>
                                        <p:attrNameLst>
                                          <p:attrName>style.visibility</p:attrName>
                                        </p:attrNameLst>
                                      </p:cBhvr>
                                      <p:to>
                                        <p:strVal val="visible"/>
                                      </p:to>
                                    </p:set>
                                    <p:anim calcmode="lin" valueType="num">
                                      <p:cBhvr additive="base">
                                        <p:cTn dur="1000"/>
                                        <p:tgtEl>
                                          <p:spTgt spid="1903">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4">
                                            <p:txEl>
                                              <p:pRg end="0" st="0"/>
                                            </p:txEl>
                                          </p:spTgt>
                                        </p:tgtEl>
                                        <p:attrNameLst>
                                          <p:attrName>style.visibility</p:attrName>
                                        </p:attrNameLst>
                                      </p:cBhvr>
                                      <p:to>
                                        <p:strVal val="visible"/>
                                      </p:to>
                                    </p:set>
                                    <p:anim calcmode="lin" valueType="num">
                                      <p:cBhvr additive="base">
                                        <p:cTn dur="1000"/>
                                        <p:tgtEl>
                                          <p:spTgt spid="190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4">
                                            <p:txEl>
                                              <p:pRg end="1" st="1"/>
                                            </p:txEl>
                                          </p:spTgt>
                                        </p:tgtEl>
                                        <p:attrNameLst>
                                          <p:attrName>style.visibility</p:attrName>
                                        </p:attrNameLst>
                                      </p:cBhvr>
                                      <p:to>
                                        <p:strVal val="visible"/>
                                      </p:to>
                                    </p:set>
                                    <p:anim calcmode="lin" valueType="num">
                                      <p:cBhvr additive="base">
                                        <p:cTn dur="1000"/>
                                        <p:tgtEl>
                                          <p:spTgt spid="190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4">
                                            <p:txEl>
                                              <p:pRg end="2" st="2"/>
                                            </p:txEl>
                                          </p:spTgt>
                                        </p:tgtEl>
                                        <p:attrNameLst>
                                          <p:attrName>style.visibility</p:attrName>
                                        </p:attrNameLst>
                                      </p:cBhvr>
                                      <p:to>
                                        <p:strVal val="visible"/>
                                      </p:to>
                                    </p:set>
                                    <p:anim calcmode="lin" valueType="num">
                                      <p:cBhvr additive="base">
                                        <p:cTn dur="1000"/>
                                        <p:tgtEl>
                                          <p:spTgt spid="190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4">
                                            <p:txEl>
                                              <p:pRg end="3" st="3"/>
                                            </p:txEl>
                                          </p:spTgt>
                                        </p:tgtEl>
                                        <p:attrNameLst>
                                          <p:attrName>style.visibility</p:attrName>
                                        </p:attrNameLst>
                                      </p:cBhvr>
                                      <p:to>
                                        <p:strVal val="visible"/>
                                      </p:to>
                                    </p:set>
                                    <p:anim calcmode="lin" valueType="num">
                                      <p:cBhvr additive="base">
                                        <p:cTn dur="1000"/>
                                        <p:tgtEl>
                                          <p:spTgt spid="1904">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4">
                                            <p:txEl>
                                              <p:pRg end="4" st="4"/>
                                            </p:txEl>
                                          </p:spTgt>
                                        </p:tgtEl>
                                        <p:attrNameLst>
                                          <p:attrName>style.visibility</p:attrName>
                                        </p:attrNameLst>
                                      </p:cBhvr>
                                      <p:to>
                                        <p:strVal val="visible"/>
                                      </p:to>
                                    </p:set>
                                    <p:anim calcmode="lin" valueType="num">
                                      <p:cBhvr additive="base">
                                        <p:cTn dur="1000"/>
                                        <p:tgtEl>
                                          <p:spTgt spid="1904">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4">
                                            <p:txEl>
                                              <p:pRg end="5" st="5"/>
                                            </p:txEl>
                                          </p:spTgt>
                                        </p:tgtEl>
                                        <p:attrNameLst>
                                          <p:attrName>style.visibility</p:attrName>
                                        </p:attrNameLst>
                                      </p:cBhvr>
                                      <p:to>
                                        <p:strVal val="visible"/>
                                      </p:to>
                                    </p:set>
                                    <p:anim calcmode="lin" valueType="num">
                                      <p:cBhvr additive="base">
                                        <p:cTn dur="1000"/>
                                        <p:tgtEl>
                                          <p:spTgt spid="1904">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4">
                                            <p:txEl>
                                              <p:pRg end="6" st="6"/>
                                            </p:txEl>
                                          </p:spTgt>
                                        </p:tgtEl>
                                        <p:attrNameLst>
                                          <p:attrName>style.visibility</p:attrName>
                                        </p:attrNameLst>
                                      </p:cBhvr>
                                      <p:to>
                                        <p:strVal val="visible"/>
                                      </p:to>
                                    </p:set>
                                    <p:anim calcmode="lin" valueType="num">
                                      <p:cBhvr additive="base">
                                        <p:cTn dur="1000"/>
                                        <p:tgtEl>
                                          <p:spTgt spid="1904">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4">
                                            <p:txEl>
                                              <p:pRg end="7" st="7"/>
                                            </p:txEl>
                                          </p:spTgt>
                                        </p:tgtEl>
                                        <p:attrNameLst>
                                          <p:attrName>style.visibility</p:attrName>
                                        </p:attrNameLst>
                                      </p:cBhvr>
                                      <p:to>
                                        <p:strVal val="visible"/>
                                      </p:to>
                                    </p:set>
                                    <p:anim calcmode="lin" valueType="num">
                                      <p:cBhvr additive="base">
                                        <p:cTn dur="1000"/>
                                        <p:tgtEl>
                                          <p:spTgt spid="1904">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4">
                                            <p:txEl>
                                              <p:pRg end="8" st="8"/>
                                            </p:txEl>
                                          </p:spTgt>
                                        </p:tgtEl>
                                        <p:attrNameLst>
                                          <p:attrName>style.visibility</p:attrName>
                                        </p:attrNameLst>
                                      </p:cBhvr>
                                      <p:to>
                                        <p:strVal val="visible"/>
                                      </p:to>
                                    </p:set>
                                    <p:anim calcmode="lin" valueType="num">
                                      <p:cBhvr additive="base">
                                        <p:cTn dur="1000"/>
                                        <p:tgtEl>
                                          <p:spTgt spid="1904">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874"/>
                                        </p:tgtEl>
                                        <p:attrNameLst>
                                          <p:attrName>style.visibility</p:attrName>
                                        </p:attrNameLst>
                                      </p:cBhvr>
                                      <p:to>
                                        <p:strVal val="visible"/>
                                      </p:to>
                                    </p:set>
                                    <p:anim calcmode="lin" valueType="num">
                                      <p:cBhvr additive="base">
                                        <p:cTn dur="1000"/>
                                        <p:tgtEl>
                                          <p:spTgt spid="187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903">
                                            <p:txEl>
                                              <p:pRg end="0" st="0"/>
                                            </p:txEl>
                                          </p:spTgt>
                                        </p:tgtEl>
                                        <p:attrNameLst>
                                          <p:attrName>style.visibility</p:attrName>
                                        </p:attrNameLst>
                                      </p:cBhvr>
                                      <p:to>
                                        <p:strVal val="visible"/>
                                      </p:to>
                                    </p:set>
                                    <p:animEffect filter="fade" transition="in">
                                      <p:cBhvr>
                                        <p:cTn dur="1000"/>
                                        <p:tgtEl>
                                          <p:spTgt spid="190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3">
                                            <p:txEl>
                                              <p:pRg end="1" st="1"/>
                                            </p:txEl>
                                          </p:spTgt>
                                        </p:tgtEl>
                                        <p:attrNameLst>
                                          <p:attrName>style.visibility</p:attrName>
                                        </p:attrNameLst>
                                      </p:cBhvr>
                                      <p:to>
                                        <p:strVal val="visible"/>
                                      </p:to>
                                    </p:set>
                                    <p:animEffect filter="fade" transition="in">
                                      <p:cBhvr>
                                        <p:cTn dur="1000"/>
                                        <p:tgtEl>
                                          <p:spTgt spid="190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3">
                                            <p:txEl>
                                              <p:pRg end="2" st="2"/>
                                            </p:txEl>
                                          </p:spTgt>
                                        </p:tgtEl>
                                        <p:attrNameLst>
                                          <p:attrName>style.visibility</p:attrName>
                                        </p:attrNameLst>
                                      </p:cBhvr>
                                      <p:to>
                                        <p:strVal val="visible"/>
                                      </p:to>
                                    </p:set>
                                    <p:animEffect filter="fade" transition="in">
                                      <p:cBhvr>
                                        <p:cTn dur="1000"/>
                                        <p:tgtEl>
                                          <p:spTgt spid="190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3">
                                            <p:txEl>
                                              <p:pRg end="3" st="3"/>
                                            </p:txEl>
                                          </p:spTgt>
                                        </p:tgtEl>
                                        <p:attrNameLst>
                                          <p:attrName>style.visibility</p:attrName>
                                        </p:attrNameLst>
                                      </p:cBhvr>
                                      <p:to>
                                        <p:strVal val="visible"/>
                                      </p:to>
                                    </p:set>
                                    <p:animEffect filter="fade" transition="in">
                                      <p:cBhvr>
                                        <p:cTn dur="1000"/>
                                        <p:tgtEl>
                                          <p:spTgt spid="190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3">
                                            <p:txEl>
                                              <p:pRg end="4" st="4"/>
                                            </p:txEl>
                                          </p:spTgt>
                                        </p:tgtEl>
                                        <p:attrNameLst>
                                          <p:attrName>style.visibility</p:attrName>
                                        </p:attrNameLst>
                                      </p:cBhvr>
                                      <p:to>
                                        <p:strVal val="visible"/>
                                      </p:to>
                                    </p:set>
                                    <p:animEffect filter="fade" transition="in">
                                      <p:cBhvr>
                                        <p:cTn dur="1000"/>
                                        <p:tgtEl>
                                          <p:spTgt spid="190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3">
                                            <p:txEl>
                                              <p:pRg end="5" st="5"/>
                                            </p:txEl>
                                          </p:spTgt>
                                        </p:tgtEl>
                                        <p:attrNameLst>
                                          <p:attrName>style.visibility</p:attrName>
                                        </p:attrNameLst>
                                      </p:cBhvr>
                                      <p:to>
                                        <p:strVal val="visible"/>
                                      </p:to>
                                    </p:set>
                                    <p:animEffect filter="fade" transition="in">
                                      <p:cBhvr>
                                        <p:cTn dur="1000"/>
                                        <p:tgtEl>
                                          <p:spTgt spid="190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3">
                                            <p:txEl>
                                              <p:pRg end="6" st="6"/>
                                            </p:txEl>
                                          </p:spTgt>
                                        </p:tgtEl>
                                        <p:attrNameLst>
                                          <p:attrName>style.visibility</p:attrName>
                                        </p:attrNameLst>
                                      </p:cBhvr>
                                      <p:to>
                                        <p:strVal val="visible"/>
                                      </p:to>
                                    </p:set>
                                    <p:animEffect filter="fade" transition="in">
                                      <p:cBhvr>
                                        <p:cTn dur="1000"/>
                                        <p:tgtEl>
                                          <p:spTgt spid="190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3">
                                            <p:txEl>
                                              <p:pRg end="7" st="7"/>
                                            </p:txEl>
                                          </p:spTgt>
                                        </p:tgtEl>
                                        <p:attrNameLst>
                                          <p:attrName>style.visibility</p:attrName>
                                        </p:attrNameLst>
                                      </p:cBhvr>
                                      <p:to>
                                        <p:strVal val="visible"/>
                                      </p:to>
                                    </p:set>
                                    <p:animEffect filter="fade" transition="in">
                                      <p:cBhvr>
                                        <p:cTn dur="1000"/>
                                        <p:tgtEl>
                                          <p:spTgt spid="190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3">
                                            <p:txEl>
                                              <p:pRg end="8" st="8"/>
                                            </p:txEl>
                                          </p:spTgt>
                                        </p:tgtEl>
                                        <p:attrNameLst>
                                          <p:attrName>style.visibility</p:attrName>
                                        </p:attrNameLst>
                                      </p:cBhvr>
                                      <p:to>
                                        <p:strVal val="visible"/>
                                      </p:to>
                                    </p:set>
                                    <p:animEffect filter="fade" transition="in">
                                      <p:cBhvr>
                                        <p:cTn dur="1000"/>
                                        <p:tgtEl>
                                          <p:spTgt spid="1903">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4">
                                            <p:txEl>
                                              <p:pRg end="0" st="0"/>
                                            </p:txEl>
                                          </p:spTgt>
                                        </p:tgtEl>
                                        <p:attrNameLst>
                                          <p:attrName>style.visibility</p:attrName>
                                        </p:attrNameLst>
                                      </p:cBhvr>
                                      <p:to>
                                        <p:strVal val="visible"/>
                                      </p:to>
                                    </p:set>
                                    <p:animEffect filter="fade" transition="in">
                                      <p:cBhvr>
                                        <p:cTn dur="1000"/>
                                        <p:tgtEl>
                                          <p:spTgt spid="190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4">
                                            <p:txEl>
                                              <p:pRg end="1" st="1"/>
                                            </p:txEl>
                                          </p:spTgt>
                                        </p:tgtEl>
                                        <p:attrNameLst>
                                          <p:attrName>style.visibility</p:attrName>
                                        </p:attrNameLst>
                                      </p:cBhvr>
                                      <p:to>
                                        <p:strVal val="visible"/>
                                      </p:to>
                                    </p:set>
                                    <p:animEffect filter="fade" transition="in">
                                      <p:cBhvr>
                                        <p:cTn dur="1000"/>
                                        <p:tgtEl>
                                          <p:spTgt spid="190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4">
                                            <p:txEl>
                                              <p:pRg end="2" st="2"/>
                                            </p:txEl>
                                          </p:spTgt>
                                        </p:tgtEl>
                                        <p:attrNameLst>
                                          <p:attrName>style.visibility</p:attrName>
                                        </p:attrNameLst>
                                      </p:cBhvr>
                                      <p:to>
                                        <p:strVal val="visible"/>
                                      </p:to>
                                    </p:set>
                                    <p:animEffect filter="fade" transition="in">
                                      <p:cBhvr>
                                        <p:cTn dur="1000"/>
                                        <p:tgtEl>
                                          <p:spTgt spid="190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4">
                                            <p:txEl>
                                              <p:pRg end="3" st="3"/>
                                            </p:txEl>
                                          </p:spTgt>
                                        </p:tgtEl>
                                        <p:attrNameLst>
                                          <p:attrName>style.visibility</p:attrName>
                                        </p:attrNameLst>
                                      </p:cBhvr>
                                      <p:to>
                                        <p:strVal val="visible"/>
                                      </p:to>
                                    </p:set>
                                    <p:animEffect filter="fade" transition="in">
                                      <p:cBhvr>
                                        <p:cTn dur="1000"/>
                                        <p:tgtEl>
                                          <p:spTgt spid="190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4">
                                            <p:txEl>
                                              <p:pRg end="4" st="4"/>
                                            </p:txEl>
                                          </p:spTgt>
                                        </p:tgtEl>
                                        <p:attrNameLst>
                                          <p:attrName>style.visibility</p:attrName>
                                        </p:attrNameLst>
                                      </p:cBhvr>
                                      <p:to>
                                        <p:strVal val="visible"/>
                                      </p:to>
                                    </p:set>
                                    <p:animEffect filter="fade" transition="in">
                                      <p:cBhvr>
                                        <p:cTn dur="1000"/>
                                        <p:tgtEl>
                                          <p:spTgt spid="190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4">
                                            <p:txEl>
                                              <p:pRg end="5" st="5"/>
                                            </p:txEl>
                                          </p:spTgt>
                                        </p:tgtEl>
                                        <p:attrNameLst>
                                          <p:attrName>style.visibility</p:attrName>
                                        </p:attrNameLst>
                                      </p:cBhvr>
                                      <p:to>
                                        <p:strVal val="visible"/>
                                      </p:to>
                                    </p:set>
                                    <p:animEffect filter="fade" transition="in">
                                      <p:cBhvr>
                                        <p:cTn dur="1000"/>
                                        <p:tgtEl>
                                          <p:spTgt spid="190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4">
                                            <p:txEl>
                                              <p:pRg end="6" st="6"/>
                                            </p:txEl>
                                          </p:spTgt>
                                        </p:tgtEl>
                                        <p:attrNameLst>
                                          <p:attrName>style.visibility</p:attrName>
                                        </p:attrNameLst>
                                      </p:cBhvr>
                                      <p:to>
                                        <p:strVal val="visible"/>
                                      </p:to>
                                    </p:set>
                                    <p:animEffect filter="fade" transition="in">
                                      <p:cBhvr>
                                        <p:cTn dur="1000"/>
                                        <p:tgtEl>
                                          <p:spTgt spid="190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4">
                                            <p:txEl>
                                              <p:pRg end="7" st="7"/>
                                            </p:txEl>
                                          </p:spTgt>
                                        </p:tgtEl>
                                        <p:attrNameLst>
                                          <p:attrName>style.visibility</p:attrName>
                                        </p:attrNameLst>
                                      </p:cBhvr>
                                      <p:to>
                                        <p:strVal val="visible"/>
                                      </p:to>
                                    </p:set>
                                    <p:animEffect filter="fade" transition="in">
                                      <p:cBhvr>
                                        <p:cTn dur="1000"/>
                                        <p:tgtEl>
                                          <p:spTgt spid="190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4">
                                            <p:txEl>
                                              <p:pRg end="8" st="8"/>
                                            </p:txEl>
                                          </p:spTgt>
                                        </p:tgtEl>
                                        <p:attrNameLst>
                                          <p:attrName>style.visibility</p:attrName>
                                        </p:attrNameLst>
                                      </p:cBhvr>
                                      <p:to>
                                        <p:strVal val="visible"/>
                                      </p:to>
                                    </p:set>
                                    <p:animEffect filter="fade" transition="in">
                                      <p:cBhvr>
                                        <p:cTn dur="1000"/>
                                        <p:tgtEl>
                                          <p:spTgt spid="1904">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74"/>
                                        </p:tgtEl>
                                        <p:attrNameLst>
                                          <p:attrName>style.visibility</p:attrName>
                                        </p:attrNameLst>
                                      </p:cBhvr>
                                      <p:to>
                                        <p:strVal val="visible"/>
                                      </p:to>
                                    </p:set>
                                    <p:animEffect filter="fade" transition="in">
                                      <p:cBhvr>
                                        <p:cTn dur="1000"/>
                                        <p:tgtEl>
                                          <p:spTgt spid="1874"/>
                                        </p:tgtEl>
                                      </p:cBhvr>
                                    </p:animEffect>
                                  </p:childTnLst>
                                </p:cTn>
                              </p:par>
                            </p:childTnLst>
                          </p:cTn>
                        </p:par>
                        <p:par>
                          <p:cTn fill="hold">
                            <p:stCondLst>
                              <p:cond delay="18500"/>
                            </p:stCondLst>
                            <p:childTnLst>
                              <p:par>
                                <p:cTn fill="hold" nodeType="afterEffect" presetClass="entr" presetID="2" presetSubtype="1">
                                  <p:stCondLst>
                                    <p:cond delay="0"/>
                                  </p:stCondLst>
                                  <p:childTnLst>
                                    <p:set>
                                      <p:cBhvr>
                                        <p:cTn dur="1" fill="hold">
                                          <p:stCondLst>
                                            <p:cond delay="0"/>
                                          </p:stCondLst>
                                        </p:cTn>
                                        <p:tgtEl>
                                          <p:spTgt spid="1901">
                                            <p:txEl>
                                              <p:pRg end="0" st="0"/>
                                            </p:txEl>
                                          </p:spTgt>
                                        </p:tgtEl>
                                        <p:attrNameLst>
                                          <p:attrName>style.visibility</p:attrName>
                                        </p:attrNameLst>
                                      </p:cBhvr>
                                      <p:to>
                                        <p:strVal val="visible"/>
                                      </p:to>
                                    </p:set>
                                    <p:anim calcmode="lin" valueType="num">
                                      <p:cBhvr additive="base">
                                        <p:cTn dur="1000"/>
                                        <p:tgtEl>
                                          <p:spTgt spid="190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500"/>
                            </p:stCondLst>
                            <p:childTnLst>
                              <p:par>
                                <p:cTn fill="hold" nodeType="afterEffect" presetClass="entr" presetID="2" presetSubtype="1">
                                  <p:stCondLst>
                                    <p:cond delay="0"/>
                                  </p:stCondLst>
                                  <p:childTnLst>
                                    <p:set>
                                      <p:cBhvr>
                                        <p:cTn dur="1" fill="hold">
                                          <p:stCondLst>
                                            <p:cond delay="0"/>
                                          </p:stCondLst>
                                        </p:cTn>
                                        <p:tgtEl>
                                          <p:spTgt spid="1901">
                                            <p:txEl>
                                              <p:pRg end="1" st="1"/>
                                            </p:txEl>
                                          </p:spTgt>
                                        </p:tgtEl>
                                        <p:attrNameLst>
                                          <p:attrName>style.visibility</p:attrName>
                                        </p:attrNameLst>
                                      </p:cBhvr>
                                      <p:to>
                                        <p:strVal val="visible"/>
                                      </p:to>
                                    </p:set>
                                    <p:anim calcmode="lin" valueType="num">
                                      <p:cBhvr additive="base">
                                        <p:cTn dur="1000"/>
                                        <p:tgtEl>
                                          <p:spTgt spid="190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500"/>
                            </p:stCondLst>
                            <p:childTnLst>
                              <p:par>
                                <p:cTn fill="hold" nodeType="afterEffect" presetClass="entr" presetID="2" presetSubtype="1">
                                  <p:stCondLst>
                                    <p:cond delay="0"/>
                                  </p:stCondLst>
                                  <p:childTnLst>
                                    <p:set>
                                      <p:cBhvr>
                                        <p:cTn dur="1" fill="hold">
                                          <p:stCondLst>
                                            <p:cond delay="0"/>
                                          </p:stCondLst>
                                        </p:cTn>
                                        <p:tgtEl>
                                          <p:spTgt spid="1901">
                                            <p:txEl>
                                              <p:pRg end="2" st="2"/>
                                            </p:txEl>
                                          </p:spTgt>
                                        </p:tgtEl>
                                        <p:attrNameLst>
                                          <p:attrName>style.visibility</p:attrName>
                                        </p:attrNameLst>
                                      </p:cBhvr>
                                      <p:to>
                                        <p:strVal val="visible"/>
                                      </p:to>
                                    </p:set>
                                    <p:anim calcmode="lin" valueType="num">
                                      <p:cBhvr additive="base">
                                        <p:cTn dur="1000"/>
                                        <p:tgtEl>
                                          <p:spTgt spid="1901">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500"/>
                            </p:stCondLst>
                            <p:childTnLst>
                              <p:par>
                                <p:cTn fill="hold" nodeType="afterEffect" presetClass="entr" presetID="2" presetSubtype="1">
                                  <p:stCondLst>
                                    <p:cond delay="0"/>
                                  </p:stCondLst>
                                  <p:childTnLst>
                                    <p:set>
                                      <p:cBhvr>
                                        <p:cTn dur="1" fill="hold">
                                          <p:stCondLst>
                                            <p:cond delay="0"/>
                                          </p:stCondLst>
                                        </p:cTn>
                                        <p:tgtEl>
                                          <p:spTgt spid="1901">
                                            <p:txEl>
                                              <p:pRg end="3" st="3"/>
                                            </p:txEl>
                                          </p:spTgt>
                                        </p:tgtEl>
                                        <p:attrNameLst>
                                          <p:attrName>style.visibility</p:attrName>
                                        </p:attrNameLst>
                                      </p:cBhvr>
                                      <p:to>
                                        <p:strVal val="visible"/>
                                      </p:to>
                                    </p:set>
                                    <p:anim calcmode="lin" valueType="num">
                                      <p:cBhvr additive="base">
                                        <p:cTn dur="1000"/>
                                        <p:tgtEl>
                                          <p:spTgt spid="1901">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0"/>
                            </p:stCondLst>
                            <p:childTnLst>
                              <p:par>
                                <p:cTn fill="hold" nodeType="afterEffect" presetClass="entr" presetID="2" presetSubtype="1">
                                  <p:stCondLst>
                                    <p:cond delay="0"/>
                                  </p:stCondLst>
                                  <p:childTnLst>
                                    <p:set>
                                      <p:cBhvr>
                                        <p:cTn dur="1" fill="hold">
                                          <p:stCondLst>
                                            <p:cond delay="0"/>
                                          </p:stCondLst>
                                        </p:cTn>
                                        <p:tgtEl>
                                          <p:spTgt spid="1901">
                                            <p:txEl>
                                              <p:pRg end="4" st="4"/>
                                            </p:txEl>
                                          </p:spTgt>
                                        </p:tgtEl>
                                        <p:attrNameLst>
                                          <p:attrName>style.visibility</p:attrName>
                                        </p:attrNameLst>
                                      </p:cBhvr>
                                      <p:to>
                                        <p:strVal val="visible"/>
                                      </p:to>
                                    </p:set>
                                    <p:anim calcmode="lin" valueType="num">
                                      <p:cBhvr additive="base">
                                        <p:cTn dur="1000"/>
                                        <p:tgtEl>
                                          <p:spTgt spid="1901">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500"/>
                            </p:stCondLst>
                            <p:childTnLst>
                              <p:par>
                                <p:cTn fill="hold" nodeType="afterEffect" presetClass="entr" presetID="2" presetSubtype="1">
                                  <p:stCondLst>
                                    <p:cond delay="0"/>
                                  </p:stCondLst>
                                  <p:childTnLst>
                                    <p:set>
                                      <p:cBhvr>
                                        <p:cTn dur="1" fill="hold">
                                          <p:stCondLst>
                                            <p:cond delay="0"/>
                                          </p:stCondLst>
                                        </p:cTn>
                                        <p:tgtEl>
                                          <p:spTgt spid="1901">
                                            <p:txEl>
                                              <p:pRg end="5" st="5"/>
                                            </p:txEl>
                                          </p:spTgt>
                                        </p:tgtEl>
                                        <p:attrNameLst>
                                          <p:attrName>style.visibility</p:attrName>
                                        </p:attrNameLst>
                                      </p:cBhvr>
                                      <p:to>
                                        <p:strVal val="visible"/>
                                      </p:to>
                                    </p:set>
                                    <p:anim calcmode="lin" valueType="num">
                                      <p:cBhvr additive="base">
                                        <p:cTn dur="1000"/>
                                        <p:tgtEl>
                                          <p:spTgt spid="1901">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4500"/>
                            </p:stCondLst>
                            <p:childTnLst>
                              <p:par>
                                <p:cTn fill="hold" nodeType="afterEffect" presetClass="entr" presetID="2" presetSubtype="1">
                                  <p:stCondLst>
                                    <p:cond delay="0"/>
                                  </p:stCondLst>
                                  <p:childTnLst>
                                    <p:set>
                                      <p:cBhvr>
                                        <p:cTn dur="1" fill="hold">
                                          <p:stCondLst>
                                            <p:cond delay="0"/>
                                          </p:stCondLst>
                                        </p:cTn>
                                        <p:tgtEl>
                                          <p:spTgt spid="1901">
                                            <p:txEl>
                                              <p:pRg end="6" st="6"/>
                                            </p:txEl>
                                          </p:spTgt>
                                        </p:tgtEl>
                                        <p:attrNameLst>
                                          <p:attrName>style.visibility</p:attrName>
                                        </p:attrNameLst>
                                      </p:cBhvr>
                                      <p:to>
                                        <p:strVal val="visible"/>
                                      </p:to>
                                    </p:set>
                                    <p:anim calcmode="lin" valueType="num">
                                      <p:cBhvr additive="base">
                                        <p:cTn dur="1000"/>
                                        <p:tgtEl>
                                          <p:spTgt spid="1901">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500"/>
                            </p:stCondLst>
                            <p:childTnLst>
                              <p:par>
                                <p:cTn fill="hold" nodeType="afterEffect" presetClass="entr" presetID="2" presetSubtype="1">
                                  <p:stCondLst>
                                    <p:cond delay="0"/>
                                  </p:stCondLst>
                                  <p:childTnLst>
                                    <p:set>
                                      <p:cBhvr>
                                        <p:cTn dur="1" fill="hold">
                                          <p:stCondLst>
                                            <p:cond delay="0"/>
                                          </p:stCondLst>
                                        </p:cTn>
                                        <p:tgtEl>
                                          <p:spTgt spid="1901">
                                            <p:txEl>
                                              <p:pRg end="7" st="7"/>
                                            </p:txEl>
                                          </p:spTgt>
                                        </p:tgtEl>
                                        <p:attrNameLst>
                                          <p:attrName>style.visibility</p:attrName>
                                        </p:attrNameLst>
                                      </p:cBhvr>
                                      <p:to>
                                        <p:strVal val="visible"/>
                                      </p:to>
                                    </p:set>
                                    <p:anim calcmode="lin" valueType="num">
                                      <p:cBhvr additive="base">
                                        <p:cTn dur="1000"/>
                                        <p:tgtEl>
                                          <p:spTgt spid="1901">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6500"/>
                            </p:stCondLst>
                            <p:childTnLst>
                              <p:par>
                                <p:cTn fill="hold" nodeType="afterEffect" presetClass="entr" presetID="2" presetSubtype="1">
                                  <p:stCondLst>
                                    <p:cond delay="0"/>
                                  </p:stCondLst>
                                  <p:childTnLst>
                                    <p:set>
                                      <p:cBhvr>
                                        <p:cTn dur="1" fill="hold">
                                          <p:stCondLst>
                                            <p:cond delay="0"/>
                                          </p:stCondLst>
                                        </p:cTn>
                                        <p:tgtEl>
                                          <p:spTgt spid="1901">
                                            <p:txEl>
                                              <p:pRg end="8" st="8"/>
                                            </p:txEl>
                                          </p:spTgt>
                                        </p:tgtEl>
                                        <p:attrNameLst>
                                          <p:attrName>style.visibility</p:attrName>
                                        </p:attrNameLst>
                                      </p:cBhvr>
                                      <p:to>
                                        <p:strVal val="visible"/>
                                      </p:to>
                                    </p:set>
                                    <p:anim calcmode="lin" valueType="num">
                                      <p:cBhvr additive="base">
                                        <p:cTn dur="1000"/>
                                        <p:tgtEl>
                                          <p:spTgt spid="1901">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2">
                                            <p:txEl>
                                              <p:pRg end="0" st="0"/>
                                            </p:txEl>
                                          </p:spTgt>
                                        </p:tgtEl>
                                        <p:attrNameLst>
                                          <p:attrName>style.visibility</p:attrName>
                                        </p:attrNameLst>
                                      </p:cBhvr>
                                      <p:to>
                                        <p:strVal val="visible"/>
                                      </p:to>
                                    </p:set>
                                    <p:anim calcmode="lin" valueType="num">
                                      <p:cBhvr additive="base">
                                        <p:cTn dur="1000"/>
                                        <p:tgtEl>
                                          <p:spTgt spid="190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2">
                                            <p:txEl>
                                              <p:pRg end="1" st="1"/>
                                            </p:txEl>
                                          </p:spTgt>
                                        </p:tgtEl>
                                        <p:attrNameLst>
                                          <p:attrName>style.visibility</p:attrName>
                                        </p:attrNameLst>
                                      </p:cBhvr>
                                      <p:to>
                                        <p:strVal val="visible"/>
                                      </p:to>
                                    </p:set>
                                    <p:anim calcmode="lin" valueType="num">
                                      <p:cBhvr additive="base">
                                        <p:cTn dur="1000"/>
                                        <p:tgtEl>
                                          <p:spTgt spid="1902">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2">
                                            <p:txEl>
                                              <p:pRg end="2" st="2"/>
                                            </p:txEl>
                                          </p:spTgt>
                                        </p:tgtEl>
                                        <p:attrNameLst>
                                          <p:attrName>style.visibility</p:attrName>
                                        </p:attrNameLst>
                                      </p:cBhvr>
                                      <p:to>
                                        <p:strVal val="visible"/>
                                      </p:to>
                                    </p:set>
                                    <p:anim calcmode="lin" valueType="num">
                                      <p:cBhvr additive="base">
                                        <p:cTn dur="1000"/>
                                        <p:tgtEl>
                                          <p:spTgt spid="1902">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2">
                                            <p:txEl>
                                              <p:pRg end="3" st="3"/>
                                            </p:txEl>
                                          </p:spTgt>
                                        </p:tgtEl>
                                        <p:attrNameLst>
                                          <p:attrName>style.visibility</p:attrName>
                                        </p:attrNameLst>
                                      </p:cBhvr>
                                      <p:to>
                                        <p:strVal val="visible"/>
                                      </p:to>
                                    </p:set>
                                    <p:anim calcmode="lin" valueType="num">
                                      <p:cBhvr additive="base">
                                        <p:cTn dur="1000"/>
                                        <p:tgtEl>
                                          <p:spTgt spid="1902">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2">
                                            <p:txEl>
                                              <p:pRg end="4" st="4"/>
                                            </p:txEl>
                                          </p:spTgt>
                                        </p:tgtEl>
                                        <p:attrNameLst>
                                          <p:attrName>style.visibility</p:attrName>
                                        </p:attrNameLst>
                                      </p:cBhvr>
                                      <p:to>
                                        <p:strVal val="visible"/>
                                      </p:to>
                                    </p:set>
                                    <p:anim calcmode="lin" valueType="num">
                                      <p:cBhvr additive="base">
                                        <p:cTn dur="1000"/>
                                        <p:tgtEl>
                                          <p:spTgt spid="1902">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2">
                                            <p:txEl>
                                              <p:pRg end="5" st="5"/>
                                            </p:txEl>
                                          </p:spTgt>
                                        </p:tgtEl>
                                        <p:attrNameLst>
                                          <p:attrName>style.visibility</p:attrName>
                                        </p:attrNameLst>
                                      </p:cBhvr>
                                      <p:to>
                                        <p:strVal val="visible"/>
                                      </p:to>
                                    </p:set>
                                    <p:anim calcmode="lin" valueType="num">
                                      <p:cBhvr additive="base">
                                        <p:cTn dur="1000"/>
                                        <p:tgtEl>
                                          <p:spTgt spid="1902">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2">
                                            <p:txEl>
                                              <p:pRg end="6" st="6"/>
                                            </p:txEl>
                                          </p:spTgt>
                                        </p:tgtEl>
                                        <p:attrNameLst>
                                          <p:attrName>style.visibility</p:attrName>
                                        </p:attrNameLst>
                                      </p:cBhvr>
                                      <p:to>
                                        <p:strVal val="visible"/>
                                      </p:to>
                                    </p:set>
                                    <p:anim calcmode="lin" valueType="num">
                                      <p:cBhvr additive="base">
                                        <p:cTn dur="1000"/>
                                        <p:tgtEl>
                                          <p:spTgt spid="1902">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2">
                                            <p:txEl>
                                              <p:pRg end="7" st="7"/>
                                            </p:txEl>
                                          </p:spTgt>
                                        </p:tgtEl>
                                        <p:attrNameLst>
                                          <p:attrName>style.visibility</p:attrName>
                                        </p:attrNameLst>
                                      </p:cBhvr>
                                      <p:to>
                                        <p:strVal val="visible"/>
                                      </p:to>
                                    </p:set>
                                    <p:anim calcmode="lin" valueType="num">
                                      <p:cBhvr additive="base">
                                        <p:cTn dur="1000"/>
                                        <p:tgtEl>
                                          <p:spTgt spid="1902">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02">
                                            <p:txEl>
                                              <p:pRg end="8" st="8"/>
                                            </p:txEl>
                                          </p:spTgt>
                                        </p:tgtEl>
                                        <p:attrNameLst>
                                          <p:attrName>style.visibility</p:attrName>
                                        </p:attrNameLst>
                                      </p:cBhvr>
                                      <p:to>
                                        <p:strVal val="visible"/>
                                      </p:to>
                                    </p:set>
                                    <p:anim calcmode="lin" valueType="num">
                                      <p:cBhvr additive="base">
                                        <p:cTn dur="1000"/>
                                        <p:tgtEl>
                                          <p:spTgt spid="1902">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883"/>
                                        </p:tgtEl>
                                        <p:attrNameLst>
                                          <p:attrName>style.visibility</p:attrName>
                                        </p:attrNameLst>
                                      </p:cBhvr>
                                      <p:to>
                                        <p:strVal val="visible"/>
                                      </p:to>
                                    </p:set>
                                    <p:anim calcmode="lin" valueType="num">
                                      <p:cBhvr additive="base">
                                        <p:cTn dur="1000"/>
                                        <p:tgtEl>
                                          <p:spTgt spid="188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901">
                                            <p:txEl>
                                              <p:pRg end="0" st="0"/>
                                            </p:txEl>
                                          </p:spTgt>
                                        </p:tgtEl>
                                        <p:attrNameLst>
                                          <p:attrName>style.visibility</p:attrName>
                                        </p:attrNameLst>
                                      </p:cBhvr>
                                      <p:to>
                                        <p:strVal val="visible"/>
                                      </p:to>
                                    </p:set>
                                    <p:animEffect filter="fade" transition="in">
                                      <p:cBhvr>
                                        <p:cTn dur="1000"/>
                                        <p:tgtEl>
                                          <p:spTgt spid="190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1">
                                            <p:txEl>
                                              <p:pRg end="1" st="1"/>
                                            </p:txEl>
                                          </p:spTgt>
                                        </p:tgtEl>
                                        <p:attrNameLst>
                                          <p:attrName>style.visibility</p:attrName>
                                        </p:attrNameLst>
                                      </p:cBhvr>
                                      <p:to>
                                        <p:strVal val="visible"/>
                                      </p:to>
                                    </p:set>
                                    <p:animEffect filter="fade" transition="in">
                                      <p:cBhvr>
                                        <p:cTn dur="1000"/>
                                        <p:tgtEl>
                                          <p:spTgt spid="190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1">
                                            <p:txEl>
                                              <p:pRg end="2" st="2"/>
                                            </p:txEl>
                                          </p:spTgt>
                                        </p:tgtEl>
                                        <p:attrNameLst>
                                          <p:attrName>style.visibility</p:attrName>
                                        </p:attrNameLst>
                                      </p:cBhvr>
                                      <p:to>
                                        <p:strVal val="visible"/>
                                      </p:to>
                                    </p:set>
                                    <p:animEffect filter="fade" transition="in">
                                      <p:cBhvr>
                                        <p:cTn dur="1000"/>
                                        <p:tgtEl>
                                          <p:spTgt spid="190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1">
                                            <p:txEl>
                                              <p:pRg end="3" st="3"/>
                                            </p:txEl>
                                          </p:spTgt>
                                        </p:tgtEl>
                                        <p:attrNameLst>
                                          <p:attrName>style.visibility</p:attrName>
                                        </p:attrNameLst>
                                      </p:cBhvr>
                                      <p:to>
                                        <p:strVal val="visible"/>
                                      </p:to>
                                    </p:set>
                                    <p:animEffect filter="fade" transition="in">
                                      <p:cBhvr>
                                        <p:cTn dur="1000"/>
                                        <p:tgtEl>
                                          <p:spTgt spid="190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1">
                                            <p:txEl>
                                              <p:pRg end="4" st="4"/>
                                            </p:txEl>
                                          </p:spTgt>
                                        </p:tgtEl>
                                        <p:attrNameLst>
                                          <p:attrName>style.visibility</p:attrName>
                                        </p:attrNameLst>
                                      </p:cBhvr>
                                      <p:to>
                                        <p:strVal val="visible"/>
                                      </p:to>
                                    </p:set>
                                    <p:animEffect filter="fade" transition="in">
                                      <p:cBhvr>
                                        <p:cTn dur="1000"/>
                                        <p:tgtEl>
                                          <p:spTgt spid="190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1">
                                            <p:txEl>
                                              <p:pRg end="5" st="5"/>
                                            </p:txEl>
                                          </p:spTgt>
                                        </p:tgtEl>
                                        <p:attrNameLst>
                                          <p:attrName>style.visibility</p:attrName>
                                        </p:attrNameLst>
                                      </p:cBhvr>
                                      <p:to>
                                        <p:strVal val="visible"/>
                                      </p:to>
                                    </p:set>
                                    <p:animEffect filter="fade" transition="in">
                                      <p:cBhvr>
                                        <p:cTn dur="1000"/>
                                        <p:tgtEl>
                                          <p:spTgt spid="190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1">
                                            <p:txEl>
                                              <p:pRg end="6" st="6"/>
                                            </p:txEl>
                                          </p:spTgt>
                                        </p:tgtEl>
                                        <p:attrNameLst>
                                          <p:attrName>style.visibility</p:attrName>
                                        </p:attrNameLst>
                                      </p:cBhvr>
                                      <p:to>
                                        <p:strVal val="visible"/>
                                      </p:to>
                                    </p:set>
                                    <p:animEffect filter="fade" transition="in">
                                      <p:cBhvr>
                                        <p:cTn dur="1000"/>
                                        <p:tgtEl>
                                          <p:spTgt spid="190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1">
                                            <p:txEl>
                                              <p:pRg end="7" st="7"/>
                                            </p:txEl>
                                          </p:spTgt>
                                        </p:tgtEl>
                                        <p:attrNameLst>
                                          <p:attrName>style.visibility</p:attrName>
                                        </p:attrNameLst>
                                      </p:cBhvr>
                                      <p:to>
                                        <p:strVal val="visible"/>
                                      </p:to>
                                    </p:set>
                                    <p:animEffect filter="fade" transition="in">
                                      <p:cBhvr>
                                        <p:cTn dur="1000"/>
                                        <p:tgtEl>
                                          <p:spTgt spid="190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1">
                                            <p:txEl>
                                              <p:pRg end="8" st="8"/>
                                            </p:txEl>
                                          </p:spTgt>
                                        </p:tgtEl>
                                        <p:attrNameLst>
                                          <p:attrName>style.visibility</p:attrName>
                                        </p:attrNameLst>
                                      </p:cBhvr>
                                      <p:to>
                                        <p:strVal val="visible"/>
                                      </p:to>
                                    </p:set>
                                    <p:animEffect filter="fade" transition="in">
                                      <p:cBhvr>
                                        <p:cTn dur="1000"/>
                                        <p:tgtEl>
                                          <p:spTgt spid="1901">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2">
                                            <p:txEl>
                                              <p:pRg end="0" st="0"/>
                                            </p:txEl>
                                          </p:spTgt>
                                        </p:tgtEl>
                                        <p:attrNameLst>
                                          <p:attrName>style.visibility</p:attrName>
                                        </p:attrNameLst>
                                      </p:cBhvr>
                                      <p:to>
                                        <p:strVal val="visible"/>
                                      </p:to>
                                    </p:set>
                                    <p:animEffect filter="fade" transition="in">
                                      <p:cBhvr>
                                        <p:cTn dur="1000"/>
                                        <p:tgtEl>
                                          <p:spTgt spid="190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2">
                                            <p:txEl>
                                              <p:pRg end="1" st="1"/>
                                            </p:txEl>
                                          </p:spTgt>
                                        </p:tgtEl>
                                        <p:attrNameLst>
                                          <p:attrName>style.visibility</p:attrName>
                                        </p:attrNameLst>
                                      </p:cBhvr>
                                      <p:to>
                                        <p:strVal val="visible"/>
                                      </p:to>
                                    </p:set>
                                    <p:animEffect filter="fade" transition="in">
                                      <p:cBhvr>
                                        <p:cTn dur="1000"/>
                                        <p:tgtEl>
                                          <p:spTgt spid="190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2">
                                            <p:txEl>
                                              <p:pRg end="2" st="2"/>
                                            </p:txEl>
                                          </p:spTgt>
                                        </p:tgtEl>
                                        <p:attrNameLst>
                                          <p:attrName>style.visibility</p:attrName>
                                        </p:attrNameLst>
                                      </p:cBhvr>
                                      <p:to>
                                        <p:strVal val="visible"/>
                                      </p:to>
                                    </p:set>
                                    <p:animEffect filter="fade" transition="in">
                                      <p:cBhvr>
                                        <p:cTn dur="1000"/>
                                        <p:tgtEl>
                                          <p:spTgt spid="190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2">
                                            <p:txEl>
                                              <p:pRg end="3" st="3"/>
                                            </p:txEl>
                                          </p:spTgt>
                                        </p:tgtEl>
                                        <p:attrNameLst>
                                          <p:attrName>style.visibility</p:attrName>
                                        </p:attrNameLst>
                                      </p:cBhvr>
                                      <p:to>
                                        <p:strVal val="visible"/>
                                      </p:to>
                                    </p:set>
                                    <p:animEffect filter="fade" transition="in">
                                      <p:cBhvr>
                                        <p:cTn dur="1000"/>
                                        <p:tgtEl>
                                          <p:spTgt spid="190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2">
                                            <p:txEl>
                                              <p:pRg end="4" st="4"/>
                                            </p:txEl>
                                          </p:spTgt>
                                        </p:tgtEl>
                                        <p:attrNameLst>
                                          <p:attrName>style.visibility</p:attrName>
                                        </p:attrNameLst>
                                      </p:cBhvr>
                                      <p:to>
                                        <p:strVal val="visible"/>
                                      </p:to>
                                    </p:set>
                                    <p:animEffect filter="fade" transition="in">
                                      <p:cBhvr>
                                        <p:cTn dur="1000"/>
                                        <p:tgtEl>
                                          <p:spTgt spid="190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2">
                                            <p:txEl>
                                              <p:pRg end="5" st="5"/>
                                            </p:txEl>
                                          </p:spTgt>
                                        </p:tgtEl>
                                        <p:attrNameLst>
                                          <p:attrName>style.visibility</p:attrName>
                                        </p:attrNameLst>
                                      </p:cBhvr>
                                      <p:to>
                                        <p:strVal val="visible"/>
                                      </p:to>
                                    </p:set>
                                    <p:animEffect filter="fade" transition="in">
                                      <p:cBhvr>
                                        <p:cTn dur="1000"/>
                                        <p:tgtEl>
                                          <p:spTgt spid="190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2">
                                            <p:txEl>
                                              <p:pRg end="6" st="6"/>
                                            </p:txEl>
                                          </p:spTgt>
                                        </p:tgtEl>
                                        <p:attrNameLst>
                                          <p:attrName>style.visibility</p:attrName>
                                        </p:attrNameLst>
                                      </p:cBhvr>
                                      <p:to>
                                        <p:strVal val="visible"/>
                                      </p:to>
                                    </p:set>
                                    <p:animEffect filter="fade" transition="in">
                                      <p:cBhvr>
                                        <p:cTn dur="1000"/>
                                        <p:tgtEl>
                                          <p:spTgt spid="190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2">
                                            <p:txEl>
                                              <p:pRg end="7" st="7"/>
                                            </p:txEl>
                                          </p:spTgt>
                                        </p:tgtEl>
                                        <p:attrNameLst>
                                          <p:attrName>style.visibility</p:attrName>
                                        </p:attrNameLst>
                                      </p:cBhvr>
                                      <p:to>
                                        <p:strVal val="visible"/>
                                      </p:to>
                                    </p:set>
                                    <p:animEffect filter="fade" transition="in">
                                      <p:cBhvr>
                                        <p:cTn dur="1000"/>
                                        <p:tgtEl>
                                          <p:spTgt spid="190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2">
                                            <p:txEl>
                                              <p:pRg end="8" st="8"/>
                                            </p:txEl>
                                          </p:spTgt>
                                        </p:tgtEl>
                                        <p:attrNameLst>
                                          <p:attrName>style.visibility</p:attrName>
                                        </p:attrNameLst>
                                      </p:cBhvr>
                                      <p:to>
                                        <p:strVal val="visible"/>
                                      </p:to>
                                    </p:set>
                                    <p:animEffect filter="fade" transition="in">
                                      <p:cBhvr>
                                        <p:cTn dur="1000"/>
                                        <p:tgtEl>
                                          <p:spTgt spid="1902">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3"/>
                                        </p:tgtEl>
                                        <p:attrNameLst>
                                          <p:attrName>style.visibility</p:attrName>
                                        </p:attrNameLst>
                                      </p:cBhvr>
                                      <p:to>
                                        <p:strVal val="visible"/>
                                      </p:to>
                                    </p:set>
                                    <p:animEffect filter="fade" transition="in">
                                      <p:cBhvr>
                                        <p:cTn dur="1000"/>
                                        <p:tgtEl>
                                          <p:spTgt spid="1883"/>
                                        </p:tgtEl>
                                      </p:cBhvr>
                                    </p:animEffect>
                                  </p:childTnLst>
                                </p:cTn>
                              </p:par>
                            </p:childTnLst>
                          </p:cTn>
                        </p:par>
                        <p:par>
                          <p:cTn fill="hold">
                            <p:stCondLst>
                              <p:cond delay="27500"/>
                            </p:stCondLst>
                            <p:childTnLst>
                              <p:par>
                                <p:cTn fill="hold" nodeType="afterEffect" presetClass="entr" presetID="2" presetSubtype="1">
                                  <p:stCondLst>
                                    <p:cond delay="0"/>
                                  </p:stCondLst>
                                  <p:childTnLst>
                                    <p:set>
                                      <p:cBhvr>
                                        <p:cTn dur="1" fill="hold">
                                          <p:stCondLst>
                                            <p:cond delay="0"/>
                                          </p:stCondLst>
                                        </p:cTn>
                                        <p:tgtEl>
                                          <p:spTgt spid="1907">
                                            <p:txEl>
                                              <p:pRg end="0" st="0"/>
                                            </p:txEl>
                                          </p:spTgt>
                                        </p:tgtEl>
                                        <p:attrNameLst>
                                          <p:attrName>style.visibility</p:attrName>
                                        </p:attrNameLst>
                                      </p:cBhvr>
                                      <p:to>
                                        <p:strVal val="visible"/>
                                      </p:to>
                                    </p:set>
                                    <p:anim calcmode="lin" valueType="num">
                                      <p:cBhvr additive="base">
                                        <p:cTn dur="1000"/>
                                        <p:tgtEl>
                                          <p:spTgt spid="1907">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8500"/>
                            </p:stCondLst>
                            <p:childTnLst>
                              <p:par>
                                <p:cTn fill="hold" nodeType="afterEffect" presetClass="entr" presetID="2" presetSubtype="1">
                                  <p:stCondLst>
                                    <p:cond delay="0"/>
                                  </p:stCondLst>
                                  <p:childTnLst>
                                    <p:set>
                                      <p:cBhvr>
                                        <p:cTn dur="1" fill="hold">
                                          <p:stCondLst>
                                            <p:cond delay="0"/>
                                          </p:stCondLst>
                                        </p:cTn>
                                        <p:tgtEl>
                                          <p:spTgt spid="1907">
                                            <p:txEl>
                                              <p:pRg end="1" st="1"/>
                                            </p:txEl>
                                          </p:spTgt>
                                        </p:tgtEl>
                                        <p:attrNameLst>
                                          <p:attrName>style.visibility</p:attrName>
                                        </p:attrNameLst>
                                      </p:cBhvr>
                                      <p:to>
                                        <p:strVal val="visible"/>
                                      </p:to>
                                    </p:set>
                                    <p:anim calcmode="lin" valueType="num">
                                      <p:cBhvr additive="base">
                                        <p:cTn dur="1000"/>
                                        <p:tgtEl>
                                          <p:spTgt spid="1907">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9500"/>
                            </p:stCondLst>
                            <p:childTnLst>
                              <p:par>
                                <p:cTn fill="hold" nodeType="afterEffect" presetClass="entr" presetID="2" presetSubtype="1">
                                  <p:stCondLst>
                                    <p:cond delay="0"/>
                                  </p:stCondLst>
                                  <p:childTnLst>
                                    <p:set>
                                      <p:cBhvr>
                                        <p:cTn dur="1" fill="hold">
                                          <p:stCondLst>
                                            <p:cond delay="0"/>
                                          </p:stCondLst>
                                        </p:cTn>
                                        <p:tgtEl>
                                          <p:spTgt spid="1907">
                                            <p:txEl>
                                              <p:pRg end="2" st="2"/>
                                            </p:txEl>
                                          </p:spTgt>
                                        </p:tgtEl>
                                        <p:attrNameLst>
                                          <p:attrName>style.visibility</p:attrName>
                                        </p:attrNameLst>
                                      </p:cBhvr>
                                      <p:to>
                                        <p:strVal val="visible"/>
                                      </p:to>
                                    </p:set>
                                    <p:anim calcmode="lin" valueType="num">
                                      <p:cBhvr additive="base">
                                        <p:cTn dur="1000"/>
                                        <p:tgtEl>
                                          <p:spTgt spid="1907">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500"/>
                            </p:stCondLst>
                            <p:childTnLst>
                              <p:par>
                                <p:cTn fill="hold" nodeType="afterEffect" presetClass="entr" presetID="2" presetSubtype="1">
                                  <p:stCondLst>
                                    <p:cond delay="0"/>
                                  </p:stCondLst>
                                  <p:childTnLst>
                                    <p:set>
                                      <p:cBhvr>
                                        <p:cTn dur="1" fill="hold">
                                          <p:stCondLst>
                                            <p:cond delay="0"/>
                                          </p:stCondLst>
                                        </p:cTn>
                                        <p:tgtEl>
                                          <p:spTgt spid="1907">
                                            <p:txEl>
                                              <p:pRg end="3" st="3"/>
                                            </p:txEl>
                                          </p:spTgt>
                                        </p:tgtEl>
                                        <p:attrNameLst>
                                          <p:attrName>style.visibility</p:attrName>
                                        </p:attrNameLst>
                                      </p:cBhvr>
                                      <p:to>
                                        <p:strVal val="visible"/>
                                      </p:to>
                                    </p:set>
                                    <p:anim calcmode="lin" valueType="num">
                                      <p:cBhvr additive="base">
                                        <p:cTn dur="1000"/>
                                        <p:tgtEl>
                                          <p:spTgt spid="1907">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1500"/>
                            </p:stCondLst>
                            <p:childTnLst>
                              <p:par>
                                <p:cTn fill="hold" nodeType="afterEffect" presetClass="entr" presetID="2" presetSubtype="1">
                                  <p:stCondLst>
                                    <p:cond delay="0"/>
                                  </p:stCondLst>
                                  <p:childTnLst>
                                    <p:set>
                                      <p:cBhvr>
                                        <p:cTn dur="1" fill="hold">
                                          <p:stCondLst>
                                            <p:cond delay="0"/>
                                          </p:stCondLst>
                                        </p:cTn>
                                        <p:tgtEl>
                                          <p:spTgt spid="1907">
                                            <p:txEl>
                                              <p:pRg end="4" st="4"/>
                                            </p:txEl>
                                          </p:spTgt>
                                        </p:tgtEl>
                                        <p:attrNameLst>
                                          <p:attrName>style.visibility</p:attrName>
                                        </p:attrNameLst>
                                      </p:cBhvr>
                                      <p:to>
                                        <p:strVal val="visible"/>
                                      </p:to>
                                    </p:set>
                                    <p:anim calcmode="lin" valueType="num">
                                      <p:cBhvr additive="base">
                                        <p:cTn dur="1000"/>
                                        <p:tgtEl>
                                          <p:spTgt spid="1907">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0"/>
                            </p:stCondLst>
                            <p:childTnLst>
                              <p:par>
                                <p:cTn fill="hold" nodeType="afterEffect" presetClass="entr" presetID="2" presetSubtype="1">
                                  <p:stCondLst>
                                    <p:cond delay="0"/>
                                  </p:stCondLst>
                                  <p:childTnLst>
                                    <p:set>
                                      <p:cBhvr>
                                        <p:cTn dur="1" fill="hold">
                                          <p:stCondLst>
                                            <p:cond delay="0"/>
                                          </p:stCondLst>
                                        </p:cTn>
                                        <p:tgtEl>
                                          <p:spTgt spid="1907">
                                            <p:txEl>
                                              <p:pRg end="5" st="5"/>
                                            </p:txEl>
                                          </p:spTgt>
                                        </p:tgtEl>
                                        <p:attrNameLst>
                                          <p:attrName>style.visibility</p:attrName>
                                        </p:attrNameLst>
                                      </p:cBhvr>
                                      <p:to>
                                        <p:strVal val="visible"/>
                                      </p:to>
                                    </p:set>
                                    <p:anim calcmode="lin" valueType="num">
                                      <p:cBhvr additive="base">
                                        <p:cTn dur="1000"/>
                                        <p:tgtEl>
                                          <p:spTgt spid="1907">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3500"/>
                            </p:stCondLst>
                            <p:childTnLst>
                              <p:par>
                                <p:cTn fill="hold" nodeType="afterEffect" presetClass="entr" presetID="2" presetSubtype="1">
                                  <p:stCondLst>
                                    <p:cond delay="0"/>
                                  </p:stCondLst>
                                  <p:childTnLst>
                                    <p:set>
                                      <p:cBhvr>
                                        <p:cTn dur="1" fill="hold">
                                          <p:stCondLst>
                                            <p:cond delay="0"/>
                                          </p:stCondLst>
                                        </p:cTn>
                                        <p:tgtEl>
                                          <p:spTgt spid="1907">
                                            <p:txEl>
                                              <p:pRg end="6" st="6"/>
                                            </p:txEl>
                                          </p:spTgt>
                                        </p:tgtEl>
                                        <p:attrNameLst>
                                          <p:attrName>style.visibility</p:attrName>
                                        </p:attrNameLst>
                                      </p:cBhvr>
                                      <p:to>
                                        <p:strVal val="visible"/>
                                      </p:to>
                                    </p:set>
                                    <p:anim calcmode="lin" valueType="num">
                                      <p:cBhvr additive="base">
                                        <p:cTn dur="1000"/>
                                        <p:tgtEl>
                                          <p:spTgt spid="1907">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4500"/>
                            </p:stCondLst>
                            <p:childTnLst>
                              <p:par>
                                <p:cTn fill="hold" nodeType="afterEffect" presetClass="entr" presetID="2" presetSubtype="1">
                                  <p:stCondLst>
                                    <p:cond delay="0"/>
                                  </p:stCondLst>
                                  <p:childTnLst>
                                    <p:set>
                                      <p:cBhvr>
                                        <p:cTn dur="1" fill="hold">
                                          <p:stCondLst>
                                            <p:cond delay="0"/>
                                          </p:stCondLst>
                                        </p:cTn>
                                        <p:tgtEl>
                                          <p:spTgt spid="1907">
                                            <p:txEl>
                                              <p:pRg end="7" st="7"/>
                                            </p:txEl>
                                          </p:spTgt>
                                        </p:tgtEl>
                                        <p:attrNameLst>
                                          <p:attrName>style.visibility</p:attrName>
                                        </p:attrNameLst>
                                      </p:cBhvr>
                                      <p:to>
                                        <p:strVal val="visible"/>
                                      </p:to>
                                    </p:set>
                                    <p:anim calcmode="lin" valueType="num">
                                      <p:cBhvr additive="base">
                                        <p:cTn dur="1000"/>
                                        <p:tgtEl>
                                          <p:spTgt spid="1907">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500"/>
                            </p:stCondLst>
                            <p:childTnLst>
                              <p:par>
                                <p:cTn fill="hold" nodeType="afterEffect" presetClass="entr" presetID="2" presetSubtype="1">
                                  <p:stCondLst>
                                    <p:cond delay="0"/>
                                  </p:stCondLst>
                                  <p:childTnLst>
                                    <p:set>
                                      <p:cBhvr>
                                        <p:cTn dur="1" fill="hold">
                                          <p:stCondLst>
                                            <p:cond delay="0"/>
                                          </p:stCondLst>
                                        </p:cTn>
                                        <p:tgtEl>
                                          <p:spTgt spid="1907">
                                            <p:txEl>
                                              <p:pRg end="8" st="8"/>
                                            </p:txEl>
                                          </p:spTgt>
                                        </p:tgtEl>
                                        <p:attrNameLst>
                                          <p:attrName>style.visibility</p:attrName>
                                        </p:attrNameLst>
                                      </p:cBhvr>
                                      <p:to>
                                        <p:strVal val="visible"/>
                                      </p:to>
                                    </p:set>
                                    <p:anim calcmode="lin" valueType="num">
                                      <p:cBhvr additive="base">
                                        <p:cTn dur="1000"/>
                                        <p:tgtEl>
                                          <p:spTgt spid="190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887"/>
                                        </p:tgtEl>
                                        <p:attrNameLst>
                                          <p:attrName>style.visibility</p:attrName>
                                        </p:attrNameLst>
                                      </p:cBhvr>
                                      <p:to>
                                        <p:strVal val="visible"/>
                                      </p:to>
                                    </p:set>
                                    <p:anim calcmode="lin" valueType="num">
                                      <p:cBhvr additive="base">
                                        <p:cTn dur="1000"/>
                                        <p:tgtEl>
                                          <p:spTgt spid="188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907">
                                            <p:txEl>
                                              <p:pRg end="0" st="0"/>
                                            </p:txEl>
                                          </p:spTgt>
                                        </p:tgtEl>
                                        <p:attrNameLst>
                                          <p:attrName>style.visibility</p:attrName>
                                        </p:attrNameLst>
                                      </p:cBhvr>
                                      <p:to>
                                        <p:strVal val="visible"/>
                                      </p:to>
                                    </p:set>
                                    <p:animEffect filter="fade" transition="in">
                                      <p:cBhvr>
                                        <p:cTn dur="1000"/>
                                        <p:tgtEl>
                                          <p:spTgt spid="190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7">
                                            <p:txEl>
                                              <p:pRg end="1" st="1"/>
                                            </p:txEl>
                                          </p:spTgt>
                                        </p:tgtEl>
                                        <p:attrNameLst>
                                          <p:attrName>style.visibility</p:attrName>
                                        </p:attrNameLst>
                                      </p:cBhvr>
                                      <p:to>
                                        <p:strVal val="visible"/>
                                      </p:to>
                                    </p:set>
                                    <p:animEffect filter="fade" transition="in">
                                      <p:cBhvr>
                                        <p:cTn dur="1000"/>
                                        <p:tgtEl>
                                          <p:spTgt spid="190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7">
                                            <p:txEl>
                                              <p:pRg end="2" st="2"/>
                                            </p:txEl>
                                          </p:spTgt>
                                        </p:tgtEl>
                                        <p:attrNameLst>
                                          <p:attrName>style.visibility</p:attrName>
                                        </p:attrNameLst>
                                      </p:cBhvr>
                                      <p:to>
                                        <p:strVal val="visible"/>
                                      </p:to>
                                    </p:set>
                                    <p:animEffect filter="fade" transition="in">
                                      <p:cBhvr>
                                        <p:cTn dur="1000"/>
                                        <p:tgtEl>
                                          <p:spTgt spid="190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7">
                                            <p:txEl>
                                              <p:pRg end="3" st="3"/>
                                            </p:txEl>
                                          </p:spTgt>
                                        </p:tgtEl>
                                        <p:attrNameLst>
                                          <p:attrName>style.visibility</p:attrName>
                                        </p:attrNameLst>
                                      </p:cBhvr>
                                      <p:to>
                                        <p:strVal val="visible"/>
                                      </p:to>
                                    </p:set>
                                    <p:animEffect filter="fade" transition="in">
                                      <p:cBhvr>
                                        <p:cTn dur="1000"/>
                                        <p:tgtEl>
                                          <p:spTgt spid="190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7">
                                            <p:txEl>
                                              <p:pRg end="4" st="4"/>
                                            </p:txEl>
                                          </p:spTgt>
                                        </p:tgtEl>
                                        <p:attrNameLst>
                                          <p:attrName>style.visibility</p:attrName>
                                        </p:attrNameLst>
                                      </p:cBhvr>
                                      <p:to>
                                        <p:strVal val="visible"/>
                                      </p:to>
                                    </p:set>
                                    <p:animEffect filter="fade" transition="in">
                                      <p:cBhvr>
                                        <p:cTn dur="1000"/>
                                        <p:tgtEl>
                                          <p:spTgt spid="190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7">
                                            <p:txEl>
                                              <p:pRg end="5" st="5"/>
                                            </p:txEl>
                                          </p:spTgt>
                                        </p:tgtEl>
                                        <p:attrNameLst>
                                          <p:attrName>style.visibility</p:attrName>
                                        </p:attrNameLst>
                                      </p:cBhvr>
                                      <p:to>
                                        <p:strVal val="visible"/>
                                      </p:to>
                                    </p:set>
                                    <p:animEffect filter="fade" transition="in">
                                      <p:cBhvr>
                                        <p:cTn dur="1000"/>
                                        <p:tgtEl>
                                          <p:spTgt spid="190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7">
                                            <p:txEl>
                                              <p:pRg end="6" st="6"/>
                                            </p:txEl>
                                          </p:spTgt>
                                        </p:tgtEl>
                                        <p:attrNameLst>
                                          <p:attrName>style.visibility</p:attrName>
                                        </p:attrNameLst>
                                      </p:cBhvr>
                                      <p:to>
                                        <p:strVal val="visible"/>
                                      </p:to>
                                    </p:set>
                                    <p:animEffect filter="fade" transition="in">
                                      <p:cBhvr>
                                        <p:cTn dur="1000"/>
                                        <p:tgtEl>
                                          <p:spTgt spid="190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7">
                                            <p:txEl>
                                              <p:pRg end="7" st="7"/>
                                            </p:txEl>
                                          </p:spTgt>
                                        </p:tgtEl>
                                        <p:attrNameLst>
                                          <p:attrName>style.visibility</p:attrName>
                                        </p:attrNameLst>
                                      </p:cBhvr>
                                      <p:to>
                                        <p:strVal val="visible"/>
                                      </p:to>
                                    </p:set>
                                    <p:animEffect filter="fade" transition="in">
                                      <p:cBhvr>
                                        <p:cTn dur="1000"/>
                                        <p:tgtEl>
                                          <p:spTgt spid="190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7">
                                            <p:txEl>
                                              <p:pRg end="8" st="8"/>
                                            </p:txEl>
                                          </p:spTgt>
                                        </p:tgtEl>
                                        <p:attrNameLst>
                                          <p:attrName>style.visibility</p:attrName>
                                        </p:attrNameLst>
                                      </p:cBhvr>
                                      <p:to>
                                        <p:strVal val="visible"/>
                                      </p:to>
                                    </p:set>
                                    <p:animEffect filter="fade" transition="in">
                                      <p:cBhvr>
                                        <p:cTn dur="1000"/>
                                        <p:tgtEl>
                                          <p:spTgt spid="1907">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7"/>
                                        </p:tgtEl>
                                        <p:attrNameLst>
                                          <p:attrName>style.visibility</p:attrName>
                                        </p:attrNameLst>
                                      </p:cBhvr>
                                      <p:to>
                                        <p:strVal val="visible"/>
                                      </p:to>
                                    </p:set>
                                    <p:animEffect filter="fade" transition="in">
                                      <p:cBhvr>
                                        <p:cTn dur="1000"/>
                                        <p:tgtEl>
                                          <p:spTgt spid="1887"/>
                                        </p:tgtEl>
                                      </p:cBhvr>
                                    </p:animEffect>
                                  </p:childTnLst>
                                </p:cTn>
                              </p:par>
                            </p:childTnLst>
                          </p:cTn>
                        </p:par>
                        <p:par>
                          <p:cTn fill="hold">
                            <p:stCondLst>
                              <p:cond delay="36500"/>
                            </p:stCondLst>
                            <p:childTnLst>
                              <p:par>
                                <p:cTn fill="hold" nodeType="afterEffect" presetClass="entr" presetID="2" presetSubtype="1">
                                  <p:stCondLst>
                                    <p:cond delay="0"/>
                                  </p:stCondLst>
                                  <p:childTnLst>
                                    <p:set>
                                      <p:cBhvr>
                                        <p:cTn dur="1" fill="hold">
                                          <p:stCondLst>
                                            <p:cond delay="0"/>
                                          </p:stCondLst>
                                        </p:cTn>
                                        <p:tgtEl>
                                          <p:spTgt spid="1905">
                                            <p:txEl>
                                              <p:pRg end="0" st="0"/>
                                            </p:txEl>
                                          </p:spTgt>
                                        </p:tgtEl>
                                        <p:attrNameLst>
                                          <p:attrName>style.visibility</p:attrName>
                                        </p:attrNameLst>
                                      </p:cBhvr>
                                      <p:to>
                                        <p:strVal val="visible"/>
                                      </p:to>
                                    </p:set>
                                    <p:anim calcmode="lin" valueType="num">
                                      <p:cBhvr additive="base">
                                        <p:cTn dur="1000"/>
                                        <p:tgtEl>
                                          <p:spTgt spid="1905">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0"/>
                            </p:stCondLst>
                            <p:childTnLst>
                              <p:par>
                                <p:cTn fill="hold" nodeType="afterEffect" presetClass="entr" presetID="2" presetSubtype="1">
                                  <p:stCondLst>
                                    <p:cond delay="0"/>
                                  </p:stCondLst>
                                  <p:childTnLst>
                                    <p:set>
                                      <p:cBhvr>
                                        <p:cTn dur="1" fill="hold">
                                          <p:stCondLst>
                                            <p:cond delay="0"/>
                                          </p:stCondLst>
                                        </p:cTn>
                                        <p:tgtEl>
                                          <p:spTgt spid="1905">
                                            <p:txEl>
                                              <p:pRg end="1" st="1"/>
                                            </p:txEl>
                                          </p:spTgt>
                                        </p:tgtEl>
                                        <p:attrNameLst>
                                          <p:attrName>style.visibility</p:attrName>
                                        </p:attrNameLst>
                                      </p:cBhvr>
                                      <p:to>
                                        <p:strVal val="visible"/>
                                      </p:to>
                                    </p:set>
                                    <p:anim calcmode="lin" valueType="num">
                                      <p:cBhvr additive="base">
                                        <p:cTn dur="1000"/>
                                        <p:tgtEl>
                                          <p:spTgt spid="1905">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8500"/>
                            </p:stCondLst>
                            <p:childTnLst>
                              <p:par>
                                <p:cTn fill="hold" nodeType="afterEffect" presetClass="entr" presetID="2" presetSubtype="1">
                                  <p:stCondLst>
                                    <p:cond delay="0"/>
                                  </p:stCondLst>
                                  <p:childTnLst>
                                    <p:set>
                                      <p:cBhvr>
                                        <p:cTn dur="1" fill="hold">
                                          <p:stCondLst>
                                            <p:cond delay="0"/>
                                          </p:stCondLst>
                                        </p:cTn>
                                        <p:tgtEl>
                                          <p:spTgt spid="1905">
                                            <p:txEl>
                                              <p:pRg end="2" st="2"/>
                                            </p:txEl>
                                          </p:spTgt>
                                        </p:tgtEl>
                                        <p:attrNameLst>
                                          <p:attrName>style.visibility</p:attrName>
                                        </p:attrNameLst>
                                      </p:cBhvr>
                                      <p:to>
                                        <p:strVal val="visible"/>
                                      </p:to>
                                    </p:set>
                                    <p:anim calcmode="lin" valueType="num">
                                      <p:cBhvr additive="base">
                                        <p:cTn dur="1000"/>
                                        <p:tgtEl>
                                          <p:spTgt spid="1905">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9500"/>
                            </p:stCondLst>
                            <p:childTnLst>
                              <p:par>
                                <p:cTn fill="hold" nodeType="afterEffect" presetClass="entr" presetID="2" presetSubtype="1">
                                  <p:stCondLst>
                                    <p:cond delay="0"/>
                                  </p:stCondLst>
                                  <p:childTnLst>
                                    <p:set>
                                      <p:cBhvr>
                                        <p:cTn dur="1" fill="hold">
                                          <p:stCondLst>
                                            <p:cond delay="0"/>
                                          </p:stCondLst>
                                        </p:cTn>
                                        <p:tgtEl>
                                          <p:spTgt spid="1905">
                                            <p:txEl>
                                              <p:pRg end="3" st="3"/>
                                            </p:txEl>
                                          </p:spTgt>
                                        </p:tgtEl>
                                        <p:attrNameLst>
                                          <p:attrName>style.visibility</p:attrName>
                                        </p:attrNameLst>
                                      </p:cBhvr>
                                      <p:to>
                                        <p:strVal val="visible"/>
                                      </p:to>
                                    </p:set>
                                    <p:anim calcmode="lin" valueType="num">
                                      <p:cBhvr additive="base">
                                        <p:cTn dur="1000"/>
                                        <p:tgtEl>
                                          <p:spTgt spid="1905">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500"/>
                            </p:stCondLst>
                            <p:childTnLst>
                              <p:par>
                                <p:cTn fill="hold" nodeType="afterEffect" presetClass="entr" presetID="2" presetSubtype="1">
                                  <p:stCondLst>
                                    <p:cond delay="0"/>
                                  </p:stCondLst>
                                  <p:childTnLst>
                                    <p:set>
                                      <p:cBhvr>
                                        <p:cTn dur="1" fill="hold">
                                          <p:stCondLst>
                                            <p:cond delay="0"/>
                                          </p:stCondLst>
                                        </p:cTn>
                                        <p:tgtEl>
                                          <p:spTgt spid="1905">
                                            <p:txEl>
                                              <p:pRg end="4" st="4"/>
                                            </p:txEl>
                                          </p:spTgt>
                                        </p:tgtEl>
                                        <p:attrNameLst>
                                          <p:attrName>style.visibility</p:attrName>
                                        </p:attrNameLst>
                                      </p:cBhvr>
                                      <p:to>
                                        <p:strVal val="visible"/>
                                      </p:to>
                                    </p:set>
                                    <p:anim calcmode="lin" valueType="num">
                                      <p:cBhvr additive="base">
                                        <p:cTn dur="1000"/>
                                        <p:tgtEl>
                                          <p:spTgt spid="1905">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1500"/>
                            </p:stCondLst>
                            <p:childTnLst>
                              <p:par>
                                <p:cTn fill="hold" nodeType="afterEffect" presetClass="entr" presetID="2" presetSubtype="1">
                                  <p:stCondLst>
                                    <p:cond delay="0"/>
                                  </p:stCondLst>
                                  <p:childTnLst>
                                    <p:set>
                                      <p:cBhvr>
                                        <p:cTn dur="1" fill="hold">
                                          <p:stCondLst>
                                            <p:cond delay="0"/>
                                          </p:stCondLst>
                                        </p:cTn>
                                        <p:tgtEl>
                                          <p:spTgt spid="1905">
                                            <p:txEl>
                                              <p:pRg end="5" st="5"/>
                                            </p:txEl>
                                          </p:spTgt>
                                        </p:tgtEl>
                                        <p:attrNameLst>
                                          <p:attrName>style.visibility</p:attrName>
                                        </p:attrNameLst>
                                      </p:cBhvr>
                                      <p:to>
                                        <p:strVal val="visible"/>
                                      </p:to>
                                    </p:set>
                                    <p:anim calcmode="lin" valueType="num">
                                      <p:cBhvr additive="base">
                                        <p:cTn dur="1000"/>
                                        <p:tgtEl>
                                          <p:spTgt spid="1905">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2500"/>
                            </p:stCondLst>
                            <p:childTnLst>
                              <p:par>
                                <p:cTn fill="hold" nodeType="afterEffect" presetClass="entr" presetID="2" presetSubtype="1">
                                  <p:stCondLst>
                                    <p:cond delay="0"/>
                                  </p:stCondLst>
                                  <p:childTnLst>
                                    <p:set>
                                      <p:cBhvr>
                                        <p:cTn dur="1" fill="hold">
                                          <p:stCondLst>
                                            <p:cond delay="0"/>
                                          </p:stCondLst>
                                        </p:cTn>
                                        <p:tgtEl>
                                          <p:spTgt spid="1905">
                                            <p:txEl>
                                              <p:pRg end="6" st="6"/>
                                            </p:txEl>
                                          </p:spTgt>
                                        </p:tgtEl>
                                        <p:attrNameLst>
                                          <p:attrName>style.visibility</p:attrName>
                                        </p:attrNameLst>
                                      </p:cBhvr>
                                      <p:to>
                                        <p:strVal val="visible"/>
                                      </p:to>
                                    </p:set>
                                    <p:anim calcmode="lin" valueType="num">
                                      <p:cBhvr additive="base">
                                        <p:cTn dur="1000"/>
                                        <p:tgtEl>
                                          <p:spTgt spid="1905">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3500"/>
                            </p:stCondLst>
                            <p:childTnLst>
                              <p:par>
                                <p:cTn fill="hold" nodeType="afterEffect" presetClass="entr" presetID="2" presetSubtype="1">
                                  <p:stCondLst>
                                    <p:cond delay="0"/>
                                  </p:stCondLst>
                                  <p:childTnLst>
                                    <p:set>
                                      <p:cBhvr>
                                        <p:cTn dur="1" fill="hold">
                                          <p:stCondLst>
                                            <p:cond delay="0"/>
                                          </p:stCondLst>
                                        </p:cTn>
                                        <p:tgtEl>
                                          <p:spTgt spid="1905">
                                            <p:txEl>
                                              <p:pRg end="7" st="7"/>
                                            </p:txEl>
                                          </p:spTgt>
                                        </p:tgtEl>
                                        <p:attrNameLst>
                                          <p:attrName>style.visibility</p:attrName>
                                        </p:attrNameLst>
                                      </p:cBhvr>
                                      <p:to>
                                        <p:strVal val="visible"/>
                                      </p:to>
                                    </p:set>
                                    <p:anim calcmode="lin" valueType="num">
                                      <p:cBhvr additive="base">
                                        <p:cTn dur="1000"/>
                                        <p:tgtEl>
                                          <p:spTgt spid="1905">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4500"/>
                            </p:stCondLst>
                            <p:childTnLst>
                              <p:par>
                                <p:cTn fill="hold" nodeType="afterEffect" presetClass="entr" presetID="2" presetSubtype="1">
                                  <p:stCondLst>
                                    <p:cond delay="0"/>
                                  </p:stCondLst>
                                  <p:childTnLst>
                                    <p:set>
                                      <p:cBhvr>
                                        <p:cTn dur="1" fill="hold">
                                          <p:stCondLst>
                                            <p:cond delay="0"/>
                                          </p:stCondLst>
                                        </p:cTn>
                                        <p:tgtEl>
                                          <p:spTgt spid="1905">
                                            <p:txEl>
                                              <p:pRg end="8" st="8"/>
                                            </p:txEl>
                                          </p:spTgt>
                                        </p:tgtEl>
                                        <p:attrNameLst>
                                          <p:attrName>style.visibility</p:attrName>
                                        </p:attrNameLst>
                                      </p:cBhvr>
                                      <p:to>
                                        <p:strVal val="visible"/>
                                      </p:to>
                                    </p:set>
                                    <p:anim calcmode="lin" valueType="num">
                                      <p:cBhvr additive="base">
                                        <p:cTn dur="1000"/>
                                        <p:tgtEl>
                                          <p:spTgt spid="1905">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884"/>
                                        </p:tgtEl>
                                        <p:attrNameLst>
                                          <p:attrName>style.visibility</p:attrName>
                                        </p:attrNameLst>
                                      </p:cBhvr>
                                      <p:to>
                                        <p:strVal val="visible"/>
                                      </p:to>
                                    </p:set>
                                    <p:anim calcmode="lin" valueType="num">
                                      <p:cBhvr additive="base">
                                        <p:cTn dur="1000"/>
                                        <p:tgtEl>
                                          <p:spTgt spid="188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905">
                                            <p:txEl>
                                              <p:pRg end="0" st="0"/>
                                            </p:txEl>
                                          </p:spTgt>
                                        </p:tgtEl>
                                        <p:attrNameLst>
                                          <p:attrName>style.visibility</p:attrName>
                                        </p:attrNameLst>
                                      </p:cBhvr>
                                      <p:to>
                                        <p:strVal val="visible"/>
                                      </p:to>
                                    </p:set>
                                    <p:animEffect filter="fade" transition="in">
                                      <p:cBhvr>
                                        <p:cTn dur="1000"/>
                                        <p:tgtEl>
                                          <p:spTgt spid="190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5">
                                            <p:txEl>
                                              <p:pRg end="1" st="1"/>
                                            </p:txEl>
                                          </p:spTgt>
                                        </p:tgtEl>
                                        <p:attrNameLst>
                                          <p:attrName>style.visibility</p:attrName>
                                        </p:attrNameLst>
                                      </p:cBhvr>
                                      <p:to>
                                        <p:strVal val="visible"/>
                                      </p:to>
                                    </p:set>
                                    <p:animEffect filter="fade" transition="in">
                                      <p:cBhvr>
                                        <p:cTn dur="1000"/>
                                        <p:tgtEl>
                                          <p:spTgt spid="190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5">
                                            <p:txEl>
                                              <p:pRg end="2" st="2"/>
                                            </p:txEl>
                                          </p:spTgt>
                                        </p:tgtEl>
                                        <p:attrNameLst>
                                          <p:attrName>style.visibility</p:attrName>
                                        </p:attrNameLst>
                                      </p:cBhvr>
                                      <p:to>
                                        <p:strVal val="visible"/>
                                      </p:to>
                                    </p:set>
                                    <p:animEffect filter="fade" transition="in">
                                      <p:cBhvr>
                                        <p:cTn dur="1000"/>
                                        <p:tgtEl>
                                          <p:spTgt spid="190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5">
                                            <p:txEl>
                                              <p:pRg end="3" st="3"/>
                                            </p:txEl>
                                          </p:spTgt>
                                        </p:tgtEl>
                                        <p:attrNameLst>
                                          <p:attrName>style.visibility</p:attrName>
                                        </p:attrNameLst>
                                      </p:cBhvr>
                                      <p:to>
                                        <p:strVal val="visible"/>
                                      </p:to>
                                    </p:set>
                                    <p:animEffect filter="fade" transition="in">
                                      <p:cBhvr>
                                        <p:cTn dur="1000"/>
                                        <p:tgtEl>
                                          <p:spTgt spid="190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5">
                                            <p:txEl>
                                              <p:pRg end="4" st="4"/>
                                            </p:txEl>
                                          </p:spTgt>
                                        </p:tgtEl>
                                        <p:attrNameLst>
                                          <p:attrName>style.visibility</p:attrName>
                                        </p:attrNameLst>
                                      </p:cBhvr>
                                      <p:to>
                                        <p:strVal val="visible"/>
                                      </p:to>
                                    </p:set>
                                    <p:animEffect filter="fade" transition="in">
                                      <p:cBhvr>
                                        <p:cTn dur="1000"/>
                                        <p:tgtEl>
                                          <p:spTgt spid="190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5">
                                            <p:txEl>
                                              <p:pRg end="5" st="5"/>
                                            </p:txEl>
                                          </p:spTgt>
                                        </p:tgtEl>
                                        <p:attrNameLst>
                                          <p:attrName>style.visibility</p:attrName>
                                        </p:attrNameLst>
                                      </p:cBhvr>
                                      <p:to>
                                        <p:strVal val="visible"/>
                                      </p:to>
                                    </p:set>
                                    <p:animEffect filter="fade" transition="in">
                                      <p:cBhvr>
                                        <p:cTn dur="1000"/>
                                        <p:tgtEl>
                                          <p:spTgt spid="190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5">
                                            <p:txEl>
                                              <p:pRg end="6" st="6"/>
                                            </p:txEl>
                                          </p:spTgt>
                                        </p:tgtEl>
                                        <p:attrNameLst>
                                          <p:attrName>style.visibility</p:attrName>
                                        </p:attrNameLst>
                                      </p:cBhvr>
                                      <p:to>
                                        <p:strVal val="visible"/>
                                      </p:to>
                                    </p:set>
                                    <p:animEffect filter="fade" transition="in">
                                      <p:cBhvr>
                                        <p:cTn dur="1000"/>
                                        <p:tgtEl>
                                          <p:spTgt spid="190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5">
                                            <p:txEl>
                                              <p:pRg end="7" st="7"/>
                                            </p:txEl>
                                          </p:spTgt>
                                        </p:tgtEl>
                                        <p:attrNameLst>
                                          <p:attrName>style.visibility</p:attrName>
                                        </p:attrNameLst>
                                      </p:cBhvr>
                                      <p:to>
                                        <p:strVal val="visible"/>
                                      </p:to>
                                    </p:set>
                                    <p:animEffect filter="fade" transition="in">
                                      <p:cBhvr>
                                        <p:cTn dur="1000"/>
                                        <p:tgtEl>
                                          <p:spTgt spid="190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5">
                                            <p:txEl>
                                              <p:pRg end="8" st="8"/>
                                            </p:txEl>
                                          </p:spTgt>
                                        </p:tgtEl>
                                        <p:attrNameLst>
                                          <p:attrName>style.visibility</p:attrName>
                                        </p:attrNameLst>
                                      </p:cBhvr>
                                      <p:to>
                                        <p:strVal val="visible"/>
                                      </p:to>
                                    </p:set>
                                    <p:animEffect filter="fade" transition="in">
                                      <p:cBhvr>
                                        <p:cTn dur="1000"/>
                                        <p:tgtEl>
                                          <p:spTgt spid="1905">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4"/>
                                        </p:tgtEl>
                                        <p:attrNameLst>
                                          <p:attrName>style.visibility</p:attrName>
                                        </p:attrNameLst>
                                      </p:cBhvr>
                                      <p:to>
                                        <p:strVal val="visible"/>
                                      </p:to>
                                    </p:set>
                                    <p:animEffect filter="fade" transition="in">
                                      <p:cBhvr>
                                        <p:cTn dur="1000"/>
                                        <p:tgtEl>
                                          <p:spTgt spid="1884"/>
                                        </p:tgtEl>
                                      </p:cBhvr>
                                    </p:animEffect>
                                  </p:childTnLst>
                                </p:cTn>
                              </p:par>
                            </p:childTnLst>
                          </p:cTn>
                        </p:par>
                        <p:par>
                          <p:cTn fill="hold">
                            <p:stCondLst>
                              <p:cond delay="45500"/>
                            </p:stCondLst>
                            <p:childTnLst>
                              <p:par>
                                <p:cTn fill="hold" nodeType="afterEffect" presetClass="entr" presetID="2" presetSubtype="1">
                                  <p:stCondLst>
                                    <p:cond delay="0"/>
                                  </p:stCondLst>
                                  <p:childTnLst>
                                    <p:set>
                                      <p:cBhvr>
                                        <p:cTn dur="1" fill="hold">
                                          <p:stCondLst>
                                            <p:cond delay="0"/>
                                          </p:stCondLst>
                                        </p:cTn>
                                        <p:tgtEl>
                                          <p:spTgt spid="1908">
                                            <p:txEl>
                                              <p:pRg end="0" st="0"/>
                                            </p:txEl>
                                          </p:spTgt>
                                        </p:tgtEl>
                                        <p:attrNameLst>
                                          <p:attrName>style.visibility</p:attrName>
                                        </p:attrNameLst>
                                      </p:cBhvr>
                                      <p:to>
                                        <p:strVal val="visible"/>
                                      </p:to>
                                    </p:set>
                                    <p:anim calcmode="lin" valueType="num">
                                      <p:cBhvr additive="base">
                                        <p:cTn dur="1000"/>
                                        <p:tgtEl>
                                          <p:spTgt spid="1908">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6500"/>
                            </p:stCondLst>
                            <p:childTnLst>
                              <p:par>
                                <p:cTn fill="hold" nodeType="afterEffect" presetClass="entr" presetID="2" presetSubtype="1">
                                  <p:stCondLst>
                                    <p:cond delay="0"/>
                                  </p:stCondLst>
                                  <p:childTnLst>
                                    <p:set>
                                      <p:cBhvr>
                                        <p:cTn dur="1" fill="hold">
                                          <p:stCondLst>
                                            <p:cond delay="0"/>
                                          </p:stCondLst>
                                        </p:cTn>
                                        <p:tgtEl>
                                          <p:spTgt spid="1908">
                                            <p:txEl>
                                              <p:pRg end="1" st="1"/>
                                            </p:txEl>
                                          </p:spTgt>
                                        </p:tgtEl>
                                        <p:attrNameLst>
                                          <p:attrName>style.visibility</p:attrName>
                                        </p:attrNameLst>
                                      </p:cBhvr>
                                      <p:to>
                                        <p:strVal val="visible"/>
                                      </p:to>
                                    </p:set>
                                    <p:anim calcmode="lin" valueType="num">
                                      <p:cBhvr additive="base">
                                        <p:cTn dur="1000"/>
                                        <p:tgtEl>
                                          <p:spTgt spid="1908">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500"/>
                            </p:stCondLst>
                            <p:childTnLst>
                              <p:par>
                                <p:cTn fill="hold" nodeType="afterEffect" presetClass="entr" presetID="2" presetSubtype="1">
                                  <p:stCondLst>
                                    <p:cond delay="0"/>
                                  </p:stCondLst>
                                  <p:childTnLst>
                                    <p:set>
                                      <p:cBhvr>
                                        <p:cTn dur="1" fill="hold">
                                          <p:stCondLst>
                                            <p:cond delay="0"/>
                                          </p:stCondLst>
                                        </p:cTn>
                                        <p:tgtEl>
                                          <p:spTgt spid="1908">
                                            <p:txEl>
                                              <p:pRg end="2" st="2"/>
                                            </p:txEl>
                                          </p:spTgt>
                                        </p:tgtEl>
                                        <p:attrNameLst>
                                          <p:attrName>style.visibility</p:attrName>
                                        </p:attrNameLst>
                                      </p:cBhvr>
                                      <p:to>
                                        <p:strVal val="visible"/>
                                      </p:to>
                                    </p:set>
                                    <p:anim calcmode="lin" valueType="num">
                                      <p:cBhvr additive="base">
                                        <p:cTn dur="1000"/>
                                        <p:tgtEl>
                                          <p:spTgt spid="1908">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8500"/>
                            </p:stCondLst>
                            <p:childTnLst>
                              <p:par>
                                <p:cTn fill="hold" nodeType="afterEffect" presetClass="entr" presetID="2" presetSubtype="1">
                                  <p:stCondLst>
                                    <p:cond delay="0"/>
                                  </p:stCondLst>
                                  <p:childTnLst>
                                    <p:set>
                                      <p:cBhvr>
                                        <p:cTn dur="1" fill="hold">
                                          <p:stCondLst>
                                            <p:cond delay="0"/>
                                          </p:stCondLst>
                                        </p:cTn>
                                        <p:tgtEl>
                                          <p:spTgt spid="1908">
                                            <p:txEl>
                                              <p:pRg end="3" st="3"/>
                                            </p:txEl>
                                          </p:spTgt>
                                        </p:tgtEl>
                                        <p:attrNameLst>
                                          <p:attrName>style.visibility</p:attrName>
                                        </p:attrNameLst>
                                      </p:cBhvr>
                                      <p:to>
                                        <p:strVal val="visible"/>
                                      </p:to>
                                    </p:set>
                                    <p:anim calcmode="lin" valueType="num">
                                      <p:cBhvr additive="base">
                                        <p:cTn dur="1000"/>
                                        <p:tgtEl>
                                          <p:spTgt spid="1908">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9500"/>
                            </p:stCondLst>
                            <p:childTnLst>
                              <p:par>
                                <p:cTn fill="hold" nodeType="afterEffect" presetClass="entr" presetID="2" presetSubtype="1">
                                  <p:stCondLst>
                                    <p:cond delay="0"/>
                                  </p:stCondLst>
                                  <p:childTnLst>
                                    <p:set>
                                      <p:cBhvr>
                                        <p:cTn dur="1" fill="hold">
                                          <p:stCondLst>
                                            <p:cond delay="0"/>
                                          </p:stCondLst>
                                        </p:cTn>
                                        <p:tgtEl>
                                          <p:spTgt spid="1908">
                                            <p:txEl>
                                              <p:pRg end="4" st="4"/>
                                            </p:txEl>
                                          </p:spTgt>
                                        </p:tgtEl>
                                        <p:attrNameLst>
                                          <p:attrName>style.visibility</p:attrName>
                                        </p:attrNameLst>
                                      </p:cBhvr>
                                      <p:to>
                                        <p:strVal val="visible"/>
                                      </p:to>
                                    </p:set>
                                    <p:anim calcmode="lin" valueType="num">
                                      <p:cBhvr additive="base">
                                        <p:cTn dur="1000"/>
                                        <p:tgtEl>
                                          <p:spTgt spid="1908">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500"/>
                            </p:stCondLst>
                            <p:childTnLst>
                              <p:par>
                                <p:cTn fill="hold" nodeType="afterEffect" presetClass="entr" presetID="2" presetSubtype="1">
                                  <p:stCondLst>
                                    <p:cond delay="0"/>
                                  </p:stCondLst>
                                  <p:childTnLst>
                                    <p:set>
                                      <p:cBhvr>
                                        <p:cTn dur="1" fill="hold">
                                          <p:stCondLst>
                                            <p:cond delay="0"/>
                                          </p:stCondLst>
                                        </p:cTn>
                                        <p:tgtEl>
                                          <p:spTgt spid="1908">
                                            <p:txEl>
                                              <p:pRg end="5" st="5"/>
                                            </p:txEl>
                                          </p:spTgt>
                                        </p:tgtEl>
                                        <p:attrNameLst>
                                          <p:attrName>style.visibility</p:attrName>
                                        </p:attrNameLst>
                                      </p:cBhvr>
                                      <p:to>
                                        <p:strVal val="visible"/>
                                      </p:to>
                                    </p:set>
                                    <p:anim calcmode="lin" valueType="num">
                                      <p:cBhvr additive="base">
                                        <p:cTn dur="1000"/>
                                        <p:tgtEl>
                                          <p:spTgt spid="1908">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1500"/>
                            </p:stCondLst>
                            <p:childTnLst>
                              <p:par>
                                <p:cTn fill="hold" nodeType="afterEffect" presetClass="entr" presetID="2" presetSubtype="1">
                                  <p:stCondLst>
                                    <p:cond delay="0"/>
                                  </p:stCondLst>
                                  <p:childTnLst>
                                    <p:set>
                                      <p:cBhvr>
                                        <p:cTn dur="1" fill="hold">
                                          <p:stCondLst>
                                            <p:cond delay="0"/>
                                          </p:stCondLst>
                                        </p:cTn>
                                        <p:tgtEl>
                                          <p:spTgt spid="1908">
                                            <p:txEl>
                                              <p:pRg end="6" st="6"/>
                                            </p:txEl>
                                          </p:spTgt>
                                        </p:tgtEl>
                                        <p:attrNameLst>
                                          <p:attrName>style.visibility</p:attrName>
                                        </p:attrNameLst>
                                      </p:cBhvr>
                                      <p:to>
                                        <p:strVal val="visible"/>
                                      </p:to>
                                    </p:set>
                                    <p:anim calcmode="lin" valueType="num">
                                      <p:cBhvr additive="base">
                                        <p:cTn dur="1000"/>
                                        <p:tgtEl>
                                          <p:spTgt spid="1908">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0"/>
                            </p:stCondLst>
                            <p:childTnLst>
                              <p:par>
                                <p:cTn fill="hold" nodeType="afterEffect" presetClass="entr" presetID="2" presetSubtype="1">
                                  <p:stCondLst>
                                    <p:cond delay="0"/>
                                  </p:stCondLst>
                                  <p:childTnLst>
                                    <p:set>
                                      <p:cBhvr>
                                        <p:cTn dur="1" fill="hold">
                                          <p:stCondLst>
                                            <p:cond delay="0"/>
                                          </p:stCondLst>
                                        </p:cTn>
                                        <p:tgtEl>
                                          <p:spTgt spid="1908">
                                            <p:txEl>
                                              <p:pRg end="7" st="7"/>
                                            </p:txEl>
                                          </p:spTgt>
                                        </p:tgtEl>
                                        <p:attrNameLst>
                                          <p:attrName>style.visibility</p:attrName>
                                        </p:attrNameLst>
                                      </p:cBhvr>
                                      <p:to>
                                        <p:strVal val="visible"/>
                                      </p:to>
                                    </p:set>
                                    <p:anim calcmode="lin" valueType="num">
                                      <p:cBhvr additive="base">
                                        <p:cTn dur="1000"/>
                                        <p:tgtEl>
                                          <p:spTgt spid="1908">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3500"/>
                            </p:stCondLst>
                            <p:childTnLst>
                              <p:par>
                                <p:cTn fill="hold" nodeType="afterEffect" presetClass="entr" presetID="2" presetSubtype="1">
                                  <p:stCondLst>
                                    <p:cond delay="0"/>
                                  </p:stCondLst>
                                  <p:childTnLst>
                                    <p:set>
                                      <p:cBhvr>
                                        <p:cTn dur="1" fill="hold">
                                          <p:stCondLst>
                                            <p:cond delay="0"/>
                                          </p:stCondLst>
                                        </p:cTn>
                                        <p:tgtEl>
                                          <p:spTgt spid="1908">
                                            <p:txEl>
                                              <p:pRg end="8" st="8"/>
                                            </p:txEl>
                                          </p:spTgt>
                                        </p:tgtEl>
                                        <p:attrNameLst>
                                          <p:attrName>style.visibility</p:attrName>
                                        </p:attrNameLst>
                                      </p:cBhvr>
                                      <p:to>
                                        <p:strVal val="visible"/>
                                      </p:to>
                                    </p:set>
                                    <p:anim calcmode="lin" valueType="num">
                                      <p:cBhvr additive="base">
                                        <p:cTn dur="1000"/>
                                        <p:tgtEl>
                                          <p:spTgt spid="190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886"/>
                                        </p:tgtEl>
                                        <p:attrNameLst>
                                          <p:attrName>style.visibility</p:attrName>
                                        </p:attrNameLst>
                                      </p:cBhvr>
                                      <p:to>
                                        <p:strVal val="visible"/>
                                      </p:to>
                                    </p:set>
                                    <p:anim calcmode="lin" valueType="num">
                                      <p:cBhvr additive="base">
                                        <p:cTn dur="1000"/>
                                        <p:tgtEl>
                                          <p:spTgt spid="188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908">
                                            <p:txEl>
                                              <p:pRg end="0" st="0"/>
                                            </p:txEl>
                                          </p:spTgt>
                                        </p:tgtEl>
                                        <p:attrNameLst>
                                          <p:attrName>style.visibility</p:attrName>
                                        </p:attrNameLst>
                                      </p:cBhvr>
                                      <p:to>
                                        <p:strVal val="visible"/>
                                      </p:to>
                                    </p:set>
                                    <p:animEffect filter="fade" transition="in">
                                      <p:cBhvr>
                                        <p:cTn dur="1000"/>
                                        <p:tgtEl>
                                          <p:spTgt spid="190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8">
                                            <p:txEl>
                                              <p:pRg end="1" st="1"/>
                                            </p:txEl>
                                          </p:spTgt>
                                        </p:tgtEl>
                                        <p:attrNameLst>
                                          <p:attrName>style.visibility</p:attrName>
                                        </p:attrNameLst>
                                      </p:cBhvr>
                                      <p:to>
                                        <p:strVal val="visible"/>
                                      </p:to>
                                    </p:set>
                                    <p:animEffect filter="fade" transition="in">
                                      <p:cBhvr>
                                        <p:cTn dur="1000"/>
                                        <p:tgtEl>
                                          <p:spTgt spid="190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8">
                                            <p:txEl>
                                              <p:pRg end="2" st="2"/>
                                            </p:txEl>
                                          </p:spTgt>
                                        </p:tgtEl>
                                        <p:attrNameLst>
                                          <p:attrName>style.visibility</p:attrName>
                                        </p:attrNameLst>
                                      </p:cBhvr>
                                      <p:to>
                                        <p:strVal val="visible"/>
                                      </p:to>
                                    </p:set>
                                    <p:animEffect filter="fade" transition="in">
                                      <p:cBhvr>
                                        <p:cTn dur="1000"/>
                                        <p:tgtEl>
                                          <p:spTgt spid="190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8">
                                            <p:txEl>
                                              <p:pRg end="3" st="3"/>
                                            </p:txEl>
                                          </p:spTgt>
                                        </p:tgtEl>
                                        <p:attrNameLst>
                                          <p:attrName>style.visibility</p:attrName>
                                        </p:attrNameLst>
                                      </p:cBhvr>
                                      <p:to>
                                        <p:strVal val="visible"/>
                                      </p:to>
                                    </p:set>
                                    <p:animEffect filter="fade" transition="in">
                                      <p:cBhvr>
                                        <p:cTn dur="1000"/>
                                        <p:tgtEl>
                                          <p:spTgt spid="190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8">
                                            <p:txEl>
                                              <p:pRg end="4" st="4"/>
                                            </p:txEl>
                                          </p:spTgt>
                                        </p:tgtEl>
                                        <p:attrNameLst>
                                          <p:attrName>style.visibility</p:attrName>
                                        </p:attrNameLst>
                                      </p:cBhvr>
                                      <p:to>
                                        <p:strVal val="visible"/>
                                      </p:to>
                                    </p:set>
                                    <p:animEffect filter="fade" transition="in">
                                      <p:cBhvr>
                                        <p:cTn dur="1000"/>
                                        <p:tgtEl>
                                          <p:spTgt spid="190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8">
                                            <p:txEl>
                                              <p:pRg end="5" st="5"/>
                                            </p:txEl>
                                          </p:spTgt>
                                        </p:tgtEl>
                                        <p:attrNameLst>
                                          <p:attrName>style.visibility</p:attrName>
                                        </p:attrNameLst>
                                      </p:cBhvr>
                                      <p:to>
                                        <p:strVal val="visible"/>
                                      </p:to>
                                    </p:set>
                                    <p:animEffect filter="fade" transition="in">
                                      <p:cBhvr>
                                        <p:cTn dur="1000"/>
                                        <p:tgtEl>
                                          <p:spTgt spid="190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8">
                                            <p:txEl>
                                              <p:pRg end="6" st="6"/>
                                            </p:txEl>
                                          </p:spTgt>
                                        </p:tgtEl>
                                        <p:attrNameLst>
                                          <p:attrName>style.visibility</p:attrName>
                                        </p:attrNameLst>
                                      </p:cBhvr>
                                      <p:to>
                                        <p:strVal val="visible"/>
                                      </p:to>
                                    </p:set>
                                    <p:animEffect filter="fade" transition="in">
                                      <p:cBhvr>
                                        <p:cTn dur="1000"/>
                                        <p:tgtEl>
                                          <p:spTgt spid="190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8">
                                            <p:txEl>
                                              <p:pRg end="7" st="7"/>
                                            </p:txEl>
                                          </p:spTgt>
                                        </p:tgtEl>
                                        <p:attrNameLst>
                                          <p:attrName>style.visibility</p:attrName>
                                        </p:attrNameLst>
                                      </p:cBhvr>
                                      <p:to>
                                        <p:strVal val="visible"/>
                                      </p:to>
                                    </p:set>
                                    <p:animEffect filter="fade" transition="in">
                                      <p:cBhvr>
                                        <p:cTn dur="1000"/>
                                        <p:tgtEl>
                                          <p:spTgt spid="190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8">
                                            <p:txEl>
                                              <p:pRg end="8" st="8"/>
                                            </p:txEl>
                                          </p:spTgt>
                                        </p:tgtEl>
                                        <p:attrNameLst>
                                          <p:attrName>style.visibility</p:attrName>
                                        </p:attrNameLst>
                                      </p:cBhvr>
                                      <p:to>
                                        <p:strVal val="visible"/>
                                      </p:to>
                                    </p:set>
                                    <p:animEffect filter="fade" transition="in">
                                      <p:cBhvr>
                                        <p:cTn dur="1000"/>
                                        <p:tgtEl>
                                          <p:spTgt spid="190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6"/>
                                        </p:tgtEl>
                                        <p:attrNameLst>
                                          <p:attrName>style.visibility</p:attrName>
                                        </p:attrNameLst>
                                      </p:cBhvr>
                                      <p:to>
                                        <p:strVal val="visible"/>
                                      </p:to>
                                    </p:set>
                                    <p:animEffect filter="fade" transition="in">
                                      <p:cBhvr>
                                        <p:cTn dur="1000"/>
                                        <p:tgtEl>
                                          <p:spTgt spid="1886"/>
                                        </p:tgtEl>
                                      </p:cBhvr>
                                    </p:animEffect>
                                  </p:childTnLst>
                                </p:cTn>
                              </p:par>
                            </p:childTnLst>
                          </p:cTn>
                        </p:par>
                        <p:par>
                          <p:cTn fill="hold">
                            <p:stCondLst>
                              <p:cond delay="54500"/>
                            </p:stCondLst>
                            <p:childTnLst>
                              <p:par>
                                <p:cTn fill="hold" nodeType="afterEffect" presetClass="entr" presetID="2" presetSubtype="1">
                                  <p:stCondLst>
                                    <p:cond delay="0"/>
                                  </p:stCondLst>
                                  <p:childTnLst>
                                    <p:set>
                                      <p:cBhvr>
                                        <p:cTn dur="1" fill="hold">
                                          <p:stCondLst>
                                            <p:cond delay="0"/>
                                          </p:stCondLst>
                                        </p:cTn>
                                        <p:tgtEl>
                                          <p:spTgt spid="1906">
                                            <p:txEl>
                                              <p:pRg end="0" st="0"/>
                                            </p:txEl>
                                          </p:spTgt>
                                        </p:tgtEl>
                                        <p:attrNameLst>
                                          <p:attrName>style.visibility</p:attrName>
                                        </p:attrNameLst>
                                      </p:cBhvr>
                                      <p:to>
                                        <p:strVal val="visible"/>
                                      </p:to>
                                    </p:set>
                                    <p:anim calcmode="lin" valueType="num">
                                      <p:cBhvr additive="base">
                                        <p:cTn dur="1000"/>
                                        <p:tgtEl>
                                          <p:spTgt spid="190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5500"/>
                            </p:stCondLst>
                            <p:childTnLst>
                              <p:par>
                                <p:cTn fill="hold" nodeType="afterEffect" presetClass="entr" presetID="2" presetSubtype="1">
                                  <p:stCondLst>
                                    <p:cond delay="0"/>
                                  </p:stCondLst>
                                  <p:childTnLst>
                                    <p:set>
                                      <p:cBhvr>
                                        <p:cTn dur="1" fill="hold">
                                          <p:stCondLst>
                                            <p:cond delay="0"/>
                                          </p:stCondLst>
                                        </p:cTn>
                                        <p:tgtEl>
                                          <p:spTgt spid="1906">
                                            <p:txEl>
                                              <p:pRg end="1" st="1"/>
                                            </p:txEl>
                                          </p:spTgt>
                                        </p:tgtEl>
                                        <p:attrNameLst>
                                          <p:attrName>style.visibility</p:attrName>
                                        </p:attrNameLst>
                                      </p:cBhvr>
                                      <p:to>
                                        <p:strVal val="visible"/>
                                      </p:to>
                                    </p:set>
                                    <p:anim calcmode="lin" valueType="num">
                                      <p:cBhvr additive="base">
                                        <p:cTn dur="1000"/>
                                        <p:tgtEl>
                                          <p:spTgt spid="190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6500"/>
                            </p:stCondLst>
                            <p:childTnLst>
                              <p:par>
                                <p:cTn fill="hold" nodeType="afterEffect" presetClass="entr" presetID="2" presetSubtype="1">
                                  <p:stCondLst>
                                    <p:cond delay="0"/>
                                  </p:stCondLst>
                                  <p:childTnLst>
                                    <p:set>
                                      <p:cBhvr>
                                        <p:cTn dur="1" fill="hold">
                                          <p:stCondLst>
                                            <p:cond delay="0"/>
                                          </p:stCondLst>
                                        </p:cTn>
                                        <p:tgtEl>
                                          <p:spTgt spid="1906">
                                            <p:txEl>
                                              <p:pRg end="2" st="2"/>
                                            </p:txEl>
                                          </p:spTgt>
                                        </p:tgtEl>
                                        <p:attrNameLst>
                                          <p:attrName>style.visibility</p:attrName>
                                        </p:attrNameLst>
                                      </p:cBhvr>
                                      <p:to>
                                        <p:strVal val="visible"/>
                                      </p:to>
                                    </p:set>
                                    <p:anim calcmode="lin" valueType="num">
                                      <p:cBhvr additive="base">
                                        <p:cTn dur="1000"/>
                                        <p:tgtEl>
                                          <p:spTgt spid="190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7500"/>
                            </p:stCondLst>
                            <p:childTnLst>
                              <p:par>
                                <p:cTn fill="hold" nodeType="afterEffect" presetClass="entr" presetID="2" presetSubtype="1">
                                  <p:stCondLst>
                                    <p:cond delay="0"/>
                                  </p:stCondLst>
                                  <p:childTnLst>
                                    <p:set>
                                      <p:cBhvr>
                                        <p:cTn dur="1" fill="hold">
                                          <p:stCondLst>
                                            <p:cond delay="0"/>
                                          </p:stCondLst>
                                        </p:cTn>
                                        <p:tgtEl>
                                          <p:spTgt spid="1906">
                                            <p:txEl>
                                              <p:pRg end="3" st="3"/>
                                            </p:txEl>
                                          </p:spTgt>
                                        </p:tgtEl>
                                        <p:attrNameLst>
                                          <p:attrName>style.visibility</p:attrName>
                                        </p:attrNameLst>
                                      </p:cBhvr>
                                      <p:to>
                                        <p:strVal val="visible"/>
                                      </p:to>
                                    </p:set>
                                    <p:anim calcmode="lin" valueType="num">
                                      <p:cBhvr additive="base">
                                        <p:cTn dur="1000"/>
                                        <p:tgtEl>
                                          <p:spTgt spid="1906">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8500"/>
                            </p:stCondLst>
                            <p:childTnLst>
                              <p:par>
                                <p:cTn fill="hold" nodeType="afterEffect" presetClass="entr" presetID="2" presetSubtype="1">
                                  <p:stCondLst>
                                    <p:cond delay="0"/>
                                  </p:stCondLst>
                                  <p:childTnLst>
                                    <p:set>
                                      <p:cBhvr>
                                        <p:cTn dur="1" fill="hold">
                                          <p:stCondLst>
                                            <p:cond delay="0"/>
                                          </p:stCondLst>
                                        </p:cTn>
                                        <p:tgtEl>
                                          <p:spTgt spid="1906">
                                            <p:txEl>
                                              <p:pRg end="4" st="4"/>
                                            </p:txEl>
                                          </p:spTgt>
                                        </p:tgtEl>
                                        <p:attrNameLst>
                                          <p:attrName>style.visibility</p:attrName>
                                        </p:attrNameLst>
                                      </p:cBhvr>
                                      <p:to>
                                        <p:strVal val="visible"/>
                                      </p:to>
                                    </p:set>
                                    <p:anim calcmode="lin" valueType="num">
                                      <p:cBhvr additive="base">
                                        <p:cTn dur="1000"/>
                                        <p:tgtEl>
                                          <p:spTgt spid="1906">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9500"/>
                            </p:stCondLst>
                            <p:childTnLst>
                              <p:par>
                                <p:cTn fill="hold" nodeType="afterEffect" presetClass="entr" presetID="2" presetSubtype="1">
                                  <p:stCondLst>
                                    <p:cond delay="0"/>
                                  </p:stCondLst>
                                  <p:childTnLst>
                                    <p:set>
                                      <p:cBhvr>
                                        <p:cTn dur="1" fill="hold">
                                          <p:stCondLst>
                                            <p:cond delay="0"/>
                                          </p:stCondLst>
                                        </p:cTn>
                                        <p:tgtEl>
                                          <p:spTgt spid="1906">
                                            <p:txEl>
                                              <p:pRg end="5" st="5"/>
                                            </p:txEl>
                                          </p:spTgt>
                                        </p:tgtEl>
                                        <p:attrNameLst>
                                          <p:attrName>style.visibility</p:attrName>
                                        </p:attrNameLst>
                                      </p:cBhvr>
                                      <p:to>
                                        <p:strVal val="visible"/>
                                      </p:to>
                                    </p:set>
                                    <p:anim calcmode="lin" valueType="num">
                                      <p:cBhvr additive="base">
                                        <p:cTn dur="1000"/>
                                        <p:tgtEl>
                                          <p:spTgt spid="1906">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500"/>
                            </p:stCondLst>
                            <p:childTnLst>
                              <p:par>
                                <p:cTn fill="hold" nodeType="afterEffect" presetClass="entr" presetID="2" presetSubtype="1">
                                  <p:stCondLst>
                                    <p:cond delay="0"/>
                                  </p:stCondLst>
                                  <p:childTnLst>
                                    <p:set>
                                      <p:cBhvr>
                                        <p:cTn dur="1" fill="hold">
                                          <p:stCondLst>
                                            <p:cond delay="0"/>
                                          </p:stCondLst>
                                        </p:cTn>
                                        <p:tgtEl>
                                          <p:spTgt spid="1906">
                                            <p:txEl>
                                              <p:pRg end="6" st="6"/>
                                            </p:txEl>
                                          </p:spTgt>
                                        </p:tgtEl>
                                        <p:attrNameLst>
                                          <p:attrName>style.visibility</p:attrName>
                                        </p:attrNameLst>
                                      </p:cBhvr>
                                      <p:to>
                                        <p:strVal val="visible"/>
                                      </p:to>
                                    </p:set>
                                    <p:anim calcmode="lin" valueType="num">
                                      <p:cBhvr additive="base">
                                        <p:cTn dur="1000"/>
                                        <p:tgtEl>
                                          <p:spTgt spid="1906">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1500"/>
                            </p:stCondLst>
                            <p:childTnLst>
                              <p:par>
                                <p:cTn fill="hold" nodeType="afterEffect" presetClass="entr" presetID="2" presetSubtype="1">
                                  <p:stCondLst>
                                    <p:cond delay="0"/>
                                  </p:stCondLst>
                                  <p:childTnLst>
                                    <p:set>
                                      <p:cBhvr>
                                        <p:cTn dur="1" fill="hold">
                                          <p:stCondLst>
                                            <p:cond delay="0"/>
                                          </p:stCondLst>
                                        </p:cTn>
                                        <p:tgtEl>
                                          <p:spTgt spid="1906">
                                            <p:txEl>
                                              <p:pRg end="7" st="7"/>
                                            </p:txEl>
                                          </p:spTgt>
                                        </p:tgtEl>
                                        <p:attrNameLst>
                                          <p:attrName>style.visibility</p:attrName>
                                        </p:attrNameLst>
                                      </p:cBhvr>
                                      <p:to>
                                        <p:strVal val="visible"/>
                                      </p:to>
                                    </p:set>
                                    <p:anim calcmode="lin" valueType="num">
                                      <p:cBhvr additive="base">
                                        <p:cTn dur="1000"/>
                                        <p:tgtEl>
                                          <p:spTgt spid="1906">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2500"/>
                            </p:stCondLst>
                            <p:childTnLst>
                              <p:par>
                                <p:cTn fill="hold" nodeType="afterEffect" presetClass="entr" presetID="2" presetSubtype="1">
                                  <p:stCondLst>
                                    <p:cond delay="0"/>
                                  </p:stCondLst>
                                  <p:childTnLst>
                                    <p:set>
                                      <p:cBhvr>
                                        <p:cTn dur="1" fill="hold">
                                          <p:stCondLst>
                                            <p:cond delay="0"/>
                                          </p:stCondLst>
                                        </p:cTn>
                                        <p:tgtEl>
                                          <p:spTgt spid="1906">
                                            <p:txEl>
                                              <p:pRg end="8" st="8"/>
                                            </p:txEl>
                                          </p:spTgt>
                                        </p:tgtEl>
                                        <p:attrNameLst>
                                          <p:attrName>style.visibility</p:attrName>
                                        </p:attrNameLst>
                                      </p:cBhvr>
                                      <p:to>
                                        <p:strVal val="visible"/>
                                      </p:to>
                                    </p:set>
                                    <p:anim calcmode="lin" valueType="num">
                                      <p:cBhvr additive="base">
                                        <p:cTn dur="1000"/>
                                        <p:tgtEl>
                                          <p:spTgt spid="1906">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885"/>
                                        </p:tgtEl>
                                        <p:attrNameLst>
                                          <p:attrName>style.visibility</p:attrName>
                                        </p:attrNameLst>
                                      </p:cBhvr>
                                      <p:to>
                                        <p:strVal val="visible"/>
                                      </p:to>
                                    </p:set>
                                    <p:anim calcmode="lin" valueType="num">
                                      <p:cBhvr additive="base">
                                        <p:cTn dur="1000"/>
                                        <p:tgtEl>
                                          <p:spTgt spid="188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906">
                                            <p:txEl>
                                              <p:pRg end="0" st="0"/>
                                            </p:txEl>
                                          </p:spTgt>
                                        </p:tgtEl>
                                        <p:attrNameLst>
                                          <p:attrName>style.visibility</p:attrName>
                                        </p:attrNameLst>
                                      </p:cBhvr>
                                      <p:to>
                                        <p:strVal val="visible"/>
                                      </p:to>
                                    </p:set>
                                    <p:animEffect filter="fade" transition="in">
                                      <p:cBhvr>
                                        <p:cTn dur="1000"/>
                                        <p:tgtEl>
                                          <p:spTgt spid="190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6">
                                            <p:txEl>
                                              <p:pRg end="1" st="1"/>
                                            </p:txEl>
                                          </p:spTgt>
                                        </p:tgtEl>
                                        <p:attrNameLst>
                                          <p:attrName>style.visibility</p:attrName>
                                        </p:attrNameLst>
                                      </p:cBhvr>
                                      <p:to>
                                        <p:strVal val="visible"/>
                                      </p:to>
                                    </p:set>
                                    <p:animEffect filter="fade" transition="in">
                                      <p:cBhvr>
                                        <p:cTn dur="1000"/>
                                        <p:tgtEl>
                                          <p:spTgt spid="190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6">
                                            <p:txEl>
                                              <p:pRg end="2" st="2"/>
                                            </p:txEl>
                                          </p:spTgt>
                                        </p:tgtEl>
                                        <p:attrNameLst>
                                          <p:attrName>style.visibility</p:attrName>
                                        </p:attrNameLst>
                                      </p:cBhvr>
                                      <p:to>
                                        <p:strVal val="visible"/>
                                      </p:to>
                                    </p:set>
                                    <p:animEffect filter="fade" transition="in">
                                      <p:cBhvr>
                                        <p:cTn dur="1000"/>
                                        <p:tgtEl>
                                          <p:spTgt spid="190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6">
                                            <p:txEl>
                                              <p:pRg end="3" st="3"/>
                                            </p:txEl>
                                          </p:spTgt>
                                        </p:tgtEl>
                                        <p:attrNameLst>
                                          <p:attrName>style.visibility</p:attrName>
                                        </p:attrNameLst>
                                      </p:cBhvr>
                                      <p:to>
                                        <p:strVal val="visible"/>
                                      </p:to>
                                    </p:set>
                                    <p:animEffect filter="fade" transition="in">
                                      <p:cBhvr>
                                        <p:cTn dur="1000"/>
                                        <p:tgtEl>
                                          <p:spTgt spid="190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6">
                                            <p:txEl>
                                              <p:pRg end="4" st="4"/>
                                            </p:txEl>
                                          </p:spTgt>
                                        </p:tgtEl>
                                        <p:attrNameLst>
                                          <p:attrName>style.visibility</p:attrName>
                                        </p:attrNameLst>
                                      </p:cBhvr>
                                      <p:to>
                                        <p:strVal val="visible"/>
                                      </p:to>
                                    </p:set>
                                    <p:animEffect filter="fade" transition="in">
                                      <p:cBhvr>
                                        <p:cTn dur="1000"/>
                                        <p:tgtEl>
                                          <p:spTgt spid="190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6">
                                            <p:txEl>
                                              <p:pRg end="5" st="5"/>
                                            </p:txEl>
                                          </p:spTgt>
                                        </p:tgtEl>
                                        <p:attrNameLst>
                                          <p:attrName>style.visibility</p:attrName>
                                        </p:attrNameLst>
                                      </p:cBhvr>
                                      <p:to>
                                        <p:strVal val="visible"/>
                                      </p:to>
                                    </p:set>
                                    <p:animEffect filter="fade" transition="in">
                                      <p:cBhvr>
                                        <p:cTn dur="1000"/>
                                        <p:tgtEl>
                                          <p:spTgt spid="190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6">
                                            <p:txEl>
                                              <p:pRg end="6" st="6"/>
                                            </p:txEl>
                                          </p:spTgt>
                                        </p:tgtEl>
                                        <p:attrNameLst>
                                          <p:attrName>style.visibility</p:attrName>
                                        </p:attrNameLst>
                                      </p:cBhvr>
                                      <p:to>
                                        <p:strVal val="visible"/>
                                      </p:to>
                                    </p:set>
                                    <p:animEffect filter="fade" transition="in">
                                      <p:cBhvr>
                                        <p:cTn dur="1000"/>
                                        <p:tgtEl>
                                          <p:spTgt spid="190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6">
                                            <p:txEl>
                                              <p:pRg end="7" st="7"/>
                                            </p:txEl>
                                          </p:spTgt>
                                        </p:tgtEl>
                                        <p:attrNameLst>
                                          <p:attrName>style.visibility</p:attrName>
                                        </p:attrNameLst>
                                      </p:cBhvr>
                                      <p:to>
                                        <p:strVal val="visible"/>
                                      </p:to>
                                    </p:set>
                                    <p:animEffect filter="fade" transition="in">
                                      <p:cBhvr>
                                        <p:cTn dur="1000"/>
                                        <p:tgtEl>
                                          <p:spTgt spid="190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6">
                                            <p:txEl>
                                              <p:pRg end="8" st="8"/>
                                            </p:txEl>
                                          </p:spTgt>
                                        </p:tgtEl>
                                        <p:attrNameLst>
                                          <p:attrName>style.visibility</p:attrName>
                                        </p:attrNameLst>
                                      </p:cBhvr>
                                      <p:to>
                                        <p:strVal val="visible"/>
                                      </p:to>
                                    </p:set>
                                    <p:animEffect filter="fade" transition="in">
                                      <p:cBhvr>
                                        <p:cTn dur="1000"/>
                                        <p:tgtEl>
                                          <p:spTgt spid="1906">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85"/>
                                        </p:tgtEl>
                                        <p:attrNameLst>
                                          <p:attrName>style.visibility</p:attrName>
                                        </p:attrNameLst>
                                      </p:cBhvr>
                                      <p:to>
                                        <p:strVal val="visible"/>
                                      </p:to>
                                    </p:set>
                                    <p:animEffect filter="fade" transition="in">
                                      <p:cBhvr>
                                        <p:cTn dur="1000"/>
                                        <p:tgtEl>
                                          <p:spTgt spid="1885"/>
                                        </p:tgtEl>
                                      </p:cBhvr>
                                    </p:animEffect>
                                  </p:childTnLst>
                                </p:cTn>
                              </p:par>
                            </p:childTnLst>
                          </p:cTn>
                        </p:par>
                        <p:par>
                          <p:cTn fill="hold">
                            <p:stCondLst>
                              <p:cond delay="63500"/>
                            </p:stCondLst>
                            <p:childTnLst>
                              <p:par>
                                <p:cTn fill="hold" nodeType="afterEffect" presetClass="entr" presetID="23" presetSubtype="16">
                                  <p:stCondLst>
                                    <p:cond delay="0"/>
                                  </p:stCondLst>
                                  <p:childTnLst>
                                    <p:set>
                                      <p:cBhvr>
                                        <p:cTn dur="1" fill="hold">
                                          <p:stCondLst>
                                            <p:cond delay="0"/>
                                          </p:stCondLst>
                                        </p:cTn>
                                        <p:tgtEl>
                                          <p:spTgt spid="1876"/>
                                        </p:tgtEl>
                                        <p:attrNameLst>
                                          <p:attrName>style.visibility</p:attrName>
                                        </p:attrNameLst>
                                      </p:cBhvr>
                                      <p:to>
                                        <p:strVal val="visible"/>
                                      </p:to>
                                    </p:set>
                                    <p:anim calcmode="lin" valueType="num">
                                      <p:cBhvr additive="base">
                                        <p:cTn dur="500"/>
                                        <p:tgtEl>
                                          <p:spTgt spid="1876"/>
                                        </p:tgtEl>
                                        <p:attrNameLst>
                                          <p:attrName>ppt_w</p:attrName>
                                        </p:attrNameLst>
                                      </p:cBhvr>
                                      <p:tavLst>
                                        <p:tav fmla="" tm="0">
                                          <p:val>
                                            <p:strVal val="0"/>
                                          </p:val>
                                        </p:tav>
                                        <p:tav fmla="" tm="100000">
                                          <p:val>
                                            <p:strVal val="#ppt_w"/>
                                          </p:val>
                                        </p:tav>
                                      </p:tavLst>
                                    </p:anim>
                                    <p:anim calcmode="lin" valueType="num">
                                      <p:cBhvr additive="base">
                                        <p:cTn dur="500"/>
                                        <p:tgtEl>
                                          <p:spTgt spid="187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00"/>
                                  </p:stCondLst>
                                  <p:childTnLst>
                                    <p:set>
                                      <p:cBhvr>
                                        <p:cTn dur="1" fill="hold">
                                          <p:stCondLst>
                                            <p:cond delay="0"/>
                                          </p:stCondLst>
                                        </p:cTn>
                                        <p:tgtEl>
                                          <p:spTgt spid="1888"/>
                                        </p:tgtEl>
                                        <p:attrNameLst>
                                          <p:attrName>style.visibility</p:attrName>
                                        </p:attrNameLst>
                                      </p:cBhvr>
                                      <p:to>
                                        <p:strVal val="visible"/>
                                      </p:to>
                                    </p:set>
                                    <p:anim calcmode="lin" valueType="num">
                                      <p:cBhvr additive="base">
                                        <p:cTn dur="500"/>
                                        <p:tgtEl>
                                          <p:spTgt spid="1888"/>
                                        </p:tgtEl>
                                        <p:attrNameLst>
                                          <p:attrName>ppt_w</p:attrName>
                                        </p:attrNameLst>
                                      </p:cBhvr>
                                      <p:tavLst>
                                        <p:tav fmla="" tm="0">
                                          <p:val>
                                            <p:strVal val="0"/>
                                          </p:val>
                                        </p:tav>
                                        <p:tav fmla="" tm="100000">
                                          <p:val>
                                            <p:strVal val="#ppt_w"/>
                                          </p:val>
                                        </p:tav>
                                      </p:tavLst>
                                    </p:anim>
                                    <p:anim calcmode="lin" valueType="num">
                                      <p:cBhvr additive="base">
                                        <p:cTn dur="500"/>
                                        <p:tgtEl>
                                          <p:spTgt spid="188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00"/>
                                  </p:stCondLst>
                                  <p:childTnLst>
                                    <p:set>
                                      <p:cBhvr>
                                        <p:cTn dur="1" fill="hold">
                                          <p:stCondLst>
                                            <p:cond delay="0"/>
                                          </p:stCondLst>
                                        </p:cTn>
                                        <p:tgtEl>
                                          <p:spTgt spid="1875"/>
                                        </p:tgtEl>
                                        <p:attrNameLst>
                                          <p:attrName>style.visibility</p:attrName>
                                        </p:attrNameLst>
                                      </p:cBhvr>
                                      <p:to>
                                        <p:strVal val="visible"/>
                                      </p:to>
                                    </p:set>
                                    <p:anim calcmode="lin" valueType="num">
                                      <p:cBhvr additive="base">
                                        <p:cTn dur="500"/>
                                        <p:tgtEl>
                                          <p:spTgt spid="1875"/>
                                        </p:tgtEl>
                                        <p:attrNameLst>
                                          <p:attrName>ppt_w</p:attrName>
                                        </p:attrNameLst>
                                      </p:cBhvr>
                                      <p:tavLst>
                                        <p:tav fmla="" tm="0">
                                          <p:val>
                                            <p:strVal val="0"/>
                                          </p:val>
                                        </p:tav>
                                        <p:tav fmla="" tm="100000">
                                          <p:val>
                                            <p:strVal val="#ppt_w"/>
                                          </p:val>
                                        </p:tav>
                                      </p:tavLst>
                                    </p:anim>
                                    <p:anim calcmode="lin" valueType="num">
                                      <p:cBhvr additive="base">
                                        <p:cTn dur="500"/>
                                        <p:tgtEl>
                                          <p:spTgt spid="187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00"/>
                                  </p:stCondLst>
                                  <p:childTnLst>
                                    <p:set>
                                      <p:cBhvr>
                                        <p:cTn dur="1" fill="hold">
                                          <p:stCondLst>
                                            <p:cond delay="0"/>
                                          </p:stCondLst>
                                        </p:cTn>
                                        <p:tgtEl>
                                          <p:spTgt spid="1898"/>
                                        </p:tgtEl>
                                        <p:attrNameLst>
                                          <p:attrName>style.visibility</p:attrName>
                                        </p:attrNameLst>
                                      </p:cBhvr>
                                      <p:to>
                                        <p:strVal val="visible"/>
                                      </p:to>
                                    </p:set>
                                    <p:anim calcmode="lin" valueType="num">
                                      <p:cBhvr additive="base">
                                        <p:cTn dur="500"/>
                                        <p:tgtEl>
                                          <p:spTgt spid="1898"/>
                                        </p:tgtEl>
                                        <p:attrNameLst>
                                          <p:attrName>ppt_w</p:attrName>
                                        </p:attrNameLst>
                                      </p:cBhvr>
                                      <p:tavLst>
                                        <p:tav fmla="" tm="0">
                                          <p:val>
                                            <p:strVal val="0"/>
                                          </p:val>
                                        </p:tav>
                                        <p:tav fmla="" tm="100000">
                                          <p:val>
                                            <p:strVal val="#ppt_w"/>
                                          </p:val>
                                        </p:tav>
                                      </p:tavLst>
                                    </p:anim>
                                    <p:anim calcmode="lin" valueType="num">
                                      <p:cBhvr additive="base">
                                        <p:cTn dur="500"/>
                                        <p:tgtEl>
                                          <p:spTgt spid="189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400"/>
                                  </p:stCondLst>
                                  <p:childTnLst>
                                    <p:set>
                                      <p:cBhvr>
                                        <p:cTn dur="1" fill="hold">
                                          <p:stCondLst>
                                            <p:cond delay="0"/>
                                          </p:stCondLst>
                                        </p:cTn>
                                        <p:tgtEl>
                                          <p:spTgt spid="1896"/>
                                        </p:tgtEl>
                                        <p:attrNameLst>
                                          <p:attrName>style.visibility</p:attrName>
                                        </p:attrNameLst>
                                      </p:cBhvr>
                                      <p:to>
                                        <p:strVal val="visible"/>
                                      </p:to>
                                    </p:set>
                                    <p:anim calcmode="lin" valueType="num">
                                      <p:cBhvr additive="base">
                                        <p:cTn dur="500"/>
                                        <p:tgtEl>
                                          <p:spTgt spid="1896"/>
                                        </p:tgtEl>
                                        <p:attrNameLst>
                                          <p:attrName>ppt_w</p:attrName>
                                        </p:attrNameLst>
                                      </p:cBhvr>
                                      <p:tavLst>
                                        <p:tav fmla="" tm="0">
                                          <p:val>
                                            <p:strVal val="0"/>
                                          </p:val>
                                        </p:tav>
                                        <p:tav fmla="" tm="100000">
                                          <p:val>
                                            <p:strVal val="#ppt_w"/>
                                          </p:val>
                                        </p:tav>
                                      </p:tavLst>
                                    </p:anim>
                                    <p:anim calcmode="lin" valueType="num">
                                      <p:cBhvr additive="base">
                                        <p:cTn dur="500"/>
                                        <p:tgtEl>
                                          <p:spTgt spid="189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500"/>
                                  </p:stCondLst>
                                  <p:childTnLst>
                                    <p:set>
                                      <p:cBhvr>
                                        <p:cTn dur="1" fill="hold">
                                          <p:stCondLst>
                                            <p:cond delay="0"/>
                                          </p:stCondLst>
                                        </p:cTn>
                                        <p:tgtEl>
                                          <p:spTgt spid="1889"/>
                                        </p:tgtEl>
                                        <p:attrNameLst>
                                          <p:attrName>style.visibility</p:attrName>
                                        </p:attrNameLst>
                                      </p:cBhvr>
                                      <p:to>
                                        <p:strVal val="visible"/>
                                      </p:to>
                                    </p:set>
                                    <p:anim calcmode="lin" valueType="num">
                                      <p:cBhvr additive="base">
                                        <p:cTn dur="500"/>
                                        <p:tgtEl>
                                          <p:spTgt spid="1889"/>
                                        </p:tgtEl>
                                        <p:attrNameLst>
                                          <p:attrName>ppt_w</p:attrName>
                                        </p:attrNameLst>
                                      </p:cBhvr>
                                      <p:tavLst>
                                        <p:tav fmla="" tm="0">
                                          <p:val>
                                            <p:strVal val="0"/>
                                          </p:val>
                                        </p:tav>
                                        <p:tav fmla="" tm="100000">
                                          <p:val>
                                            <p:strVal val="#ppt_w"/>
                                          </p:val>
                                        </p:tav>
                                      </p:tavLst>
                                    </p:anim>
                                    <p:anim calcmode="lin" valueType="num">
                                      <p:cBhvr additive="base">
                                        <p:cTn dur="500"/>
                                        <p:tgtEl>
                                          <p:spTgt spid="18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600"/>
                                  </p:stCondLst>
                                  <p:childTnLst>
                                    <p:set>
                                      <p:cBhvr>
                                        <p:cTn dur="1" fill="hold">
                                          <p:stCondLst>
                                            <p:cond delay="0"/>
                                          </p:stCondLst>
                                        </p:cTn>
                                        <p:tgtEl>
                                          <p:spTgt spid="1895"/>
                                        </p:tgtEl>
                                        <p:attrNameLst>
                                          <p:attrName>style.visibility</p:attrName>
                                        </p:attrNameLst>
                                      </p:cBhvr>
                                      <p:to>
                                        <p:strVal val="visible"/>
                                      </p:to>
                                    </p:set>
                                    <p:anim calcmode="lin" valueType="num">
                                      <p:cBhvr additive="base">
                                        <p:cTn dur="500"/>
                                        <p:tgtEl>
                                          <p:spTgt spid="1895"/>
                                        </p:tgtEl>
                                        <p:attrNameLst>
                                          <p:attrName>ppt_w</p:attrName>
                                        </p:attrNameLst>
                                      </p:cBhvr>
                                      <p:tavLst>
                                        <p:tav fmla="" tm="0">
                                          <p:val>
                                            <p:strVal val="0"/>
                                          </p:val>
                                        </p:tav>
                                        <p:tav fmla="" tm="100000">
                                          <p:val>
                                            <p:strVal val="#ppt_w"/>
                                          </p:val>
                                        </p:tav>
                                      </p:tavLst>
                                    </p:anim>
                                    <p:anim calcmode="lin" valueType="num">
                                      <p:cBhvr additive="base">
                                        <p:cTn dur="500"/>
                                        <p:tgtEl>
                                          <p:spTgt spid="189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00"/>
                                  </p:stCondLst>
                                  <p:childTnLst>
                                    <p:set>
                                      <p:cBhvr>
                                        <p:cTn dur="1" fill="hold">
                                          <p:stCondLst>
                                            <p:cond delay="0"/>
                                          </p:stCondLst>
                                        </p:cTn>
                                        <p:tgtEl>
                                          <p:spTgt spid="1890"/>
                                        </p:tgtEl>
                                        <p:attrNameLst>
                                          <p:attrName>style.visibility</p:attrName>
                                        </p:attrNameLst>
                                      </p:cBhvr>
                                      <p:to>
                                        <p:strVal val="visible"/>
                                      </p:to>
                                    </p:set>
                                    <p:anim calcmode="lin" valueType="num">
                                      <p:cBhvr additive="base">
                                        <p:cTn dur="500"/>
                                        <p:tgtEl>
                                          <p:spTgt spid="1890"/>
                                        </p:tgtEl>
                                        <p:attrNameLst>
                                          <p:attrName>ppt_w</p:attrName>
                                        </p:attrNameLst>
                                      </p:cBhvr>
                                      <p:tavLst>
                                        <p:tav fmla="" tm="0">
                                          <p:val>
                                            <p:strVal val="0"/>
                                          </p:val>
                                        </p:tav>
                                        <p:tav fmla="" tm="100000">
                                          <p:val>
                                            <p:strVal val="#ppt_w"/>
                                          </p:val>
                                        </p:tav>
                                      </p:tavLst>
                                    </p:anim>
                                    <p:anim calcmode="lin" valueType="num">
                                      <p:cBhvr additive="base">
                                        <p:cTn dur="500"/>
                                        <p:tgtEl>
                                          <p:spTgt spid="18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800"/>
                                  </p:stCondLst>
                                  <p:childTnLst>
                                    <p:set>
                                      <p:cBhvr>
                                        <p:cTn dur="1" fill="hold">
                                          <p:stCondLst>
                                            <p:cond delay="0"/>
                                          </p:stCondLst>
                                        </p:cTn>
                                        <p:tgtEl>
                                          <p:spTgt spid="1897"/>
                                        </p:tgtEl>
                                        <p:attrNameLst>
                                          <p:attrName>style.visibility</p:attrName>
                                        </p:attrNameLst>
                                      </p:cBhvr>
                                      <p:to>
                                        <p:strVal val="visible"/>
                                      </p:to>
                                    </p:set>
                                    <p:anim calcmode="lin" valueType="num">
                                      <p:cBhvr additive="base">
                                        <p:cTn dur="500"/>
                                        <p:tgtEl>
                                          <p:spTgt spid="1897"/>
                                        </p:tgtEl>
                                        <p:attrNameLst>
                                          <p:attrName>ppt_w</p:attrName>
                                        </p:attrNameLst>
                                      </p:cBhvr>
                                      <p:tavLst>
                                        <p:tav fmla="" tm="0">
                                          <p:val>
                                            <p:strVal val="0"/>
                                          </p:val>
                                        </p:tav>
                                        <p:tav fmla="" tm="100000">
                                          <p:val>
                                            <p:strVal val="#ppt_w"/>
                                          </p:val>
                                        </p:tav>
                                      </p:tavLst>
                                    </p:anim>
                                    <p:anim calcmode="lin" valueType="num">
                                      <p:cBhvr additive="base">
                                        <p:cTn dur="500"/>
                                        <p:tgtEl>
                                          <p:spTgt spid="189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900"/>
                                  </p:stCondLst>
                                  <p:childTnLst>
                                    <p:set>
                                      <p:cBhvr>
                                        <p:cTn dur="1" fill="hold">
                                          <p:stCondLst>
                                            <p:cond delay="0"/>
                                          </p:stCondLst>
                                        </p:cTn>
                                        <p:tgtEl>
                                          <p:spTgt spid="1893"/>
                                        </p:tgtEl>
                                        <p:attrNameLst>
                                          <p:attrName>style.visibility</p:attrName>
                                        </p:attrNameLst>
                                      </p:cBhvr>
                                      <p:to>
                                        <p:strVal val="visible"/>
                                      </p:to>
                                    </p:set>
                                    <p:anim calcmode="lin" valueType="num">
                                      <p:cBhvr additive="base">
                                        <p:cTn dur="500"/>
                                        <p:tgtEl>
                                          <p:spTgt spid="1893"/>
                                        </p:tgtEl>
                                        <p:attrNameLst>
                                          <p:attrName>ppt_w</p:attrName>
                                        </p:attrNameLst>
                                      </p:cBhvr>
                                      <p:tavLst>
                                        <p:tav fmla="" tm="0">
                                          <p:val>
                                            <p:strVal val="0"/>
                                          </p:val>
                                        </p:tav>
                                        <p:tav fmla="" tm="100000">
                                          <p:val>
                                            <p:strVal val="#ppt_w"/>
                                          </p:val>
                                        </p:tav>
                                      </p:tavLst>
                                    </p:anim>
                                    <p:anim calcmode="lin" valueType="num">
                                      <p:cBhvr additive="base">
                                        <p:cTn dur="500"/>
                                        <p:tgtEl>
                                          <p:spTgt spid="189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000"/>
                                  </p:stCondLst>
                                  <p:childTnLst>
                                    <p:set>
                                      <p:cBhvr>
                                        <p:cTn dur="1" fill="hold">
                                          <p:stCondLst>
                                            <p:cond delay="0"/>
                                          </p:stCondLst>
                                        </p:cTn>
                                        <p:tgtEl>
                                          <p:spTgt spid="1894"/>
                                        </p:tgtEl>
                                        <p:attrNameLst>
                                          <p:attrName>style.visibility</p:attrName>
                                        </p:attrNameLst>
                                      </p:cBhvr>
                                      <p:to>
                                        <p:strVal val="visible"/>
                                      </p:to>
                                    </p:set>
                                    <p:anim calcmode="lin" valueType="num">
                                      <p:cBhvr additive="base">
                                        <p:cTn dur="500"/>
                                        <p:tgtEl>
                                          <p:spTgt spid="1894"/>
                                        </p:tgtEl>
                                        <p:attrNameLst>
                                          <p:attrName>ppt_w</p:attrName>
                                        </p:attrNameLst>
                                      </p:cBhvr>
                                      <p:tavLst>
                                        <p:tav fmla="" tm="0">
                                          <p:val>
                                            <p:strVal val="0"/>
                                          </p:val>
                                        </p:tav>
                                        <p:tav fmla="" tm="100000">
                                          <p:val>
                                            <p:strVal val="#ppt_w"/>
                                          </p:val>
                                        </p:tav>
                                      </p:tavLst>
                                    </p:anim>
                                    <p:anim calcmode="lin" valueType="num">
                                      <p:cBhvr additive="base">
                                        <p:cTn dur="500"/>
                                        <p:tgtEl>
                                          <p:spTgt spid="18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100"/>
                                  </p:stCondLst>
                                  <p:childTnLst>
                                    <p:set>
                                      <p:cBhvr>
                                        <p:cTn dur="1" fill="hold">
                                          <p:stCondLst>
                                            <p:cond delay="0"/>
                                          </p:stCondLst>
                                        </p:cTn>
                                        <p:tgtEl>
                                          <p:spTgt spid="1891"/>
                                        </p:tgtEl>
                                        <p:attrNameLst>
                                          <p:attrName>style.visibility</p:attrName>
                                        </p:attrNameLst>
                                      </p:cBhvr>
                                      <p:to>
                                        <p:strVal val="visible"/>
                                      </p:to>
                                    </p:set>
                                    <p:anim calcmode="lin" valueType="num">
                                      <p:cBhvr additive="base">
                                        <p:cTn dur="500"/>
                                        <p:tgtEl>
                                          <p:spTgt spid="1891"/>
                                        </p:tgtEl>
                                        <p:attrNameLst>
                                          <p:attrName>ppt_w</p:attrName>
                                        </p:attrNameLst>
                                      </p:cBhvr>
                                      <p:tavLst>
                                        <p:tav fmla="" tm="0">
                                          <p:val>
                                            <p:strVal val="0"/>
                                          </p:val>
                                        </p:tav>
                                        <p:tav fmla="" tm="100000">
                                          <p:val>
                                            <p:strVal val="#ppt_w"/>
                                          </p:val>
                                        </p:tav>
                                      </p:tavLst>
                                    </p:anim>
                                    <p:anim calcmode="lin" valueType="num">
                                      <p:cBhvr additive="base">
                                        <p:cTn dur="500"/>
                                        <p:tgtEl>
                                          <p:spTgt spid="18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00"/>
                                  </p:stCondLst>
                                  <p:childTnLst>
                                    <p:set>
                                      <p:cBhvr>
                                        <p:cTn dur="1" fill="hold">
                                          <p:stCondLst>
                                            <p:cond delay="0"/>
                                          </p:stCondLst>
                                        </p:cTn>
                                        <p:tgtEl>
                                          <p:spTgt spid="1892"/>
                                        </p:tgtEl>
                                        <p:attrNameLst>
                                          <p:attrName>style.visibility</p:attrName>
                                        </p:attrNameLst>
                                      </p:cBhvr>
                                      <p:to>
                                        <p:strVal val="visible"/>
                                      </p:to>
                                    </p:set>
                                    <p:anim calcmode="lin" valueType="num">
                                      <p:cBhvr additive="base">
                                        <p:cTn dur="500"/>
                                        <p:tgtEl>
                                          <p:spTgt spid="1892"/>
                                        </p:tgtEl>
                                        <p:attrNameLst>
                                          <p:attrName>ppt_w</p:attrName>
                                        </p:attrNameLst>
                                      </p:cBhvr>
                                      <p:tavLst>
                                        <p:tav fmla="" tm="0">
                                          <p:val>
                                            <p:strVal val="0"/>
                                          </p:val>
                                        </p:tav>
                                        <p:tav fmla="" tm="100000">
                                          <p:val>
                                            <p:strVal val="#ppt_w"/>
                                          </p:val>
                                        </p:tav>
                                      </p:tavLst>
                                    </p:anim>
                                    <p:anim calcmode="lin" valueType="num">
                                      <p:cBhvr additive="base">
                                        <p:cTn dur="500"/>
                                        <p:tgtEl>
                                          <p:spTgt spid="1892"/>
                                        </p:tgtEl>
                                        <p:attrNameLst>
                                          <p:attrName>ppt_h</p:attrName>
                                        </p:attrNameLst>
                                      </p:cBhvr>
                                      <p:tavLst>
                                        <p:tav fmla="" tm="0">
                                          <p:val>
                                            <p:strVal val="0"/>
                                          </p:val>
                                        </p:tav>
                                        <p:tav fmla="" tm="100000">
                                          <p:val>
                                            <p:strVal val="#ppt_h"/>
                                          </p:val>
                                        </p:tav>
                                      </p:tavLst>
                                    </p:anim>
                                  </p:childTnLst>
                                </p:cTn>
                              </p:par>
                            </p:childTnLst>
                          </p:cTn>
                        </p:par>
                        <p:par>
                          <p:cTn fill="hold">
                            <p:stCondLst>
                              <p:cond delay="64000"/>
                            </p:stCondLst>
                            <p:childTnLst>
                              <p:par>
                                <p:cTn fill="hold" nodeType="afterEffect" presetClass="entr" presetID="2" presetSubtype="4">
                                  <p:stCondLst>
                                    <p:cond delay="500"/>
                                  </p:stCondLst>
                                  <p:childTnLst>
                                    <p:set>
                                      <p:cBhvr>
                                        <p:cTn dur="1" fill="hold">
                                          <p:stCondLst>
                                            <p:cond delay="0"/>
                                          </p:stCondLst>
                                        </p:cTn>
                                        <p:tgtEl>
                                          <p:spTgt spid="1910"/>
                                        </p:tgtEl>
                                        <p:attrNameLst>
                                          <p:attrName>style.visibility</p:attrName>
                                        </p:attrNameLst>
                                      </p:cBhvr>
                                      <p:to>
                                        <p:strVal val="visible"/>
                                      </p:to>
                                    </p:set>
                                    <p:anim calcmode="lin" valueType="num">
                                      <p:cBhvr additive="base">
                                        <p:cTn dur="500"/>
                                        <p:tgtEl>
                                          <p:spTgt spid="19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1909">
                                            <p:txEl>
                                              <p:pRg end="0" st="0"/>
                                            </p:txEl>
                                          </p:spTgt>
                                        </p:tgtEl>
                                        <p:attrNameLst>
                                          <p:attrName>style.visibility</p:attrName>
                                        </p:attrNameLst>
                                      </p:cBhvr>
                                      <p:to>
                                        <p:strVal val="visible"/>
                                      </p:to>
                                    </p:set>
                                    <p:anim calcmode="lin" valueType="num">
                                      <p:cBhvr additive="base">
                                        <p:cTn dur="500"/>
                                        <p:tgtEl>
                                          <p:spTgt spid="190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1909">
                                            <p:txEl>
                                              <p:pRg end="1" st="1"/>
                                            </p:txEl>
                                          </p:spTgt>
                                        </p:tgtEl>
                                        <p:attrNameLst>
                                          <p:attrName>style.visibility</p:attrName>
                                        </p:attrNameLst>
                                      </p:cBhvr>
                                      <p:to>
                                        <p:strVal val="visible"/>
                                      </p:to>
                                    </p:set>
                                    <p:anim calcmode="lin" valueType="num">
                                      <p:cBhvr additive="base">
                                        <p:cTn dur="500"/>
                                        <p:tgtEl>
                                          <p:spTgt spid="1909">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1909">
                                            <p:txEl>
                                              <p:pRg end="2" st="2"/>
                                            </p:txEl>
                                          </p:spTgt>
                                        </p:tgtEl>
                                        <p:attrNameLst>
                                          <p:attrName>style.visibility</p:attrName>
                                        </p:attrNameLst>
                                      </p:cBhvr>
                                      <p:to>
                                        <p:strVal val="visible"/>
                                      </p:to>
                                    </p:set>
                                    <p:anim calcmode="lin" valueType="num">
                                      <p:cBhvr additive="base">
                                        <p:cTn dur="500"/>
                                        <p:tgtEl>
                                          <p:spTgt spid="1909">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1909">
                                            <p:txEl>
                                              <p:pRg end="3" st="3"/>
                                            </p:txEl>
                                          </p:spTgt>
                                        </p:tgtEl>
                                        <p:attrNameLst>
                                          <p:attrName>style.visibility</p:attrName>
                                        </p:attrNameLst>
                                      </p:cBhvr>
                                      <p:to>
                                        <p:strVal val="visible"/>
                                      </p:to>
                                    </p:set>
                                    <p:anim calcmode="lin" valueType="num">
                                      <p:cBhvr additive="base">
                                        <p:cTn dur="500"/>
                                        <p:tgtEl>
                                          <p:spTgt spid="1909">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1909">
                                            <p:txEl>
                                              <p:pRg end="4" st="4"/>
                                            </p:txEl>
                                          </p:spTgt>
                                        </p:tgtEl>
                                        <p:attrNameLst>
                                          <p:attrName>style.visibility</p:attrName>
                                        </p:attrNameLst>
                                      </p:cBhvr>
                                      <p:to>
                                        <p:strVal val="visible"/>
                                      </p:to>
                                    </p:set>
                                    <p:anim calcmode="lin" valueType="num">
                                      <p:cBhvr additive="base">
                                        <p:cTn dur="500"/>
                                        <p:tgtEl>
                                          <p:spTgt spid="1909">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1909">
                                            <p:txEl>
                                              <p:pRg end="5" st="5"/>
                                            </p:txEl>
                                          </p:spTgt>
                                        </p:tgtEl>
                                        <p:attrNameLst>
                                          <p:attrName>style.visibility</p:attrName>
                                        </p:attrNameLst>
                                      </p:cBhvr>
                                      <p:to>
                                        <p:strVal val="visible"/>
                                      </p:to>
                                    </p:set>
                                    <p:anim calcmode="lin" valueType="num">
                                      <p:cBhvr additive="base">
                                        <p:cTn dur="500"/>
                                        <p:tgtEl>
                                          <p:spTgt spid="1909">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1909">
                                            <p:txEl>
                                              <p:pRg end="6" st="6"/>
                                            </p:txEl>
                                          </p:spTgt>
                                        </p:tgtEl>
                                        <p:attrNameLst>
                                          <p:attrName>style.visibility</p:attrName>
                                        </p:attrNameLst>
                                      </p:cBhvr>
                                      <p:to>
                                        <p:strVal val="visible"/>
                                      </p:to>
                                    </p:set>
                                    <p:anim calcmode="lin" valueType="num">
                                      <p:cBhvr additive="base">
                                        <p:cTn dur="500"/>
                                        <p:tgtEl>
                                          <p:spTgt spid="1909">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1909">
                                            <p:txEl>
                                              <p:pRg end="7" st="7"/>
                                            </p:txEl>
                                          </p:spTgt>
                                        </p:tgtEl>
                                        <p:attrNameLst>
                                          <p:attrName>style.visibility</p:attrName>
                                        </p:attrNameLst>
                                      </p:cBhvr>
                                      <p:to>
                                        <p:strVal val="visible"/>
                                      </p:to>
                                    </p:set>
                                    <p:anim calcmode="lin" valueType="num">
                                      <p:cBhvr additive="base">
                                        <p:cTn dur="500"/>
                                        <p:tgtEl>
                                          <p:spTgt spid="1909">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1909">
                                            <p:txEl>
                                              <p:pRg end="8" st="8"/>
                                            </p:txEl>
                                          </p:spTgt>
                                        </p:tgtEl>
                                        <p:attrNameLst>
                                          <p:attrName>style.visibility</p:attrName>
                                        </p:attrNameLst>
                                      </p:cBhvr>
                                      <p:to>
                                        <p:strVal val="visible"/>
                                      </p:to>
                                    </p:set>
                                    <p:anim calcmode="lin" valueType="num">
                                      <p:cBhvr additive="base">
                                        <p:cTn dur="500"/>
                                        <p:tgtEl>
                                          <p:spTgt spid="190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s">
  <p:cSld name="3 Columns">
    <p:spTree>
      <p:nvGrpSpPr>
        <p:cNvPr id="1911" name="Shape 1911"/>
        <p:cNvGrpSpPr/>
        <p:nvPr/>
      </p:nvGrpSpPr>
      <p:grpSpPr>
        <a:xfrm>
          <a:off x="0" y="0"/>
          <a:ext cx="0" cy="0"/>
          <a:chOff x="0" y="0"/>
          <a:chExt cx="0" cy="0"/>
        </a:xfrm>
      </p:grpSpPr>
      <p:sp>
        <p:nvSpPr>
          <p:cNvPr id="1912" name="Google Shape;1912;p90"/>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3" name="Google Shape;1913;p90"/>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4" name="Google Shape;1914;p90"/>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15" name="Google Shape;1915;p90"/>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6" name="Google Shape;1916;p90"/>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17" name="Google Shape;1917;p90"/>
          <p:cNvSpPr/>
          <p:nvPr/>
        </p:nvSpPr>
        <p:spPr>
          <a:xfrm rot="3600000">
            <a:off x="1165671" y="2420421"/>
            <a:ext cx="1492195" cy="1492195"/>
          </a:xfrm>
          <a:prstGeom prst="blockArc">
            <a:avLst>
              <a:gd fmla="val 18941412" name="adj1"/>
              <a:gd fmla="val 11732646" name="adj2"/>
              <a:gd fmla="val 4340" name="adj3"/>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918" name="Google Shape;1918;p90"/>
          <p:cNvSpPr/>
          <p:nvPr/>
        </p:nvSpPr>
        <p:spPr>
          <a:xfrm rot="6618510">
            <a:off x="1282259" y="2537009"/>
            <a:ext cx="1259018" cy="1259018"/>
          </a:xfrm>
          <a:prstGeom prst="blockArc">
            <a:avLst>
              <a:gd fmla="val 19452122" name="adj1"/>
              <a:gd fmla="val 11742259" name="adj2"/>
              <a:gd fmla="val 4894"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919" name="Google Shape;1919;p90"/>
          <p:cNvSpPr txBox="1"/>
          <p:nvPr>
            <p:ph idx="2" type="body"/>
          </p:nvPr>
        </p:nvSpPr>
        <p:spPr>
          <a:xfrm>
            <a:off x="2023050" y="2655891"/>
            <a:ext cx="74268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1"/>
              </a:buClr>
              <a:buSzPts val="3600"/>
              <a:buNone/>
              <a:defRPr sz="36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0" name="Google Shape;1920;p90"/>
          <p:cNvSpPr txBox="1"/>
          <p:nvPr>
            <p:ph idx="3" type="body"/>
          </p:nvPr>
        </p:nvSpPr>
        <p:spPr>
          <a:xfrm>
            <a:off x="2709065" y="3362068"/>
            <a:ext cx="13938025" cy="127524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1" name="Google Shape;1921;p90"/>
          <p:cNvSpPr/>
          <p:nvPr/>
        </p:nvSpPr>
        <p:spPr>
          <a:xfrm rot="3600000">
            <a:off x="1165671" y="4630775"/>
            <a:ext cx="1492195" cy="1492195"/>
          </a:xfrm>
          <a:prstGeom prst="blockArc">
            <a:avLst>
              <a:gd fmla="val 18941412" name="adj1"/>
              <a:gd fmla="val 11732646" name="adj2"/>
              <a:gd fmla="val 4340" name="adj3"/>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922" name="Google Shape;1922;p90"/>
          <p:cNvSpPr/>
          <p:nvPr/>
        </p:nvSpPr>
        <p:spPr>
          <a:xfrm rot="6618510">
            <a:off x="1282259" y="4747363"/>
            <a:ext cx="1259018" cy="1259018"/>
          </a:xfrm>
          <a:prstGeom prst="blockArc">
            <a:avLst>
              <a:gd fmla="val 19452122" name="adj1"/>
              <a:gd fmla="val 11742259" name="adj2"/>
              <a:gd fmla="val 4894"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923" name="Google Shape;1923;p90"/>
          <p:cNvSpPr txBox="1"/>
          <p:nvPr>
            <p:ph idx="4" type="body"/>
          </p:nvPr>
        </p:nvSpPr>
        <p:spPr>
          <a:xfrm>
            <a:off x="2023050" y="4866245"/>
            <a:ext cx="74268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3"/>
              </a:buClr>
              <a:buSzPts val="3600"/>
              <a:buNone/>
              <a:defRPr sz="36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4" name="Google Shape;1924;p90"/>
          <p:cNvSpPr txBox="1"/>
          <p:nvPr>
            <p:ph idx="5" type="body"/>
          </p:nvPr>
        </p:nvSpPr>
        <p:spPr>
          <a:xfrm>
            <a:off x="2709065" y="5572422"/>
            <a:ext cx="13938025" cy="127524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5" name="Google Shape;1925;p90"/>
          <p:cNvSpPr/>
          <p:nvPr/>
        </p:nvSpPr>
        <p:spPr>
          <a:xfrm rot="3600000">
            <a:off x="1165671" y="6841128"/>
            <a:ext cx="1492195" cy="1492195"/>
          </a:xfrm>
          <a:prstGeom prst="blockArc">
            <a:avLst>
              <a:gd fmla="val 18941412" name="adj1"/>
              <a:gd fmla="val 11732646" name="adj2"/>
              <a:gd fmla="val 4340" name="adj3"/>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926" name="Google Shape;1926;p90"/>
          <p:cNvSpPr/>
          <p:nvPr/>
        </p:nvSpPr>
        <p:spPr>
          <a:xfrm rot="6618510">
            <a:off x="1282259" y="6957716"/>
            <a:ext cx="1259018" cy="1259018"/>
          </a:xfrm>
          <a:prstGeom prst="blockArc">
            <a:avLst>
              <a:gd fmla="val 19452122" name="adj1"/>
              <a:gd fmla="val 11742259" name="adj2"/>
              <a:gd fmla="val 4894"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6"/>
              </a:solidFill>
              <a:latin typeface="Open Sans"/>
              <a:ea typeface="Open Sans"/>
              <a:cs typeface="Open Sans"/>
              <a:sym typeface="Open Sans"/>
            </a:endParaRPr>
          </a:p>
        </p:txBody>
      </p:sp>
      <p:sp>
        <p:nvSpPr>
          <p:cNvPr id="1927" name="Google Shape;1927;p90"/>
          <p:cNvSpPr txBox="1"/>
          <p:nvPr>
            <p:ph idx="6" type="body"/>
          </p:nvPr>
        </p:nvSpPr>
        <p:spPr>
          <a:xfrm>
            <a:off x="2023050" y="7076598"/>
            <a:ext cx="7426863" cy="790352"/>
          </a:xfrm>
          <a:prstGeom prst="rect">
            <a:avLst/>
          </a:prstGeom>
          <a:noFill/>
          <a:ln>
            <a:noFill/>
          </a:ln>
        </p:spPr>
        <p:txBody>
          <a:bodyPr anchorCtr="0" anchor="b" bIns="81625" lIns="163275" spcFirstLastPara="1" rIns="163275" wrap="square" tIns="81625"/>
          <a:lstStyle>
            <a:lvl1pPr indent="-228600" lvl="0" marL="457200" algn="l">
              <a:lnSpc>
                <a:spcPct val="120000"/>
              </a:lnSpc>
              <a:spcBef>
                <a:spcPts val="1200"/>
              </a:spcBef>
              <a:spcAft>
                <a:spcPts val="0"/>
              </a:spcAft>
              <a:buClr>
                <a:schemeClr val="accent2"/>
              </a:buClr>
              <a:buSzPts val="3600"/>
              <a:buNone/>
              <a:defRPr sz="36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8" name="Google Shape;1928;p90"/>
          <p:cNvSpPr txBox="1"/>
          <p:nvPr>
            <p:ph idx="7" type="body"/>
          </p:nvPr>
        </p:nvSpPr>
        <p:spPr>
          <a:xfrm>
            <a:off x="2709065" y="7782775"/>
            <a:ext cx="13938025" cy="1275244"/>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sz="2000">
                <a:solidFill>
                  <a:schemeClr val="dk2"/>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916"/>
                                        </p:tgtEl>
                                        <p:attrNameLst>
                                          <p:attrName>style.visibility</p:attrName>
                                        </p:attrNameLst>
                                      </p:cBhvr>
                                      <p:to>
                                        <p:strVal val="visible"/>
                                      </p:to>
                                    </p:set>
                                    <p:anim calcmode="lin" valueType="num">
                                      <p:cBhvr additive="base">
                                        <p:cTn dur="500"/>
                                        <p:tgtEl>
                                          <p:spTgt spid="191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915">
                                            <p:txEl>
                                              <p:pRg end="0" st="0"/>
                                            </p:txEl>
                                          </p:spTgt>
                                        </p:tgtEl>
                                        <p:attrNameLst>
                                          <p:attrName>style.visibility</p:attrName>
                                        </p:attrNameLst>
                                      </p:cBhvr>
                                      <p:to>
                                        <p:strVal val="visible"/>
                                      </p:to>
                                    </p:set>
                                    <p:animEffect filter="fade" transition="in">
                                      <p:cBhvr>
                                        <p:cTn dur="500"/>
                                        <p:tgtEl>
                                          <p:spTgt spid="191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5">
                                            <p:txEl>
                                              <p:pRg end="1" st="1"/>
                                            </p:txEl>
                                          </p:spTgt>
                                        </p:tgtEl>
                                        <p:attrNameLst>
                                          <p:attrName>style.visibility</p:attrName>
                                        </p:attrNameLst>
                                      </p:cBhvr>
                                      <p:to>
                                        <p:strVal val="visible"/>
                                      </p:to>
                                    </p:set>
                                    <p:animEffect filter="fade" transition="in">
                                      <p:cBhvr>
                                        <p:cTn dur="500"/>
                                        <p:tgtEl>
                                          <p:spTgt spid="191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5">
                                            <p:txEl>
                                              <p:pRg end="2" st="2"/>
                                            </p:txEl>
                                          </p:spTgt>
                                        </p:tgtEl>
                                        <p:attrNameLst>
                                          <p:attrName>style.visibility</p:attrName>
                                        </p:attrNameLst>
                                      </p:cBhvr>
                                      <p:to>
                                        <p:strVal val="visible"/>
                                      </p:to>
                                    </p:set>
                                    <p:animEffect filter="fade" transition="in">
                                      <p:cBhvr>
                                        <p:cTn dur="500"/>
                                        <p:tgtEl>
                                          <p:spTgt spid="191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5">
                                            <p:txEl>
                                              <p:pRg end="3" st="3"/>
                                            </p:txEl>
                                          </p:spTgt>
                                        </p:tgtEl>
                                        <p:attrNameLst>
                                          <p:attrName>style.visibility</p:attrName>
                                        </p:attrNameLst>
                                      </p:cBhvr>
                                      <p:to>
                                        <p:strVal val="visible"/>
                                      </p:to>
                                    </p:set>
                                    <p:animEffect filter="fade" transition="in">
                                      <p:cBhvr>
                                        <p:cTn dur="500"/>
                                        <p:tgtEl>
                                          <p:spTgt spid="191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5">
                                            <p:txEl>
                                              <p:pRg end="4" st="4"/>
                                            </p:txEl>
                                          </p:spTgt>
                                        </p:tgtEl>
                                        <p:attrNameLst>
                                          <p:attrName>style.visibility</p:attrName>
                                        </p:attrNameLst>
                                      </p:cBhvr>
                                      <p:to>
                                        <p:strVal val="visible"/>
                                      </p:to>
                                    </p:set>
                                    <p:animEffect filter="fade" transition="in">
                                      <p:cBhvr>
                                        <p:cTn dur="500"/>
                                        <p:tgtEl>
                                          <p:spTgt spid="191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5">
                                            <p:txEl>
                                              <p:pRg end="5" st="5"/>
                                            </p:txEl>
                                          </p:spTgt>
                                        </p:tgtEl>
                                        <p:attrNameLst>
                                          <p:attrName>style.visibility</p:attrName>
                                        </p:attrNameLst>
                                      </p:cBhvr>
                                      <p:to>
                                        <p:strVal val="visible"/>
                                      </p:to>
                                    </p:set>
                                    <p:animEffect filter="fade" transition="in">
                                      <p:cBhvr>
                                        <p:cTn dur="500"/>
                                        <p:tgtEl>
                                          <p:spTgt spid="191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5">
                                            <p:txEl>
                                              <p:pRg end="6" st="6"/>
                                            </p:txEl>
                                          </p:spTgt>
                                        </p:tgtEl>
                                        <p:attrNameLst>
                                          <p:attrName>style.visibility</p:attrName>
                                        </p:attrNameLst>
                                      </p:cBhvr>
                                      <p:to>
                                        <p:strVal val="visible"/>
                                      </p:to>
                                    </p:set>
                                    <p:animEffect filter="fade" transition="in">
                                      <p:cBhvr>
                                        <p:cTn dur="500"/>
                                        <p:tgtEl>
                                          <p:spTgt spid="191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5">
                                            <p:txEl>
                                              <p:pRg end="7" st="7"/>
                                            </p:txEl>
                                          </p:spTgt>
                                        </p:tgtEl>
                                        <p:attrNameLst>
                                          <p:attrName>style.visibility</p:attrName>
                                        </p:attrNameLst>
                                      </p:cBhvr>
                                      <p:to>
                                        <p:strVal val="visible"/>
                                      </p:to>
                                    </p:set>
                                    <p:animEffect filter="fade" transition="in">
                                      <p:cBhvr>
                                        <p:cTn dur="500"/>
                                        <p:tgtEl>
                                          <p:spTgt spid="191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15">
                                            <p:txEl>
                                              <p:pRg end="8" st="8"/>
                                            </p:txEl>
                                          </p:spTgt>
                                        </p:tgtEl>
                                        <p:attrNameLst>
                                          <p:attrName>style.visibility</p:attrName>
                                        </p:attrNameLst>
                                      </p:cBhvr>
                                      <p:to>
                                        <p:strVal val="visible"/>
                                      </p:to>
                                    </p:set>
                                    <p:animEffect filter="fade" transition="in">
                                      <p:cBhvr>
                                        <p:cTn dur="500"/>
                                        <p:tgtEl>
                                          <p:spTgt spid="1915">
                                            <p:txEl>
                                              <p:pRg end="8" st="8"/>
                                            </p:txEl>
                                          </p:spTgt>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918"/>
                                        </p:tgtEl>
                                        <p:attrNameLst>
                                          <p:attrName>style.visibility</p:attrName>
                                        </p:attrNameLst>
                                      </p:cBhvr>
                                      <p:to>
                                        <p:strVal val="visible"/>
                                      </p:to>
                                    </p:set>
                                    <p:anim calcmode="lin" valueType="num">
                                      <p:cBhvr additive="base">
                                        <p:cTn dur="750"/>
                                        <p:tgtEl>
                                          <p:spTgt spid="19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917"/>
                                        </p:tgtEl>
                                        <p:attrNameLst>
                                          <p:attrName>style.visibility</p:attrName>
                                        </p:attrNameLst>
                                      </p:cBhvr>
                                      <p:to>
                                        <p:strVal val="visible"/>
                                      </p:to>
                                    </p:set>
                                    <p:anim calcmode="lin" valueType="num">
                                      <p:cBhvr additive="base">
                                        <p:cTn dur="750"/>
                                        <p:tgtEl>
                                          <p:spTgt spid="191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918"/>
                                        </p:tgtEl>
                                        <p:attrNameLst>
                                          <p:attrName>style.visibility</p:attrName>
                                        </p:attrNameLst>
                                      </p:cBhvr>
                                      <p:to>
                                        <p:strVal val="visible"/>
                                      </p:to>
                                    </p:set>
                                    <p:animEffect filter="fade" transition="in">
                                      <p:cBhvr>
                                        <p:cTn dur="750"/>
                                        <p:tgtEl>
                                          <p:spTgt spid="1918"/>
                                        </p:tgtEl>
                                      </p:cBhvr>
                                    </p:animEffect>
                                  </p:childTnLst>
                                </p:cTn>
                              </p:par>
                              <p:par>
                                <p:cTn fill="hold" nodeType="withEffect" presetClass="entr" presetID="10" presetSubtype="0">
                                  <p:stCondLst>
                                    <p:cond delay="0"/>
                                  </p:stCondLst>
                                  <p:childTnLst>
                                    <p:set>
                                      <p:cBhvr>
                                        <p:cTn dur="1" fill="hold">
                                          <p:stCondLst>
                                            <p:cond delay="0"/>
                                          </p:stCondLst>
                                        </p:cTn>
                                        <p:tgtEl>
                                          <p:spTgt spid="1917"/>
                                        </p:tgtEl>
                                        <p:attrNameLst>
                                          <p:attrName>style.visibility</p:attrName>
                                        </p:attrNameLst>
                                      </p:cBhvr>
                                      <p:to>
                                        <p:strVal val="visible"/>
                                      </p:to>
                                    </p:set>
                                    <p:animEffect filter="fade" transition="in">
                                      <p:cBhvr>
                                        <p:cTn dur="750"/>
                                        <p:tgtEl>
                                          <p:spTgt spid="1917"/>
                                        </p:tgtEl>
                                      </p:cBhvr>
                                    </p:animEffect>
                                  </p:childTnLst>
                                </p:cTn>
                              </p:par>
                              <p:par>
                                <p:cTn fill="hold" nodeType="withEffect" presetClass="entr" presetID="2" presetSubtype="8">
                                  <p:stCondLst>
                                    <p:cond delay="500"/>
                                  </p:stCondLst>
                                  <p:childTnLst>
                                    <p:set>
                                      <p:cBhvr>
                                        <p:cTn dur="1" fill="hold">
                                          <p:stCondLst>
                                            <p:cond delay="0"/>
                                          </p:stCondLst>
                                        </p:cTn>
                                        <p:tgtEl>
                                          <p:spTgt spid="1919">
                                            <p:txEl>
                                              <p:pRg end="0" st="0"/>
                                            </p:txEl>
                                          </p:spTgt>
                                        </p:tgtEl>
                                        <p:attrNameLst>
                                          <p:attrName>style.visibility</p:attrName>
                                        </p:attrNameLst>
                                      </p:cBhvr>
                                      <p:to>
                                        <p:strVal val="visible"/>
                                      </p:to>
                                    </p:set>
                                    <p:anim calcmode="lin" valueType="num">
                                      <p:cBhvr additive="base">
                                        <p:cTn dur="500"/>
                                        <p:tgtEl>
                                          <p:spTgt spid="191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19">
                                            <p:txEl>
                                              <p:pRg end="1" st="1"/>
                                            </p:txEl>
                                          </p:spTgt>
                                        </p:tgtEl>
                                        <p:attrNameLst>
                                          <p:attrName>style.visibility</p:attrName>
                                        </p:attrNameLst>
                                      </p:cBhvr>
                                      <p:to>
                                        <p:strVal val="visible"/>
                                      </p:to>
                                    </p:set>
                                    <p:anim calcmode="lin" valueType="num">
                                      <p:cBhvr additive="base">
                                        <p:cTn dur="500"/>
                                        <p:tgtEl>
                                          <p:spTgt spid="191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19">
                                            <p:txEl>
                                              <p:pRg end="2" st="2"/>
                                            </p:txEl>
                                          </p:spTgt>
                                        </p:tgtEl>
                                        <p:attrNameLst>
                                          <p:attrName>style.visibility</p:attrName>
                                        </p:attrNameLst>
                                      </p:cBhvr>
                                      <p:to>
                                        <p:strVal val="visible"/>
                                      </p:to>
                                    </p:set>
                                    <p:anim calcmode="lin" valueType="num">
                                      <p:cBhvr additive="base">
                                        <p:cTn dur="500"/>
                                        <p:tgtEl>
                                          <p:spTgt spid="191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19">
                                            <p:txEl>
                                              <p:pRg end="3" st="3"/>
                                            </p:txEl>
                                          </p:spTgt>
                                        </p:tgtEl>
                                        <p:attrNameLst>
                                          <p:attrName>style.visibility</p:attrName>
                                        </p:attrNameLst>
                                      </p:cBhvr>
                                      <p:to>
                                        <p:strVal val="visible"/>
                                      </p:to>
                                    </p:set>
                                    <p:anim calcmode="lin" valueType="num">
                                      <p:cBhvr additive="base">
                                        <p:cTn dur="500"/>
                                        <p:tgtEl>
                                          <p:spTgt spid="191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19">
                                            <p:txEl>
                                              <p:pRg end="4" st="4"/>
                                            </p:txEl>
                                          </p:spTgt>
                                        </p:tgtEl>
                                        <p:attrNameLst>
                                          <p:attrName>style.visibility</p:attrName>
                                        </p:attrNameLst>
                                      </p:cBhvr>
                                      <p:to>
                                        <p:strVal val="visible"/>
                                      </p:to>
                                    </p:set>
                                    <p:anim calcmode="lin" valueType="num">
                                      <p:cBhvr additive="base">
                                        <p:cTn dur="500"/>
                                        <p:tgtEl>
                                          <p:spTgt spid="191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19">
                                            <p:txEl>
                                              <p:pRg end="5" st="5"/>
                                            </p:txEl>
                                          </p:spTgt>
                                        </p:tgtEl>
                                        <p:attrNameLst>
                                          <p:attrName>style.visibility</p:attrName>
                                        </p:attrNameLst>
                                      </p:cBhvr>
                                      <p:to>
                                        <p:strVal val="visible"/>
                                      </p:to>
                                    </p:set>
                                    <p:anim calcmode="lin" valueType="num">
                                      <p:cBhvr additive="base">
                                        <p:cTn dur="500"/>
                                        <p:tgtEl>
                                          <p:spTgt spid="191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19">
                                            <p:txEl>
                                              <p:pRg end="6" st="6"/>
                                            </p:txEl>
                                          </p:spTgt>
                                        </p:tgtEl>
                                        <p:attrNameLst>
                                          <p:attrName>style.visibility</p:attrName>
                                        </p:attrNameLst>
                                      </p:cBhvr>
                                      <p:to>
                                        <p:strVal val="visible"/>
                                      </p:to>
                                    </p:set>
                                    <p:anim calcmode="lin" valueType="num">
                                      <p:cBhvr additive="base">
                                        <p:cTn dur="500"/>
                                        <p:tgtEl>
                                          <p:spTgt spid="191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19">
                                            <p:txEl>
                                              <p:pRg end="7" st="7"/>
                                            </p:txEl>
                                          </p:spTgt>
                                        </p:tgtEl>
                                        <p:attrNameLst>
                                          <p:attrName>style.visibility</p:attrName>
                                        </p:attrNameLst>
                                      </p:cBhvr>
                                      <p:to>
                                        <p:strVal val="visible"/>
                                      </p:to>
                                    </p:set>
                                    <p:anim calcmode="lin" valueType="num">
                                      <p:cBhvr additive="base">
                                        <p:cTn dur="500"/>
                                        <p:tgtEl>
                                          <p:spTgt spid="191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19">
                                            <p:txEl>
                                              <p:pRg end="8" st="8"/>
                                            </p:txEl>
                                          </p:spTgt>
                                        </p:tgtEl>
                                        <p:attrNameLst>
                                          <p:attrName>style.visibility</p:attrName>
                                        </p:attrNameLst>
                                      </p:cBhvr>
                                      <p:to>
                                        <p:strVal val="visible"/>
                                      </p:to>
                                    </p:set>
                                    <p:anim calcmode="lin" valueType="num">
                                      <p:cBhvr additive="base">
                                        <p:cTn dur="500"/>
                                        <p:tgtEl>
                                          <p:spTgt spid="1919">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50"/>
                            </p:stCondLst>
                            <p:childTnLst>
                              <p:par>
                                <p:cTn fill="hold" nodeType="afterEffect" presetClass="entr" presetID="2" presetSubtype="2">
                                  <p:stCondLst>
                                    <p:cond delay="250"/>
                                  </p:stCondLst>
                                  <p:childTnLst>
                                    <p:set>
                                      <p:cBhvr>
                                        <p:cTn dur="1" fill="hold">
                                          <p:stCondLst>
                                            <p:cond delay="0"/>
                                          </p:stCondLst>
                                        </p:cTn>
                                        <p:tgtEl>
                                          <p:spTgt spid="1920">
                                            <p:txEl>
                                              <p:pRg end="0" st="0"/>
                                            </p:txEl>
                                          </p:spTgt>
                                        </p:tgtEl>
                                        <p:attrNameLst>
                                          <p:attrName>style.visibility</p:attrName>
                                        </p:attrNameLst>
                                      </p:cBhvr>
                                      <p:to>
                                        <p:strVal val="visible"/>
                                      </p:to>
                                    </p:set>
                                    <p:anim calcmode="lin" valueType="num">
                                      <p:cBhvr additive="base">
                                        <p:cTn dur="500"/>
                                        <p:tgtEl>
                                          <p:spTgt spid="192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50"/>
                            </p:stCondLst>
                            <p:childTnLst>
                              <p:par>
                                <p:cTn fill="hold" nodeType="afterEffect" presetClass="entr" presetID="2" presetSubtype="2">
                                  <p:stCondLst>
                                    <p:cond delay="250"/>
                                  </p:stCondLst>
                                  <p:childTnLst>
                                    <p:set>
                                      <p:cBhvr>
                                        <p:cTn dur="1" fill="hold">
                                          <p:stCondLst>
                                            <p:cond delay="0"/>
                                          </p:stCondLst>
                                        </p:cTn>
                                        <p:tgtEl>
                                          <p:spTgt spid="1920">
                                            <p:txEl>
                                              <p:pRg end="1" st="1"/>
                                            </p:txEl>
                                          </p:spTgt>
                                        </p:tgtEl>
                                        <p:attrNameLst>
                                          <p:attrName>style.visibility</p:attrName>
                                        </p:attrNameLst>
                                      </p:cBhvr>
                                      <p:to>
                                        <p:strVal val="visible"/>
                                      </p:to>
                                    </p:set>
                                    <p:anim calcmode="lin" valueType="num">
                                      <p:cBhvr additive="base">
                                        <p:cTn dur="500"/>
                                        <p:tgtEl>
                                          <p:spTgt spid="192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50"/>
                            </p:stCondLst>
                            <p:childTnLst>
                              <p:par>
                                <p:cTn fill="hold" nodeType="afterEffect" presetClass="entr" presetID="2" presetSubtype="2">
                                  <p:stCondLst>
                                    <p:cond delay="250"/>
                                  </p:stCondLst>
                                  <p:childTnLst>
                                    <p:set>
                                      <p:cBhvr>
                                        <p:cTn dur="1" fill="hold">
                                          <p:stCondLst>
                                            <p:cond delay="0"/>
                                          </p:stCondLst>
                                        </p:cTn>
                                        <p:tgtEl>
                                          <p:spTgt spid="1920">
                                            <p:txEl>
                                              <p:pRg end="2" st="2"/>
                                            </p:txEl>
                                          </p:spTgt>
                                        </p:tgtEl>
                                        <p:attrNameLst>
                                          <p:attrName>style.visibility</p:attrName>
                                        </p:attrNameLst>
                                      </p:cBhvr>
                                      <p:to>
                                        <p:strVal val="visible"/>
                                      </p:to>
                                    </p:set>
                                    <p:anim calcmode="lin" valueType="num">
                                      <p:cBhvr additive="base">
                                        <p:cTn dur="500"/>
                                        <p:tgtEl>
                                          <p:spTgt spid="192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50"/>
                            </p:stCondLst>
                            <p:childTnLst>
                              <p:par>
                                <p:cTn fill="hold" nodeType="afterEffect" presetClass="entr" presetID="2" presetSubtype="2">
                                  <p:stCondLst>
                                    <p:cond delay="250"/>
                                  </p:stCondLst>
                                  <p:childTnLst>
                                    <p:set>
                                      <p:cBhvr>
                                        <p:cTn dur="1" fill="hold">
                                          <p:stCondLst>
                                            <p:cond delay="0"/>
                                          </p:stCondLst>
                                        </p:cTn>
                                        <p:tgtEl>
                                          <p:spTgt spid="1920">
                                            <p:txEl>
                                              <p:pRg end="3" st="3"/>
                                            </p:txEl>
                                          </p:spTgt>
                                        </p:tgtEl>
                                        <p:attrNameLst>
                                          <p:attrName>style.visibility</p:attrName>
                                        </p:attrNameLst>
                                      </p:cBhvr>
                                      <p:to>
                                        <p:strVal val="visible"/>
                                      </p:to>
                                    </p:set>
                                    <p:anim calcmode="lin" valueType="num">
                                      <p:cBhvr additive="base">
                                        <p:cTn dur="500"/>
                                        <p:tgtEl>
                                          <p:spTgt spid="192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50"/>
                            </p:stCondLst>
                            <p:childTnLst>
                              <p:par>
                                <p:cTn fill="hold" nodeType="afterEffect" presetClass="entr" presetID="2" presetSubtype="2">
                                  <p:stCondLst>
                                    <p:cond delay="250"/>
                                  </p:stCondLst>
                                  <p:childTnLst>
                                    <p:set>
                                      <p:cBhvr>
                                        <p:cTn dur="1" fill="hold">
                                          <p:stCondLst>
                                            <p:cond delay="0"/>
                                          </p:stCondLst>
                                        </p:cTn>
                                        <p:tgtEl>
                                          <p:spTgt spid="1920">
                                            <p:txEl>
                                              <p:pRg end="4" st="4"/>
                                            </p:txEl>
                                          </p:spTgt>
                                        </p:tgtEl>
                                        <p:attrNameLst>
                                          <p:attrName>style.visibility</p:attrName>
                                        </p:attrNameLst>
                                      </p:cBhvr>
                                      <p:to>
                                        <p:strVal val="visible"/>
                                      </p:to>
                                    </p:set>
                                    <p:anim calcmode="lin" valueType="num">
                                      <p:cBhvr additive="base">
                                        <p:cTn dur="500"/>
                                        <p:tgtEl>
                                          <p:spTgt spid="192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750"/>
                            </p:stCondLst>
                            <p:childTnLst>
                              <p:par>
                                <p:cTn fill="hold" nodeType="afterEffect" presetClass="entr" presetID="2" presetSubtype="2">
                                  <p:stCondLst>
                                    <p:cond delay="250"/>
                                  </p:stCondLst>
                                  <p:childTnLst>
                                    <p:set>
                                      <p:cBhvr>
                                        <p:cTn dur="1" fill="hold">
                                          <p:stCondLst>
                                            <p:cond delay="0"/>
                                          </p:stCondLst>
                                        </p:cTn>
                                        <p:tgtEl>
                                          <p:spTgt spid="1920">
                                            <p:txEl>
                                              <p:pRg end="5" st="5"/>
                                            </p:txEl>
                                          </p:spTgt>
                                        </p:tgtEl>
                                        <p:attrNameLst>
                                          <p:attrName>style.visibility</p:attrName>
                                        </p:attrNameLst>
                                      </p:cBhvr>
                                      <p:to>
                                        <p:strVal val="visible"/>
                                      </p:to>
                                    </p:set>
                                    <p:anim calcmode="lin" valueType="num">
                                      <p:cBhvr additive="base">
                                        <p:cTn dur="500"/>
                                        <p:tgtEl>
                                          <p:spTgt spid="192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250"/>
                            </p:stCondLst>
                            <p:childTnLst>
                              <p:par>
                                <p:cTn fill="hold" nodeType="afterEffect" presetClass="entr" presetID="2" presetSubtype="2">
                                  <p:stCondLst>
                                    <p:cond delay="250"/>
                                  </p:stCondLst>
                                  <p:childTnLst>
                                    <p:set>
                                      <p:cBhvr>
                                        <p:cTn dur="1" fill="hold">
                                          <p:stCondLst>
                                            <p:cond delay="0"/>
                                          </p:stCondLst>
                                        </p:cTn>
                                        <p:tgtEl>
                                          <p:spTgt spid="1920">
                                            <p:txEl>
                                              <p:pRg end="6" st="6"/>
                                            </p:txEl>
                                          </p:spTgt>
                                        </p:tgtEl>
                                        <p:attrNameLst>
                                          <p:attrName>style.visibility</p:attrName>
                                        </p:attrNameLst>
                                      </p:cBhvr>
                                      <p:to>
                                        <p:strVal val="visible"/>
                                      </p:to>
                                    </p:set>
                                    <p:anim calcmode="lin" valueType="num">
                                      <p:cBhvr additive="base">
                                        <p:cTn dur="500"/>
                                        <p:tgtEl>
                                          <p:spTgt spid="192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750"/>
                            </p:stCondLst>
                            <p:childTnLst>
                              <p:par>
                                <p:cTn fill="hold" nodeType="afterEffect" presetClass="entr" presetID="2" presetSubtype="2">
                                  <p:stCondLst>
                                    <p:cond delay="250"/>
                                  </p:stCondLst>
                                  <p:childTnLst>
                                    <p:set>
                                      <p:cBhvr>
                                        <p:cTn dur="1" fill="hold">
                                          <p:stCondLst>
                                            <p:cond delay="0"/>
                                          </p:stCondLst>
                                        </p:cTn>
                                        <p:tgtEl>
                                          <p:spTgt spid="1920">
                                            <p:txEl>
                                              <p:pRg end="7" st="7"/>
                                            </p:txEl>
                                          </p:spTgt>
                                        </p:tgtEl>
                                        <p:attrNameLst>
                                          <p:attrName>style.visibility</p:attrName>
                                        </p:attrNameLst>
                                      </p:cBhvr>
                                      <p:to>
                                        <p:strVal val="visible"/>
                                      </p:to>
                                    </p:set>
                                    <p:anim calcmode="lin" valueType="num">
                                      <p:cBhvr additive="base">
                                        <p:cTn dur="500"/>
                                        <p:tgtEl>
                                          <p:spTgt spid="192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250"/>
                            </p:stCondLst>
                            <p:childTnLst>
                              <p:par>
                                <p:cTn fill="hold" nodeType="afterEffect" presetClass="entr" presetID="2" presetSubtype="2">
                                  <p:stCondLst>
                                    <p:cond delay="250"/>
                                  </p:stCondLst>
                                  <p:childTnLst>
                                    <p:set>
                                      <p:cBhvr>
                                        <p:cTn dur="1" fill="hold">
                                          <p:stCondLst>
                                            <p:cond delay="0"/>
                                          </p:stCondLst>
                                        </p:cTn>
                                        <p:tgtEl>
                                          <p:spTgt spid="1920">
                                            <p:txEl>
                                              <p:pRg end="8" st="8"/>
                                            </p:txEl>
                                          </p:spTgt>
                                        </p:tgtEl>
                                        <p:attrNameLst>
                                          <p:attrName>style.visibility</p:attrName>
                                        </p:attrNameLst>
                                      </p:cBhvr>
                                      <p:to>
                                        <p:strVal val="visible"/>
                                      </p:to>
                                    </p:set>
                                    <p:anim calcmode="lin" valueType="num">
                                      <p:cBhvr additive="base">
                                        <p:cTn dur="500"/>
                                        <p:tgtEl>
                                          <p:spTgt spid="192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750"/>
                            </p:stCondLst>
                            <p:childTnLst>
                              <p:par>
                                <p:cTn fill="hold" nodeType="afterEffect" presetClass="entr" presetID="2" presetSubtype="4">
                                  <p:stCondLst>
                                    <p:cond delay="0"/>
                                  </p:stCondLst>
                                  <p:childTnLst>
                                    <p:set>
                                      <p:cBhvr>
                                        <p:cTn dur="1" fill="hold">
                                          <p:stCondLst>
                                            <p:cond delay="0"/>
                                          </p:stCondLst>
                                        </p:cTn>
                                        <p:tgtEl>
                                          <p:spTgt spid="1922"/>
                                        </p:tgtEl>
                                        <p:attrNameLst>
                                          <p:attrName>style.visibility</p:attrName>
                                        </p:attrNameLst>
                                      </p:cBhvr>
                                      <p:to>
                                        <p:strVal val="visible"/>
                                      </p:to>
                                    </p:set>
                                    <p:anim calcmode="lin" valueType="num">
                                      <p:cBhvr additive="base">
                                        <p:cTn dur="750"/>
                                        <p:tgtEl>
                                          <p:spTgt spid="19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921"/>
                                        </p:tgtEl>
                                        <p:attrNameLst>
                                          <p:attrName>style.visibility</p:attrName>
                                        </p:attrNameLst>
                                      </p:cBhvr>
                                      <p:to>
                                        <p:strVal val="visible"/>
                                      </p:to>
                                    </p:set>
                                    <p:anim calcmode="lin" valueType="num">
                                      <p:cBhvr additive="base">
                                        <p:cTn dur="750"/>
                                        <p:tgtEl>
                                          <p:spTgt spid="192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922"/>
                                        </p:tgtEl>
                                        <p:attrNameLst>
                                          <p:attrName>style.visibility</p:attrName>
                                        </p:attrNameLst>
                                      </p:cBhvr>
                                      <p:to>
                                        <p:strVal val="visible"/>
                                      </p:to>
                                    </p:set>
                                    <p:animEffect filter="fade" transition="in">
                                      <p:cBhvr>
                                        <p:cTn dur="750"/>
                                        <p:tgtEl>
                                          <p:spTgt spid="1922"/>
                                        </p:tgtEl>
                                      </p:cBhvr>
                                    </p:animEffect>
                                  </p:childTnLst>
                                </p:cTn>
                              </p:par>
                              <p:par>
                                <p:cTn fill="hold" nodeType="withEffect" presetClass="entr" presetID="10" presetSubtype="0">
                                  <p:stCondLst>
                                    <p:cond delay="0"/>
                                  </p:stCondLst>
                                  <p:childTnLst>
                                    <p:set>
                                      <p:cBhvr>
                                        <p:cTn dur="1" fill="hold">
                                          <p:stCondLst>
                                            <p:cond delay="0"/>
                                          </p:stCondLst>
                                        </p:cTn>
                                        <p:tgtEl>
                                          <p:spTgt spid="1921"/>
                                        </p:tgtEl>
                                        <p:attrNameLst>
                                          <p:attrName>style.visibility</p:attrName>
                                        </p:attrNameLst>
                                      </p:cBhvr>
                                      <p:to>
                                        <p:strVal val="visible"/>
                                      </p:to>
                                    </p:set>
                                    <p:animEffect filter="fade" transition="in">
                                      <p:cBhvr>
                                        <p:cTn dur="750"/>
                                        <p:tgtEl>
                                          <p:spTgt spid="1921"/>
                                        </p:tgtEl>
                                      </p:cBhvr>
                                    </p:animEffect>
                                  </p:childTnLst>
                                </p:cTn>
                              </p:par>
                              <p:par>
                                <p:cTn fill="hold" nodeType="withEffect" presetClass="entr" presetID="2" presetSubtype="8">
                                  <p:stCondLst>
                                    <p:cond delay="500"/>
                                  </p:stCondLst>
                                  <p:childTnLst>
                                    <p:set>
                                      <p:cBhvr>
                                        <p:cTn dur="1" fill="hold">
                                          <p:stCondLst>
                                            <p:cond delay="0"/>
                                          </p:stCondLst>
                                        </p:cTn>
                                        <p:tgtEl>
                                          <p:spTgt spid="1923">
                                            <p:txEl>
                                              <p:pRg end="0" st="0"/>
                                            </p:txEl>
                                          </p:spTgt>
                                        </p:tgtEl>
                                        <p:attrNameLst>
                                          <p:attrName>style.visibility</p:attrName>
                                        </p:attrNameLst>
                                      </p:cBhvr>
                                      <p:to>
                                        <p:strVal val="visible"/>
                                      </p:to>
                                    </p:set>
                                    <p:anim calcmode="lin" valueType="num">
                                      <p:cBhvr additive="base">
                                        <p:cTn dur="500"/>
                                        <p:tgtEl>
                                          <p:spTgt spid="1923">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3">
                                            <p:txEl>
                                              <p:pRg end="1" st="1"/>
                                            </p:txEl>
                                          </p:spTgt>
                                        </p:tgtEl>
                                        <p:attrNameLst>
                                          <p:attrName>style.visibility</p:attrName>
                                        </p:attrNameLst>
                                      </p:cBhvr>
                                      <p:to>
                                        <p:strVal val="visible"/>
                                      </p:to>
                                    </p:set>
                                    <p:anim calcmode="lin" valueType="num">
                                      <p:cBhvr additive="base">
                                        <p:cTn dur="500"/>
                                        <p:tgtEl>
                                          <p:spTgt spid="1923">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3">
                                            <p:txEl>
                                              <p:pRg end="2" st="2"/>
                                            </p:txEl>
                                          </p:spTgt>
                                        </p:tgtEl>
                                        <p:attrNameLst>
                                          <p:attrName>style.visibility</p:attrName>
                                        </p:attrNameLst>
                                      </p:cBhvr>
                                      <p:to>
                                        <p:strVal val="visible"/>
                                      </p:to>
                                    </p:set>
                                    <p:anim calcmode="lin" valueType="num">
                                      <p:cBhvr additive="base">
                                        <p:cTn dur="500"/>
                                        <p:tgtEl>
                                          <p:spTgt spid="1923">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3">
                                            <p:txEl>
                                              <p:pRg end="3" st="3"/>
                                            </p:txEl>
                                          </p:spTgt>
                                        </p:tgtEl>
                                        <p:attrNameLst>
                                          <p:attrName>style.visibility</p:attrName>
                                        </p:attrNameLst>
                                      </p:cBhvr>
                                      <p:to>
                                        <p:strVal val="visible"/>
                                      </p:to>
                                    </p:set>
                                    <p:anim calcmode="lin" valueType="num">
                                      <p:cBhvr additive="base">
                                        <p:cTn dur="500"/>
                                        <p:tgtEl>
                                          <p:spTgt spid="1923">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3">
                                            <p:txEl>
                                              <p:pRg end="4" st="4"/>
                                            </p:txEl>
                                          </p:spTgt>
                                        </p:tgtEl>
                                        <p:attrNameLst>
                                          <p:attrName>style.visibility</p:attrName>
                                        </p:attrNameLst>
                                      </p:cBhvr>
                                      <p:to>
                                        <p:strVal val="visible"/>
                                      </p:to>
                                    </p:set>
                                    <p:anim calcmode="lin" valueType="num">
                                      <p:cBhvr additive="base">
                                        <p:cTn dur="500"/>
                                        <p:tgtEl>
                                          <p:spTgt spid="1923">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3">
                                            <p:txEl>
                                              <p:pRg end="5" st="5"/>
                                            </p:txEl>
                                          </p:spTgt>
                                        </p:tgtEl>
                                        <p:attrNameLst>
                                          <p:attrName>style.visibility</p:attrName>
                                        </p:attrNameLst>
                                      </p:cBhvr>
                                      <p:to>
                                        <p:strVal val="visible"/>
                                      </p:to>
                                    </p:set>
                                    <p:anim calcmode="lin" valueType="num">
                                      <p:cBhvr additive="base">
                                        <p:cTn dur="500"/>
                                        <p:tgtEl>
                                          <p:spTgt spid="1923">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3">
                                            <p:txEl>
                                              <p:pRg end="6" st="6"/>
                                            </p:txEl>
                                          </p:spTgt>
                                        </p:tgtEl>
                                        <p:attrNameLst>
                                          <p:attrName>style.visibility</p:attrName>
                                        </p:attrNameLst>
                                      </p:cBhvr>
                                      <p:to>
                                        <p:strVal val="visible"/>
                                      </p:to>
                                    </p:set>
                                    <p:anim calcmode="lin" valueType="num">
                                      <p:cBhvr additive="base">
                                        <p:cTn dur="500"/>
                                        <p:tgtEl>
                                          <p:spTgt spid="1923">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3">
                                            <p:txEl>
                                              <p:pRg end="7" st="7"/>
                                            </p:txEl>
                                          </p:spTgt>
                                        </p:tgtEl>
                                        <p:attrNameLst>
                                          <p:attrName>style.visibility</p:attrName>
                                        </p:attrNameLst>
                                      </p:cBhvr>
                                      <p:to>
                                        <p:strVal val="visible"/>
                                      </p:to>
                                    </p:set>
                                    <p:anim calcmode="lin" valueType="num">
                                      <p:cBhvr additive="base">
                                        <p:cTn dur="500"/>
                                        <p:tgtEl>
                                          <p:spTgt spid="1923">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3">
                                            <p:txEl>
                                              <p:pRg end="8" st="8"/>
                                            </p:txEl>
                                          </p:spTgt>
                                        </p:tgtEl>
                                        <p:attrNameLst>
                                          <p:attrName>style.visibility</p:attrName>
                                        </p:attrNameLst>
                                      </p:cBhvr>
                                      <p:to>
                                        <p:strVal val="visible"/>
                                      </p:to>
                                    </p:set>
                                    <p:anim calcmode="lin" valueType="num">
                                      <p:cBhvr additive="base">
                                        <p:cTn dur="500"/>
                                        <p:tgtEl>
                                          <p:spTgt spid="1923">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250"/>
                                  </p:stCondLst>
                                  <p:childTnLst>
                                    <p:set>
                                      <p:cBhvr>
                                        <p:cTn dur="1" fill="hold">
                                          <p:stCondLst>
                                            <p:cond delay="0"/>
                                          </p:stCondLst>
                                        </p:cTn>
                                        <p:tgtEl>
                                          <p:spTgt spid="1924">
                                            <p:txEl>
                                              <p:pRg end="0" st="0"/>
                                            </p:txEl>
                                          </p:spTgt>
                                        </p:tgtEl>
                                        <p:attrNameLst>
                                          <p:attrName>style.visibility</p:attrName>
                                        </p:attrNameLst>
                                      </p:cBhvr>
                                      <p:to>
                                        <p:strVal val="visible"/>
                                      </p:to>
                                    </p:set>
                                    <p:anim calcmode="lin" valueType="num">
                                      <p:cBhvr additive="base">
                                        <p:cTn dur="500"/>
                                        <p:tgtEl>
                                          <p:spTgt spid="192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250"/>
                                  </p:stCondLst>
                                  <p:childTnLst>
                                    <p:set>
                                      <p:cBhvr>
                                        <p:cTn dur="1" fill="hold">
                                          <p:stCondLst>
                                            <p:cond delay="0"/>
                                          </p:stCondLst>
                                        </p:cTn>
                                        <p:tgtEl>
                                          <p:spTgt spid="1924">
                                            <p:txEl>
                                              <p:pRg end="1" st="1"/>
                                            </p:txEl>
                                          </p:spTgt>
                                        </p:tgtEl>
                                        <p:attrNameLst>
                                          <p:attrName>style.visibility</p:attrName>
                                        </p:attrNameLst>
                                      </p:cBhvr>
                                      <p:to>
                                        <p:strVal val="visible"/>
                                      </p:to>
                                    </p:set>
                                    <p:anim calcmode="lin" valueType="num">
                                      <p:cBhvr additive="base">
                                        <p:cTn dur="500"/>
                                        <p:tgtEl>
                                          <p:spTgt spid="192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250"/>
                                  </p:stCondLst>
                                  <p:childTnLst>
                                    <p:set>
                                      <p:cBhvr>
                                        <p:cTn dur="1" fill="hold">
                                          <p:stCondLst>
                                            <p:cond delay="0"/>
                                          </p:stCondLst>
                                        </p:cTn>
                                        <p:tgtEl>
                                          <p:spTgt spid="1924">
                                            <p:txEl>
                                              <p:pRg end="2" st="2"/>
                                            </p:txEl>
                                          </p:spTgt>
                                        </p:tgtEl>
                                        <p:attrNameLst>
                                          <p:attrName>style.visibility</p:attrName>
                                        </p:attrNameLst>
                                      </p:cBhvr>
                                      <p:to>
                                        <p:strVal val="visible"/>
                                      </p:to>
                                    </p:set>
                                    <p:anim calcmode="lin" valueType="num">
                                      <p:cBhvr additive="base">
                                        <p:cTn dur="500"/>
                                        <p:tgtEl>
                                          <p:spTgt spid="192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250"/>
                                  </p:stCondLst>
                                  <p:childTnLst>
                                    <p:set>
                                      <p:cBhvr>
                                        <p:cTn dur="1" fill="hold">
                                          <p:stCondLst>
                                            <p:cond delay="0"/>
                                          </p:stCondLst>
                                        </p:cTn>
                                        <p:tgtEl>
                                          <p:spTgt spid="1924">
                                            <p:txEl>
                                              <p:pRg end="3" st="3"/>
                                            </p:txEl>
                                          </p:spTgt>
                                        </p:tgtEl>
                                        <p:attrNameLst>
                                          <p:attrName>style.visibility</p:attrName>
                                        </p:attrNameLst>
                                      </p:cBhvr>
                                      <p:to>
                                        <p:strVal val="visible"/>
                                      </p:to>
                                    </p:set>
                                    <p:anim calcmode="lin" valueType="num">
                                      <p:cBhvr additive="base">
                                        <p:cTn dur="500"/>
                                        <p:tgtEl>
                                          <p:spTgt spid="192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500"/>
                            </p:stCondLst>
                            <p:childTnLst>
                              <p:par>
                                <p:cTn fill="hold" nodeType="afterEffect" presetClass="entr" presetID="2" presetSubtype="2">
                                  <p:stCondLst>
                                    <p:cond delay="250"/>
                                  </p:stCondLst>
                                  <p:childTnLst>
                                    <p:set>
                                      <p:cBhvr>
                                        <p:cTn dur="1" fill="hold">
                                          <p:stCondLst>
                                            <p:cond delay="0"/>
                                          </p:stCondLst>
                                        </p:cTn>
                                        <p:tgtEl>
                                          <p:spTgt spid="1924">
                                            <p:txEl>
                                              <p:pRg end="4" st="4"/>
                                            </p:txEl>
                                          </p:spTgt>
                                        </p:tgtEl>
                                        <p:attrNameLst>
                                          <p:attrName>style.visibility</p:attrName>
                                        </p:attrNameLst>
                                      </p:cBhvr>
                                      <p:to>
                                        <p:strVal val="visible"/>
                                      </p:to>
                                    </p:set>
                                    <p:anim calcmode="lin" valueType="num">
                                      <p:cBhvr additive="base">
                                        <p:cTn dur="500"/>
                                        <p:tgtEl>
                                          <p:spTgt spid="192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2">
                                  <p:stCondLst>
                                    <p:cond delay="250"/>
                                  </p:stCondLst>
                                  <p:childTnLst>
                                    <p:set>
                                      <p:cBhvr>
                                        <p:cTn dur="1" fill="hold">
                                          <p:stCondLst>
                                            <p:cond delay="0"/>
                                          </p:stCondLst>
                                        </p:cTn>
                                        <p:tgtEl>
                                          <p:spTgt spid="1924">
                                            <p:txEl>
                                              <p:pRg end="5" st="5"/>
                                            </p:txEl>
                                          </p:spTgt>
                                        </p:tgtEl>
                                        <p:attrNameLst>
                                          <p:attrName>style.visibility</p:attrName>
                                        </p:attrNameLst>
                                      </p:cBhvr>
                                      <p:to>
                                        <p:strVal val="visible"/>
                                      </p:to>
                                    </p:set>
                                    <p:anim calcmode="lin" valueType="num">
                                      <p:cBhvr additive="base">
                                        <p:cTn dur="500"/>
                                        <p:tgtEl>
                                          <p:spTgt spid="192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500"/>
                            </p:stCondLst>
                            <p:childTnLst>
                              <p:par>
                                <p:cTn fill="hold" nodeType="afterEffect" presetClass="entr" presetID="2" presetSubtype="2">
                                  <p:stCondLst>
                                    <p:cond delay="250"/>
                                  </p:stCondLst>
                                  <p:childTnLst>
                                    <p:set>
                                      <p:cBhvr>
                                        <p:cTn dur="1" fill="hold">
                                          <p:stCondLst>
                                            <p:cond delay="0"/>
                                          </p:stCondLst>
                                        </p:cTn>
                                        <p:tgtEl>
                                          <p:spTgt spid="1924">
                                            <p:txEl>
                                              <p:pRg end="6" st="6"/>
                                            </p:txEl>
                                          </p:spTgt>
                                        </p:tgtEl>
                                        <p:attrNameLst>
                                          <p:attrName>style.visibility</p:attrName>
                                        </p:attrNameLst>
                                      </p:cBhvr>
                                      <p:to>
                                        <p:strVal val="visible"/>
                                      </p:to>
                                    </p:set>
                                    <p:anim calcmode="lin" valueType="num">
                                      <p:cBhvr additive="base">
                                        <p:cTn dur="500"/>
                                        <p:tgtEl>
                                          <p:spTgt spid="192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0"/>
                            </p:stCondLst>
                            <p:childTnLst>
                              <p:par>
                                <p:cTn fill="hold" nodeType="afterEffect" presetClass="entr" presetID="2" presetSubtype="2">
                                  <p:stCondLst>
                                    <p:cond delay="250"/>
                                  </p:stCondLst>
                                  <p:childTnLst>
                                    <p:set>
                                      <p:cBhvr>
                                        <p:cTn dur="1" fill="hold">
                                          <p:stCondLst>
                                            <p:cond delay="0"/>
                                          </p:stCondLst>
                                        </p:cTn>
                                        <p:tgtEl>
                                          <p:spTgt spid="1924">
                                            <p:txEl>
                                              <p:pRg end="7" st="7"/>
                                            </p:txEl>
                                          </p:spTgt>
                                        </p:tgtEl>
                                        <p:attrNameLst>
                                          <p:attrName>style.visibility</p:attrName>
                                        </p:attrNameLst>
                                      </p:cBhvr>
                                      <p:to>
                                        <p:strVal val="visible"/>
                                      </p:to>
                                    </p:set>
                                    <p:anim calcmode="lin" valueType="num">
                                      <p:cBhvr additive="base">
                                        <p:cTn dur="500"/>
                                        <p:tgtEl>
                                          <p:spTgt spid="192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500"/>
                            </p:stCondLst>
                            <p:childTnLst>
                              <p:par>
                                <p:cTn fill="hold" nodeType="afterEffect" presetClass="entr" presetID="2" presetSubtype="2">
                                  <p:stCondLst>
                                    <p:cond delay="250"/>
                                  </p:stCondLst>
                                  <p:childTnLst>
                                    <p:set>
                                      <p:cBhvr>
                                        <p:cTn dur="1" fill="hold">
                                          <p:stCondLst>
                                            <p:cond delay="0"/>
                                          </p:stCondLst>
                                        </p:cTn>
                                        <p:tgtEl>
                                          <p:spTgt spid="1924">
                                            <p:txEl>
                                              <p:pRg end="8" st="8"/>
                                            </p:txEl>
                                          </p:spTgt>
                                        </p:tgtEl>
                                        <p:attrNameLst>
                                          <p:attrName>style.visibility</p:attrName>
                                        </p:attrNameLst>
                                      </p:cBhvr>
                                      <p:to>
                                        <p:strVal val="visible"/>
                                      </p:to>
                                    </p:set>
                                    <p:anim calcmode="lin" valueType="num">
                                      <p:cBhvr additive="base">
                                        <p:cTn dur="500"/>
                                        <p:tgtEl>
                                          <p:spTgt spid="192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0"/>
                            </p:stCondLst>
                            <p:childTnLst>
                              <p:par>
                                <p:cTn fill="hold" nodeType="afterEffect" presetClass="entr" presetID="2" presetSubtype="4">
                                  <p:stCondLst>
                                    <p:cond delay="0"/>
                                  </p:stCondLst>
                                  <p:childTnLst>
                                    <p:set>
                                      <p:cBhvr>
                                        <p:cTn dur="1" fill="hold">
                                          <p:stCondLst>
                                            <p:cond delay="0"/>
                                          </p:stCondLst>
                                        </p:cTn>
                                        <p:tgtEl>
                                          <p:spTgt spid="1926"/>
                                        </p:tgtEl>
                                        <p:attrNameLst>
                                          <p:attrName>style.visibility</p:attrName>
                                        </p:attrNameLst>
                                      </p:cBhvr>
                                      <p:to>
                                        <p:strVal val="visible"/>
                                      </p:to>
                                    </p:set>
                                    <p:anim calcmode="lin" valueType="num">
                                      <p:cBhvr additive="base">
                                        <p:cTn dur="750"/>
                                        <p:tgtEl>
                                          <p:spTgt spid="19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925"/>
                                        </p:tgtEl>
                                        <p:attrNameLst>
                                          <p:attrName>style.visibility</p:attrName>
                                        </p:attrNameLst>
                                      </p:cBhvr>
                                      <p:to>
                                        <p:strVal val="visible"/>
                                      </p:to>
                                    </p:set>
                                    <p:anim calcmode="lin" valueType="num">
                                      <p:cBhvr additive="base">
                                        <p:cTn dur="750"/>
                                        <p:tgtEl>
                                          <p:spTgt spid="192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926"/>
                                        </p:tgtEl>
                                        <p:attrNameLst>
                                          <p:attrName>style.visibility</p:attrName>
                                        </p:attrNameLst>
                                      </p:cBhvr>
                                      <p:to>
                                        <p:strVal val="visible"/>
                                      </p:to>
                                    </p:set>
                                    <p:animEffect filter="fade" transition="in">
                                      <p:cBhvr>
                                        <p:cTn dur="750"/>
                                        <p:tgtEl>
                                          <p:spTgt spid="1926"/>
                                        </p:tgtEl>
                                      </p:cBhvr>
                                    </p:animEffect>
                                  </p:childTnLst>
                                </p:cTn>
                              </p:par>
                              <p:par>
                                <p:cTn fill="hold" nodeType="withEffect" presetClass="entr" presetID="10" presetSubtype="0">
                                  <p:stCondLst>
                                    <p:cond delay="0"/>
                                  </p:stCondLst>
                                  <p:childTnLst>
                                    <p:set>
                                      <p:cBhvr>
                                        <p:cTn dur="1" fill="hold">
                                          <p:stCondLst>
                                            <p:cond delay="0"/>
                                          </p:stCondLst>
                                        </p:cTn>
                                        <p:tgtEl>
                                          <p:spTgt spid="1925"/>
                                        </p:tgtEl>
                                        <p:attrNameLst>
                                          <p:attrName>style.visibility</p:attrName>
                                        </p:attrNameLst>
                                      </p:cBhvr>
                                      <p:to>
                                        <p:strVal val="visible"/>
                                      </p:to>
                                    </p:set>
                                    <p:animEffect filter="fade" transition="in">
                                      <p:cBhvr>
                                        <p:cTn dur="750"/>
                                        <p:tgtEl>
                                          <p:spTgt spid="1925"/>
                                        </p:tgtEl>
                                      </p:cBhvr>
                                    </p:animEffect>
                                  </p:childTnLst>
                                </p:cTn>
                              </p:par>
                              <p:par>
                                <p:cTn fill="hold" nodeType="withEffect" presetClass="entr" presetID="2" presetSubtype="8">
                                  <p:stCondLst>
                                    <p:cond delay="500"/>
                                  </p:stCondLst>
                                  <p:childTnLst>
                                    <p:set>
                                      <p:cBhvr>
                                        <p:cTn dur="1" fill="hold">
                                          <p:stCondLst>
                                            <p:cond delay="0"/>
                                          </p:stCondLst>
                                        </p:cTn>
                                        <p:tgtEl>
                                          <p:spTgt spid="1927">
                                            <p:txEl>
                                              <p:pRg end="0" st="0"/>
                                            </p:txEl>
                                          </p:spTgt>
                                        </p:tgtEl>
                                        <p:attrNameLst>
                                          <p:attrName>style.visibility</p:attrName>
                                        </p:attrNameLst>
                                      </p:cBhvr>
                                      <p:to>
                                        <p:strVal val="visible"/>
                                      </p:to>
                                    </p:set>
                                    <p:anim calcmode="lin" valueType="num">
                                      <p:cBhvr additive="base">
                                        <p:cTn dur="500"/>
                                        <p:tgtEl>
                                          <p:spTgt spid="192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7">
                                            <p:txEl>
                                              <p:pRg end="1" st="1"/>
                                            </p:txEl>
                                          </p:spTgt>
                                        </p:tgtEl>
                                        <p:attrNameLst>
                                          <p:attrName>style.visibility</p:attrName>
                                        </p:attrNameLst>
                                      </p:cBhvr>
                                      <p:to>
                                        <p:strVal val="visible"/>
                                      </p:to>
                                    </p:set>
                                    <p:anim calcmode="lin" valueType="num">
                                      <p:cBhvr additive="base">
                                        <p:cTn dur="500"/>
                                        <p:tgtEl>
                                          <p:spTgt spid="192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7">
                                            <p:txEl>
                                              <p:pRg end="2" st="2"/>
                                            </p:txEl>
                                          </p:spTgt>
                                        </p:tgtEl>
                                        <p:attrNameLst>
                                          <p:attrName>style.visibility</p:attrName>
                                        </p:attrNameLst>
                                      </p:cBhvr>
                                      <p:to>
                                        <p:strVal val="visible"/>
                                      </p:to>
                                    </p:set>
                                    <p:anim calcmode="lin" valueType="num">
                                      <p:cBhvr additive="base">
                                        <p:cTn dur="500"/>
                                        <p:tgtEl>
                                          <p:spTgt spid="192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7">
                                            <p:txEl>
                                              <p:pRg end="3" st="3"/>
                                            </p:txEl>
                                          </p:spTgt>
                                        </p:tgtEl>
                                        <p:attrNameLst>
                                          <p:attrName>style.visibility</p:attrName>
                                        </p:attrNameLst>
                                      </p:cBhvr>
                                      <p:to>
                                        <p:strVal val="visible"/>
                                      </p:to>
                                    </p:set>
                                    <p:anim calcmode="lin" valueType="num">
                                      <p:cBhvr additive="base">
                                        <p:cTn dur="500"/>
                                        <p:tgtEl>
                                          <p:spTgt spid="192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7">
                                            <p:txEl>
                                              <p:pRg end="4" st="4"/>
                                            </p:txEl>
                                          </p:spTgt>
                                        </p:tgtEl>
                                        <p:attrNameLst>
                                          <p:attrName>style.visibility</p:attrName>
                                        </p:attrNameLst>
                                      </p:cBhvr>
                                      <p:to>
                                        <p:strVal val="visible"/>
                                      </p:to>
                                    </p:set>
                                    <p:anim calcmode="lin" valueType="num">
                                      <p:cBhvr additive="base">
                                        <p:cTn dur="500"/>
                                        <p:tgtEl>
                                          <p:spTgt spid="192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7">
                                            <p:txEl>
                                              <p:pRg end="5" st="5"/>
                                            </p:txEl>
                                          </p:spTgt>
                                        </p:tgtEl>
                                        <p:attrNameLst>
                                          <p:attrName>style.visibility</p:attrName>
                                        </p:attrNameLst>
                                      </p:cBhvr>
                                      <p:to>
                                        <p:strVal val="visible"/>
                                      </p:to>
                                    </p:set>
                                    <p:anim calcmode="lin" valueType="num">
                                      <p:cBhvr additive="base">
                                        <p:cTn dur="500"/>
                                        <p:tgtEl>
                                          <p:spTgt spid="192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7">
                                            <p:txEl>
                                              <p:pRg end="6" st="6"/>
                                            </p:txEl>
                                          </p:spTgt>
                                        </p:tgtEl>
                                        <p:attrNameLst>
                                          <p:attrName>style.visibility</p:attrName>
                                        </p:attrNameLst>
                                      </p:cBhvr>
                                      <p:to>
                                        <p:strVal val="visible"/>
                                      </p:to>
                                    </p:set>
                                    <p:anim calcmode="lin" valueType="num">
                                      <p:cBhvr additive="base">
                                        <p:cTn dur="500"/>
                                        <p:tgtEl>
                                          <p:spTgt spid="192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7">
                                            <p:txEl>
                                              <p:pRg end="7" st="7"/>
                                            </p:txEl>
                                          </p:spTgt>
                                        </p:tgtEl>
                                        <p:attrNameLst>
                                          <p:attrName>style.visibility</p:attrName>
                                        </p:attrNameLst>
                                      </p:cBhvr>
                                      <p:to>
                                        <p:strVal val="visible"/>
                                      </p:to>
                                    </p:set>
                                    <p:anim calcmode="lin" valueType="num">
                                      <p:cBhvr additive="base">
                                        <p:cTn dur="500"/>
                                        <p:tgtEl>
                                          <p:spTgt spid="192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927">
                                            <p:txEl>
                                              <p:pRg end="8" st="8"/>
                                            </p:txEl>
                                          </p:spTgt>
                                        </p:tgtEl>
                                        <p:attrNameLst>
                                          <p:attrName>style.visibility</p:attrName>
                                        </p:attrNameLst>
                                      </p:cBhvr>
                                      <p:to>
                                        <p:strVal val="visible"/>
                                      </p:to>
                                    </p:set>
                                    <p:anim calcmode="lin" valueType="num">
                                      <p:cBhvr additive="base">
                                        <p:cTn dur="500"/>
                                        <p:tgtEl>
                                          <p:spTgt spid="192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750"/>
                            </p:stCondLst>
                            <p:childTnLst>
                              <p:par>
                                <p:cTn fill="hold" nodeType="afterEffect" presetClass="entr" presetID="2" presetSubtype="2">
                                  <p:stCondLst>
                                    <p:cond delay="250"/>
                                  </p:stCondLst>
                                  <p:childTnLst>
                                    <p:set>
                                      <p:cBhvr>
                                        <p:cTn dur="1" fill="hold">
                                          <p:stCondLst>
                                            <p:cond delay="0"/>
                                          </p:stCondLst>
                                        </p:cTn>
                                        <p:tgtEl>
                                          <p:spTgt spid="1928">
                                            <p:txEl>
                                              <p:pRg end="0" st="0"/>
                                            </p:txEl>
                                          </p:spTgt>
                                        </p:tgtEl>
                                        <p:attrNameLst>
                                          <p:attrName>style.visibility</p:attrName>
                                        </p:attrNameLst>
                                      </p:cBhvr>
                                      <p:to>
                                        <p:strVal val="visible"/>
                                      </p:to>
                                    </p:set>
                                    <p:anim calcmode="lin" valueType="num">
                                      <p:cBhvr additive="base">
                                        <p:cTn dur="500"/>
                                        <p:tgtEl>
                                          <p:spTgt spid="1928">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250"/>
                            </p:stCondLst>
                            <p:childTnLst>
                              <p:par>
                                <p:cTn fill="hold" nodeType="afterEffect" presetClass="entr" presetID="2" presetSubtype="2">
                                  <p:stCondLst>
                                    <p:cond delay="250"/>
                                  </p:stCondLst>
                                  <p:childTnLst>
                                    <p:set>
                                      <p:cBhvr>
                                        <p:cTn dur="1" fill="hold">
                                          <p:stCondLst>
                                            <p:cond delay="0"/>
                                          </p:stCondLst>
                                        </p:cTn>
                                        <p:tgtEl>
                                          <p:spTgt spid="1928">
                                            <p:txEl>
                                              <p:pRg end="1" st="1"/>
                                            </p:txEl>
                                          </p:spTgt>
                                        </p:tgtEl>
                                        <p:attrNameLst>
                                          <p:attrName>style.visibility</p:attrName>
                                        </p:attrNameLst>
                                      </p:cBhvr>
                                      <p:to>
                                        <p:strVal val="visible"/>
                                      </p:to>
                                    </p:set>
                                    <p:anim calcmode="lin" valueType="num">
                                      <p:cBhvr additive="base">
                                        <p:cTn dur="500"/>
                                        <p:tgtEl>
                                          <p:spTgt spid="1928">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750"/>
                            </p:stCondLst>
                            <p:childTnLst>
                              <p:par>
                                <p:cTn fill="hold" nodeType="afterEffect" presetClass="entr" presetID="2" presetSubtype="2">
                                  <p:stCondLst>
                                    <p:cond delay="250"/>
                                  </p:stCondLst>
                                  <p:childTnLst>
                                    <p:set>
                                      <p:cBhvr>
                                        <p:cTn dur="1" fill="hold">
                                          <p:stCondLst>
                                            <p:cond delay="0"/>
                                          </p:stCondLst>
                                        </p:cTn>
                                        <p:tgtEl>
                                          <p:spTgt spid="1928">
                                            <p:txEl>
                                              <p:pRg end="2" st="2"/>
                                            </p:txEl>
                                          </p:spTgt>
                                        </p:tgtEl>
                                        <p:attrNameLst>
                                          <p:attrName>style.visibility</p:attrName>
                                        </p:attrNameLst>
                                      </p:cBhvr>
                                      <p:to>
                                        <p:strVal val="visible"/>
                                      </p:to>
                                    </p:set>
                                    <p:anim calcmode="lin" valueType="num">
                                      <p:cBhvr additive="base">
                                        <p:cTn dur="500"/>
                                        <p:tgtEl>
                                          <p:spTgt spid="1928">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250"/>
                            </p:stCondLst>
                            <p:childTnLst>
                              <p:par>
                                <p:cTn fill="hold" nodeType="afterEffect" presetClass="entr" presetID="2" presetSubtype="2">
                                  <p:stCondLst>
                                    <p:cond delay="250"/>
                                  </p:stCondLst>
                                  <p:childTnLst>
                                    <p:set>
                                      <p:cBhvr>
                                        <p:cTn dur="1" fill="hold">
                                          <p:stCondLst>
                                            <p:cond delay="0"/>
                                          </p:stCondLst>
                                        </p:cTn>
                                        <p:tgtEl>
                                          <p:spTgt spid="1928">
                                            <p:txEl>
                                              <p:pRg end="3" st="3"/>
                                            </p:txEl>
                                          </p:spTgt>
                                        </p:tgtEl>
                                        <p:attrNameLst>
                                          <p:attrName>style.visibility</p:attrName>
                                        </p:attrNameLst>
                                      </p:cBhvr>
                                      <p:to>
                                        <p:strVal val="visible"/>
                                      </p:to>
                                    </p:set>
                                    <p:anim calcmode="lin" valueType="num">
                                      <p:cBhvr additive="base">
                                        <p:cTn dur="500"/>
                                        <p:tgtEl>
                                          <p:spTgt spid="1928">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750"/>
                            </p:stCondLst>
                            <p:childTnLst>
                              <p:par>
                                <p:cTn fill="hold" nodeType="afterEffect" presetClass="entr" presetID="2" presetSubtype="2">
                                  <p:stCondLst>
                                    <p:cond delay="250"/>
                                  </p:stCondLst>
                                  <p:childTnLst>
                                    <p:set>
                                      <p:cBhvr>
                                        <p:cTn dur="1" fill="hold">
                                          <p:stCondLst>
                                            <p:cond delay="0"/>
                                          </p:stCondLst>
                                        </p:cTn>
                                        <p:tgtEl>
                                          <p:spTgt spid="1928">
                                            <p:txEl>
                                              <p:pRg end="4" st="4"/>
                                            </p:txEl>
                                          </p:spTgt>
                                        </p:tgtEl>
                                        <p:attrNameLst>
                                          <p:attrName>style.visibility</p:attrName>
                                        </p:attrNameLst>
                                      </p:cBhvr>
                                      <p:to>
                                        <p:strVal val="visible"/>
                                      </p:to>
                                    </p:set>
                                    <p:anim calcmode="lin" valueType="num">
                                      <p:cBhvr additive="base">
                                        <p:cTn dur="500"/>
                                        <p:tgtEl>
                                          <p:spTgt spid="1928">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250"/>
                            </p:stCondLst>
                            <p:childTnLst>
                              <p:par>
                                <p:cTn fill="hold" nodeType="afterEffect" presetClass="entr" presetID="2" presetSubtype="2">
                                  <p:stCondLst>
                                    <p:cond delay="250"/>
                                  </p:stCondLst>
                                  <p:childTnLst>
                                    <p:set>
                                      <p:cBhvr>
                                        <p:cTn dur="1" fill="hold">
                                          <p:stCondLst>
                                            <p:cond delay="0"/>
                                          </p:stCondLst>
                                        </p:cTn>
                                        <p:tgtEl>
                                          <p:spTgt spid="1928">
                                            <p:txEl>
                                              <p:pRg end="5" st="5"/>
                                            </p:txEl>
                                          </p:spTgt>
                                        </p:tgtEl>
                                        <p:attrNameLst>
                                          <p:attrName>style.visibility</p:attrName>
                                        </p:attrNameLst>
                                      </p:cBhvr>
                                      <p:to>
                                        <p:strVal val="visible"/>
                                      </p:to>
                                    </p:set>
                                    <p:anim calcmode="lin" valueType="num">
                                      <p:cBhvr additive="base">
                                        <p:cTn dur="500"/>
                                        <p:tgtEl>
                                          <p:spTgt spid="1928">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750"/>
                            </p:stCondLst>
                            <p:childTnLst>
                              <p:par>
                                <p:cTn fill="hold" nodeType="afterEffect" presetClass="entr" presetID="2" presetSubtype="2">
                                  <p:stCondLst>
                                    <p:cond delay="250"/>
                                  </p:stCondLst>
                                  <p:childTnLst>
                                    <p:set>
                                      <p:cBhvr>
                                        <p:cTn dur="1" fill="hold">
                                          <p:stCondLst>
                                            <p:cond delay="0"/>
                                          </p:stCondLst>
                                        </p:cTn>
                                        <p:tgtEl>
                                          <p:spTgt spid="1928">
                                            <p:txEl>
                                              <p:pRg end="6" st="6"/>
                                            </p:txEl>
                                          </p:spTgt>
                                        </p:tgtEl>
                                        <p:attrNameLst>
                                          <p:attrName>style.visibility</p:attrName>
                                        </p:attrNameLst>
                                      </p:cBhvr>
                                      <p:to>
                                        <p:strVal val="visible"/>
                                      </p:to>
                                    </p:set>
                                    <p:anim calcmode="lin" valueType="num">
                                      <p:cBhvr additive="base">
                                        <p:cTn dur="500"/>
                                        <p:tgtEl>
                                          <p:spTgt spid="1928">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250"/>
                            </p:stCondLst>
                            <p:childTnLst>
                              <p:par>
                                <p:cTn fill="hold" nodeType="afterEffect" presetClass="entr" presetID="2" presetSubtype="2">
                                  <p:stCondLst>
                                    <p:cond delay="250"/>
                                  </p:stCondLst>
                                  <p:childTnLst>
                                    <p:set>
                                      <p:cBhvr>
                                        <p:cTn dur="1" fill="hold">
                                          <p:stCondLst>
                                            <p:cond delay="0"/>
                                          </p:stCondLst>
                                        </p:cTn>
                                        <p:tgtEl>
                                          <p:spTgt spid="1928">
                                            <p:txEl>
                                              <p:pRg end="7" st="7"/>
                                            </p:txEl>
                                          </p:spTgt>
                                        </p:tgtEl>
                                        <p:attrNameLst>
                                          <p:attrName>style.visibility</p:attrName>
                                        </p:attrNameLst>
                                      </p:cBhvr>
                                      <p:to>
                                        <p:strVal val="visible"/>
                                      </p:to>
                                    </p:set>
                                    <p:anim calcmode="lin" valueType="num">
                                      <p:cBhvr additive="base">
                                        <p:cTn dur="500"/>
                                        <p:tgtEl>
                                          <p:spTgt spid="1928">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750"/>
                            </p:stCondLst>
                            <p:childTnLst>
                              <p:par>
                                <p:cTn fill="hold" nodeType="afterEffect" presetClass="entr" presetID="2" presetSubtype="2">
                                  <p:stCondLst>
                                    <p:cond delay="250"/>
                                  </p:stCondLst>
                                  <p:childTnLst>
                                    <p:set>
                                      <p:cBhvr>
                                        <p:cTn dur="1" fill="hold">
                                          <p:stCondLst>
                                            <p:cond delay="0"/>
                                          </p:stCondLst>
                                        </p:cTn>
                                        <p:tgtEl>
                                          <p:spTgt spid="1928">
                                            <p:txEl>
                                              <p:pRg end="8" st="8"/>
                                            </p:txEl>
                                          </p:spTgt>
                                        </p:tgtEl>
                                        <p:attrNameLst>
                                          <p:attrName>style.visibility</p:attrName>
                                        </p:attrNameLst>
                                      </p:cBhvr>
                                      <p:to>
                                        <p:strVal val="visible"/>
                                      </p:to>
                                    </p:set>
                                    <p:anim calcmode="lin" valueType="num">
                                      <p:cBhvr additive="base">
                                        <p:cTn dur="500"/>
                                        <p:tgtEl>
                                          <p:spTgt spid="1928">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oints">
  <p:cSld name="3 Points">
    <p:spTree>
      <p:nvGrpSpPr>
        <p:cNvPr id="1929" name="Shape 1929"/>
        <p:cNvGrpSpPr/>
        <p:nvPr/>
      </p:nvGrpSpPr>
      <p:grpSpPr>
        <a:xfrm>
          <a:off x="0" y="0"/>
          <a:ext cx="0" cy="0"/>
          <a:chOff x="0" y="0"/>
          <a:chExt cx="0" cy="0"/>
        </a:xfrm>
      </p:grpSpPr>
      <p:sp>
        <p:nvSpPr>
          <p:cNvPr id="1930" name="Google Shape;1930;p91"/>
          <p:cNvSpPr/>
          <p:nvPr/>
        </p:nvSpPr>
        <p:spPr>
          <a:xfrm>
            <a:off x="7746028" y="2830860"/>
            <a:ext cx="2950599" cy="2950599"/>
          </a:xfrm>
          <a:prstGeom prst="ellipse">
            <a:avLst/>
          </a:prstGeom>
          <a:solidFill>
            <a:srgbClr val="6592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31" name="Google Shape;1931;p91"/>
          <p:cNvSpPr/>
          <p:nvPr/>
        </p:nvSpPr>
        <p:spPr>
          <a:xfrm>
            <a:off x="12906466" y="2830859"/>
            <a:ext cx="2950599" cy="2950599"/>
          </a:xfrm>
          <a:prstGeom prst="ellipse">
            <a:avLst/>
          </a:pr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32" name="Google Shape;1932;p91"/>
          <p:cNvSpPr/>
          <p:nvPr/>
        </p:nvSpPr>
        <p:spPr>
          <a:xfrm>
            <a:off x="2585589" y="2830857"/>
            <a:ext cx="2950599" cy="2950599"/>
          </a:xfrm>
          <a:prstGeom prst="ellipse">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33" name="Google Shape;1933;p91"/>
          <p:cNvSpPr/>
          <p:nvPr/>
        </p:nvSpPr>
        <p:spPr>
          <a:xfrm>
            <a:off x="7593628" y="2729260"/>
            <a:ext cx="2950599" cy="2950599"/>
          </a:xfrm>
          <a:prstGeom prst="ellipse">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34" name="Google Shape;1934;p91"/>
          <p:cNvSpPr/>
          <p:nvPr/>
        </p:nvSpPr>
        <p:spPr>
          <a:xfrm>
            <a:off x="12754066" y="2729259"/>
            <a:ext cx="2950599" cy="2950599"/>
          </a:xfrm>
          <a:prstGeom prst="ellipse">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35" name="Google Shape;1935;p91"/>
          <p:cNvSpPr/>
          <p:nvPr/>
        </p:nvSpPr>
        <p:spPr>
          <a:xfrm>
            <a:off x="2433189" y="2729257"/>
            <a:ext cx="2950599" cy="2950599"/>
          </a:xfrm>
          <a:prstGeom prst="ellipse">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36" name="Google Shape;1936;p91"/>
          <p:cNvSpPr/>
          <p:nvPr/>
        </p:nvSpPr>
        <p:spPr>
          <a:xfrm>
            <a:off x="7664588" y="2780063"/>
            <a:ext cx="2950599" cy="295059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37" name="Google Shape;1937;p91"/>
          <p:cNvSpPr/>
          <p:nvPr/>
        </p:nvSpPr>
        <p:spPr>
          <a:xfrm>
            <a:off x="12825026" y="2780062"/>
            <a:ext cx="2950599" cy="295059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38" name="Google Shape;1938;p91"/>
          <p:cNvSpPr/>
          <p:nvPr/>
        </p:nvSpPr>
        <p:spPr>
          <a:xfrm>
            <a:off x="2504149" y="2780060"/>
            <a:ext cx="2950599" cy="295059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39" name="Google Shape;1939;p91"/>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0" name="Google Shape;1940;p91"/>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1" name="Google Shape;1941;p91"/>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42" name="Google Shape;1942;p91"/>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sz="2400">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3" name="Google Shape;1943;p91"/>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44" name="Google Shape;1944;p91"/>
          <p:cNvSpPr txBox="1"/>
          <p:nvPr>
            <p:ph idx="2" type="body"/>
          </p:nvPr>
        </p:nvSpPr>
        <p:spPr>
          <a:xfrm>
            <a:off x="1644014" y="5856370"/>
            <a:ext cx="4635777"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1"/>
              </a:buClr>
              <a:buSzPts val="3200"/>
              <a:buNone/>
              <a:defRPr i="0" sz="32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5" name="Google Shape;1945;p91"/>
          <p:cNvSpPr txBox="1"/>
          <p:nvPr>
            <p:ph idx="3" type="body"/>
          </p:nvPr>
        </p:nvSpPr>
        <p:spPr>
          <a:xfrm>
            <a:off x="1611086" y="6735723"/>
            <a:ext cx="4702628" cy="214303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6" name="Google Shape;1946;p91"/>
          <p:cNvSpPr/>
          <p:nvPr/>
        </p:nvSpPr>
        <p:spPr>
          <a:xfrm>
            <a:off x="2366057" y="6648458"/>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47" name="Google Shape;1947;p91"/>
          <p:cNvSpPr txBox="1"/>
          <p:nvPr>
            <p:ph idx="4" type="body"/>
          </p:nvPr>
        </p:nvSpPr>
        <p:spPr>
          <a:xfrm>
            <a:off x="6801600" y="5854026"/>
            <a:ext cx="4676895"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3"/>
              </a:buClr>
              <a:buSzPts val="3200"/>
              <a:buNone/>
              <a:defRPr i="0" sz="32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8" name="Google Shape;1948;p91"/>
          <p:cNvSpPr txBox="1"/>
          <p:nvPr>
            <p:ph idx="5" type="body"/>
          </p:nvPr>
        </p:nvSpPr>
        <p:spPr>
          <a:xfrm>
            <a:off x="6804346" y="6733379"/>
            <a:ext cx="4702628" cy="214303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9" name="Google Shape;1949;p91"/>
          <p:cNvSpPr/>
          <p:nvPr/>
        </p:nvSpPr>
        <p:spPr>
          <a:xfrm>
            <a:off x="7559317" y="6646114"/>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50" name="Google Shape;1950;p91"/>
          <p:cNvSpPr txBox="1"/>
          <p:nvPr>
            <p:ph idx="6" type="body"/>
          </p:nvPr>
        </p:nvSpPr>
        <p:spPr>
          <a:xfrm>
            <a:off x="11961877" y="5856370"/>
            <a:ext cx="4676895"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2"/>
              </a:buClr>
              <a:buSzPts val="3200"/>
              <a:buNone/>
              <a:defRPr i="0" sz="32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1" name="Google Shape;1951;p91"/>
          <p:cNvSpPr txBox="1"/>
          <p:nvPr>
            <p:ph idx="7" type="body"/>
          </p:nvPr>
        </p:nvSpPr>
        <p:spPr>
          <a:xfrm>
            <a:off x="11959179" y="6735723"/>
            <a:ext cx="4702628" cy="214303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2" name="Google Shape;1952;p91"/>
          <p:cNvSpPr/>
          <p:nvPr/>
        </p:nvSpPr>
        <p:spPr>
          <a:xfrm>
            <a:off x="12714150" y="6648458"/>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53" name="Google Shape;1953;p91"/>
          <p:cNvSpPr txBox="1"/>
          <p:nvPr>
            <p:ph idx="8" type="body"/>
          </p:nvPr>
        </p:nvSpPr>
        <p:spPr>
          <a:xfrm>
            <a:off x="2571075" y="3844516"/>
            <a:ext cx="2798199"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3200"/>
              <a:buNone/>
              <a:defRPr i="0"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4" name="Google Shape;1954;p91"/>
          <p:cNvSpPr txBox="1"/>
          <p:nvPr>
            <p:ph idx="9" type="body"/>
          </p:nvPr>
        </p:nvSpPr>
        <p:spPr>
          <a:xfrm>
            <a:off x="7736150" y="3844516"/>
            <a:ext cx="2798199"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3200"/>
              <a:buNone/>
              <a:defRPr i="0"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5" name="Google Shape;1955;p91"/>
          <p:cNvSpPr txBox="1"/>
          <p:nvPr>
            <p:ph idx="13" type="body"/>
          </p:nvPr>
        </p:nvSpPr>
        <p:spPr>
          <a:xfrm>
            <a:off x="12901225" y="3844516"/>
            <a:ext cx="2798199"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lt1"/>
              </a:buClr>
              <a:buSzPts val="3200"/>
              <a:buNone/>
              <a:defRPr i="0" sz="3200">
                <a:solidFill>
                  <a:schemeClr val="l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943"/>
                                        </p:tgtEl>
                                        <p:attrNameLst>
                                          <p:attrName>style.visibility</p:attrName>
                                        </p:attrNameLst>
                                      </p:cBhvr>
                                      <p:to>
                                        <p:strVal val="visible"/>
                                      </p:to>
                                    </p:set>
                                    <p:anim calcmode="lin" valueType="num">
                                      <p:cBhvr additive="base">
                                        <p:cTn dur="500"/>
                                        <p:tgtEl>
                                          <p:spTgt spid="194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942">
                                            <p:txEl>
                                              <p:pRg end="0" st="0"/>
                                            </p:txEl>
                                          </p:spTgt>
                                        </p:tgtEl>
                                        <p:attrNameLst>
                                          <p:attrName>style.visibility</p:attrName>
                                        </p:attrNameLst>
                                      </p:cBhvr>
                                      <p:to>
                                        <p:strVal val="visible"/>
                                      </p:to>
                                    </p:set>
                                    <p:animEffect filter="fade" transition="in">
                                      <p:cBhvr>
                                        <p:cTn dur="500"/>
                                        <p:tgtEl>
                                          <p:spTgt spid="194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42">
                                            <p:txEl>
                                              <p:pRg end="1" st="1"/>
                                            </p:txEl>
                                          </p:spTgt>
                                        </p:tgtEl>
                                        <p:attrNameLst>
                                          <p:attrName>style.visibility</p:attrName>
                                        </p:attrNameLst>
                                      </p:cBhvr>
                                      <p:to>
                                        <p:strVal val="visible"/>
                                      </p:to>
                                    </p:set>
                                    <p:animEffect filter="fade" transition="in">
                                      <p:cBhvr>
                                        <p:cTn dur="500"/>
                                        <p:tgtEl>
                                          <p:spTgt spid="194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42">
                                            <p:txEl>
                                              <p:pRg end="2" st="2"/>
                                            </p:txEl>
                                          </p:spTgt>
                                        </p:tgtEl>
                                        <p:attrNameLst>
                                          <p:attrName>style.visibility</p:attrName>
                                        </p:attrNameLst>
                                      </p:cBhvr>
                                      <p:to>
                                        <p:strVal val="visible"/>
                                      </p:to>
                                    </p:set>
                                    <p:animEffect filter="fade" transition="in">
                                      <p:cBhvr>
                                        <p:cTn dur="500"/>
                                        <p:tgtEl>
                                          <p:spTgt spid="194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42">
                                            <p:txEl>
                                              <p:pRg end="3" st="3"/>
                                            </p:txEl>
                                          </p:spTgt>
                                        </p:tgtEl>
                                        <p:attrNameLst>
                                          <p:attrName>style.visibility</p:attrName>
                                        </p:attrNameLst>
                                      </p:cBhvr>
                                      <p:to>
                                        <p:strVal val="visible"/>
                                      </p:to>
                                    </p:set>
                                    <p:animEffect filter="fade" transition="in">
                                      <p:cBhvr>
                                        <p:cTn dur="500"/>
                                        <p:tgtEl>
                                          <p:spTgt spid="194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42">
                                            <p:txEl>
                                              <p:pRg end="4" st="4"/>
                                            </p:txEl>
                                          </p:spTgt>
                                        </p:tgtEl>
                                        <p:attrNameLst>
                                          <p:attrName>style.visibility</p:attrName>
                                        </p:attrNameLst>
                                      </p:cBhvr>
                                      <p:to>
                                        <p:strVal val="visible"/>
                                      </p:to>
                                    </p:set>
                                    <p:animEffect filter="fade" transition="in">
                                      <p:cBhvr>
                                        <p:cTn dur="500"/>
                                        <p:tgtEl>
                                          <p:spTgt spid="194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42">
                                            <p:txEl>
                                              <p:pRg end="5" st="5"/>
                                            </p:txEl>
                                          </p:spTgt>
                                        </p:tgtEl>
                                        <p:attrNameLst>
                                          <p:attrName>style.visibility</p:attrName>
                                        </p:attrNameLst>
                                      </p:cBhvr>
                                      <p:to>
                                        <p:strVal val="visible"/>
                                      </p:to>
                                    </p:set>
                                    <p:animEffect filter="fade" transition="in">
                                      <p:cBhvr>
                                        <p:cTn dur="500"/>
                                        <p:tgtEl>
                                          <p:spTgt spid="194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42">
                                            <p:txEl>
                                              <p:pRg end="6" st="6"/>
                                            </p:txEl>
                                          </p:spTgt>
                                        </p:tgtEl>
                                        <p:attrNameLst>
                                          <p:attrName>style.visibility</p:attrName>
                                        </p:attrNameLst>
                                      </p:cBhvr>
                                      <p:to>
                                        <p:strVal val="visible"/>
                                      </p:to>
                                    </p:set>
                                    <p:animEffect filter="fade" transition="in">
                                      <p:cBhvr>
                                        <p:cTn dur="500"/>
                                        <p:tgtEl>
                                          <p:spTgt spid="194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42">
                                            <p:txEl>
                                              <p:pRg end="7" st="7"/>
                                            </p:txEl>
                                          </p:spTgt>
                                        </p:tgtEl>
                                        <p:attrNameLst>
                                          <p:attrName>style.visibility</p:attrName>
                                        </p:attrNameLst>
                                      </p:cBhvr>
                                      <p:to>
                                        <p:strVal val="visible"/>
                                      </p:to>
                                    </p:set>
                                    <p:animEffect filter="fade" transition="in">
                                      <p:cBhvr>
                                        <p:cTn dur="500"/>
                                        <p:tgtEl>
                                          <p:spTgt spid="194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42">
                                            <p:txEl>
                                              <p:pRg end="8" st="8"/>
                                            </p:txEl>
                                          </p:spTgt>
                                        </p:tgtEl>
                                        <p:attrNameLst>
                                          <p:attrName>style.visibility</p:attrName>
                                        </p:attrNameLst>
                                      </p:cBhvr>
                                      <p:to>
                                        <p:strVal val="visible"/>
                                      </p:to>
                                    </p:set>
                                    <p:animEffect filter="fade" transition="in">
                                      <p:cBhvr>
                                        <p:cTn dur="500"/>
                                        <p:tgtEl>
                                          <p:spTgt spid="1942">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32"/>
                                        </p:tgtEl>
                                        <p:attrNameLst>
                                          <p:attrName>style.visibility</p:attrName>
                                        </p:attrNameLst>
                                      </p:cBhvr>
                                      <p:to>
                                        <p:strVal val="visible"/>
                                      </p:to>
                                    </p:set>
                                    <p:animEffect filter="fade" transition="in">
                                      <p:cBhvr>
                                        <p:cTn dur="750"/>
                                        <p:tgtEl>
                                          <p:spTgt spid="1932"/>
                                        </p:tgtEl>
                                      </p:cBhvr>
                                    </p:animEffect>
                                  </p:childTnLst>
                                </p:cTn>
                              </p:par>
                              <p:par>
                                <p:cTn fill="hold" nodeType="withEffect" presetClass="entr" presetID="10" presetSubtype="0">
                                  <p:stCondLst>
                                    <p:cond delay="100"/>
                                  </p:stCondLst>
                                  <p:childTnLst>
                                    <p:set>
                                      <p:cBhvr>
                                        <p:cTn dur="1" fill="hold">
                                          <p:stCondLst>
                                            <p:cond delay="0"/>
                                          </p:stCondLst>
                                        </p:cTn>
                                        <p:tgtEl>
                                          <p:spTgt spid="1935"/>
                                        </p:tgtEl>
                                        <p:attrNameLst>
                                          <p:attrName>style.visibility</p:attrName>
                                        </p:attrNameLst>
                                      </p:cBhvr>
                                      <p:to>
                                        <p:strVal val="visible"/>
                                      </p:to>
                                    </p:set>
                                    <p:animEffect filter="fade" transition="in">
                                      <p:cBhvr>
                                        <p:cTn dur="750"/>
                                        <p:tgtEl>
                                          <p:spTgt spid="1935"/>
                                        </p:tgtEl>
                                      </p:cBhvr>
                                    </p:animEffect>
                                  </p:childTnLst>
                                </p:cTn>
                              </p:par>
                              <p:par>
                                <p:cTn fill="hold" nodeType="withEffect" presetClass="entr" presetID="10" presetSubtype="0">
                                  <p:stCondLst>
                                    <p:cond delay="200"/>
                                  </p:stCondLst>
                                  <p:childTnLst>
                                    <p:set>
                                      <p:cBhvr>
                                        <p:cTn dur="1" fill="hold">
                                          <p:stCondLst>
                                            <p:cond delay="0"/>
                                          </p:stCondLst>
                                        </p:cTn>
                                        <p:tgtEl>
                                          <p:spTgt spid="1938"/>
                                        </p:tgtEl>
                                        <p:attrNameLst>
                                          <p:attrName>style.visibility</p:attrName>
                                        </p:attrNameLst>
                                      </p:cBhvr>
                                      <p:to>
                                        <p:strVal val="visible"/>
                                      </p:to>
                                    </p:set>
                                    <p:animEffect filter="fade" transition="in">
                                      <p:cBhvr>
                                        <p:cTn dur="750"/>
                                        <p:tgtEl>
                                          <p:spTgt spid="1938"/>
                                        </p:tgtEl>
                                      </p:cBhvr>
                                    </p:animEffect>
                                  </p:childTnLst>
                                </p:cTn>
                              </p:par>
                              <p:par>
                                <p:cTn fill="hold" nodeType="withEffect" presetClass="entr" presetID="2" presetSubtype="1">
                                  <p:stCondLst>
                                    <p:cond delay="0"/>
                                  </p:stCondLst>
                                  <p:childTnLst>
                                    <p:set>
                                      <p:cBhvr>
                                        <p:cTn dur="1" fill="hold">
                                          <p:stCondLst>
                                            <p:cond delay="0"/>
                                          </p:stCondLst>
                                        </p:cTn>
                                        <p:tgtEl>
                                          <p:spTgt spid="1932"/>
                                        </p:tgtEl>
                                        <p:attrNameLst>
                                          <p:attrName>style.visibility</p:attrName>
                                        </p:attrNameLst>
                                      </p:cBhvr>
                                      <p:to>
                                        <p:strVal val="visible"/>
                                      </p:to>
                                    </p:set>
                                    <p:anim calcmode="lin" valueType="num">
                                      <p:cBhvr additive="base">
                                        <p:cTn dur="750"/>
                                        <p:tgtEl>
                                          <p:spTgt spid="19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1935"/>
                                        </p:tgtEl>
                                        <p:attrNameLst>
                                          <p:attrName>style.visibility</p:attrName>
                                        </p:attrNameLst>
                                      </p:cBhvr>
                                      <p:to>
                                        <p:strVal val="visible"/>
                                      </p:to>
                                    </p:set>
                                    <p:anim calcmode="lin" valueType="num">
                                      <p:cBhvr additive="base">
                                        <p:cTn dur="750"/>
                                        <p:tgtEl>
                                          <p:spTgt spid="19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38"/>
                                        </p:tgtEl>
                                        <p:attrNameLst>
                                          <p:attrName>style.visibility</p:attrName>
                                        </p:attrNameLst>
                                      </p:cBhvr>
                                      <p:to>
                                        <p:strVal val="visible"/>
                                      </p:to>
                                    </p:set>
                                    <p:anim calcmode="lin" valueType="num">
                                      <p:cBhvr additive="base">
                                        <p:cTn dur="750"/>
                                        <p:tgtEl>
                                          <p:spTgt spid="19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3">
                                            <p:txEl>
                                              <p:pRg end="0" st="0"/>
                                            </p:txEl>
                                          </p:spTgt>
                                        </p:tgtEl>
                                        <p:attrNameLst>
                                          <p:attrName>style.visibility</p:attrName>
                                        </p:attrNameLst>
                                      </p:cBhvr>
                                      <p:to>
                                        <p:strVal val="visible"/>
                                      </p:to>
                                    </p:set>
                                    <p:anim calcmode="lin" valueType="num">
                                      <p:cBhvr additive="base">
                                        <p:cTn dur="750"/>
                                        <p:tgtEl>
                                          <p:spTgt spid="195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3">
                                            <p:txEl>
                                              <p:pRg end="1" st="1"/>
                                            </p:txEl>
                                          </p:spTgt>
                                        </p:tgtEl>
                                        <p:attrNameLst>
                                          <p:attrName>style.visibility</p:attrName>
                                        </p:attrNameLst>
                                      </p:cBhvr>
                                      <p:to>
                                        <p:strVal val="visible"/>
                                      </p:to>
                                    </p:set>
                                    <p:anim calcmode="lin" valueType="num">
                                      <p:cBhvr additive="base">
                                        <p:cTn dur="750"/>
                                        <p:tgtEl>
                                          <p:spTgt spid="195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3">
                                            <p:txEl>
                                              <p:pRg end="2" st="2"/>
                                            </p:txEl>
                                          </p:spTgt>
                                        </p:tgtEl>
                                        <p:attrNameLst>
                                          <p:attrName>style.visibility</p:attrName>
                                        </p:attrNameLst>
                                      </p:cBhvr>
                                      <p:to>
                                        <p:strVal val="visible"/>
                                      </p:to>
                                    </p:set>
                                    <p:anim calcmode="lin" valueType="num">
                                      <p:cBhvr additive="base">
                                        <p:cTn dur="750"/>
                                        <p:tgtEl>
                                          <p:spTgt spid="195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3">
                                            <p:txEl>
                                              <p:pRg end="3" st="3"/>
                                            </p:txEl>
                                          </p:spTgt>
                                        </p:tgtEl>
                                        <p:attrNameLst>
                                          <p:attrName>style.visibility</p:attrName>
                                        </p:attrNameLst>
                                      </p:cBhvr>
                                      <p:to>
                                        <p:strVal val="visible"/>
                                      </p:to>
                                    </p:set>
                                    <p:anim calcmode="lin" valueType="num">
                                      <p:cBhvr additive="base">
                                        <p:cTn dur="750"/>
                                        <p:tgtEl>
                                          <p:spTgt spid="195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3">
                                            <p:txEl>
                                              <p:pRg end="4" st="4"/>
                                            </p:txEl>
                                          </p:spTgt>
                                        </p:tgtEl>
                                        <p:attrNameLst>
                                          <p:attrName>style.visibility</p:attrName>
                                        </p:attrNameLst>
                                      </p:cBhvr>
                                      <p:to>
                                        <p:strVal val="visible"/>
                                      </p:to>
                                    </p:set>
                                    <p:anim calcmode="lin" valueType="num">
                                      <p:cBhvr additive="base">
                                        <p:cTn dur="750"/>
                                        <p:tgtEl>
                                          <p:spTgt spid="195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3">
                                            <p:txEl>
                                              <p:pRg end="5" st="5"/>
                                            </p:txEl>
                                          </p:spTgt>
                                        </p:tgtEl>
                                        <p:attrNameLst>
                                          <p:attrName>style.visibility</p:attrName>
                                        </p:attrNameLst>
                                      </p:cBhvr>
                                      <p:to>
                                        <p:strVal val="visible"/>
                                      </p:to>
                                    </p:set>
                                    <p:anim calcmode="lin" valueType="num">
                                      <p:cBhvr additive="base">
                                        <p:cTn dur="750"/>
                                        <p:tgtEl>
                                          <p:spTgt spid="195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3">
                                            <p:txEl>
                                              <p:pRg end="6" st="6"/>
                                            </p:txEl>
                                          </p:spTgt>
                                        </p:tgtEl>
                                        <p:attrNameLst>
                                          <p:attrName>style.visibility</p:attrName>
                                        </p:attrNameLst>
                                      </p:cBhvr>
                                      <p:to>
                                        <p:strVal val="visible"/>
                                      </p:to>
                                    </p:set>
                                    <p:anim calcmode="lin" valueType="num">
                                      <p:cBhvr additive="base">
                                        <p:cTn dur="750"/>
                                        <p:tgtEl>
                                          <p:spTgt spid="195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3">
                                            <p:txEl>
                                              <p:pRg end="7" st="7"/>
                                            </p:txEl>
                                          </p:spTgt>
                                        </p:tgtEl>
                                        <p:attrNameLst>
                                          <p:attrName>style.visibility</p:attrName>
                                        </p:attrNameLst>
                                      </p:cBhvr>
                                      <p:to>
                                        <p:strVal val="visible"/>
                                      </p:to>
                                    </p:set>
                                    <p:anim calcmode="lin" valueType="num">
                                      <p:cBhvr additive="base">
                                        <p:cTn dur="750"/>
                                        <p:tgtEl>
                                          <p:spTgt spid="195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3">
                                            <p:txEl>
                                              <p:pRg end="8" st="8"/>
                                            </p:txEl>
                                          </p:spTgt>
                                        </p:tgtEl>
                                        <p:attrNameLst>
                                          <p:attrName>style.visibility</p:attrName>
                                        </p:attrNameLst>
                                      </p:cBhvr>
                                      <p:to>
                                        <p:strVal val="visible"/>
                                      </p:to>
                                    </p:set>
                                    <p:anim calcmode="lin" valueType="num">
                                      <p:cBhvr additive="base">
                                        <p:cTn dur="750"/>
                                        <p:tgtEl>
                                          <p:spTgt spid="1953">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00"/>
                                  </p:stCondLst>
                                  <p:childTnLst>
                                    <p:set>
                                      <p:cBhvr>
                                        <p:cTn dur="1" fill="hold">
                                          <p:stCondLst>
                                            <p:cond delay="0"/>
                                          </p:stCondLst>
                                        </p:cTn>
                                        <p:tgtEl>
                                          <p:spTgt spid="1953">
                                            <p:txEl>
                                              <p:pRg end="0" st="0"/>
                                            </p:txEl>
                                          </p:spTgt>
                                        </p:tgtEl>
                                        <p:attrNameLst>
                                          <p:attrName>style.visibility</p:attrName>
                                        </p:attrNameLst>
                                      </p:cBhvr>
                                      <p:to>
                                        <p:strVal val="visible"/>
                                      </p:to>
                                    </p:set>
                                    <p:animEffect filter="fade" transition="in">
                                      <p:cBhvr>
                                        <p:cTn dur="750"/>
                                        <p:tgtEl>
                                          <p:spTgt spid="1953">
                                            <p:txEl>
                                              <p:pRg end="0" st="0"/>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3">
                                            <p:txEl>
                                              <p:pRg end="1" st="1"/>
                                            </p:txEl>
                                          </p:spTgt>
                                        </p:tgtEl>
                                        <p:attrNameLst>
                                          <p:attrName>style.visibility</p:attrName>
                                        </p:attrNameLst>
                                      </p:cBhvr>
                                      <p:to>
                                        <p:strVal val="visible"/>
                                      </p:to>
                                    </p:set>
                                    <p:animEffect filter="fade" transition="in">
                                      <p:cBhvr>
                                        <p:cTn dur="750"/>
                                        <p:tgtEl>
                                          <p:spTgt spid="1953">
                                            <p:txEl>
                                              <p:pRg end="1" st="1"/>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3">
                                            <p:txEl>
                                              <p:pRg end="2" st="2"/>
                                            </p:txEl>
                                          </p:spTgt>
                                        </p:tgtEl>
                                        <p:attrNameLst>
                                          <p:attrName>style.visibility</p:attrName>
                                        </p:attrNameLst>
                                      </p:cBhvr>
                                      <p:to>
                                        <p:strVal val="visible"/>
                                      </p:to>
                                    </p:set>
                                    <p:animEffect filter="fade" transition="in">
                                      <p:cBhvr>
                                        <p:cTn dur="750"/>
                                        <p:tgtEl>
                                          <p:spTgt spid="1953">
                                            <p:txEl>
                                              <p:pRg end="2" st="2"/>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3">
                                            <p:txEl>
                                              <p:pRg end="3" st="3"/>
                                            </p:txEl>
                                          </p:spTgt>
                                        </p:tgtEl>
                                        <p:attrNameLst>
                                          <p:attrName>style.visibility</p:attrName>
                                        </p:attrNameLst>
                                      </p:cBhvr>
                                      <p:to>
                                        <p:strVal val="visible"/>
                                      </p:to>
                                    </p:set>
                                    <p:animEffect filter="fade" transition="in">
                                      <p:cBhvr>
                                        <p:cTn dur="750"/>
                                        <p:tgtEl>
                                          <p:spTgt spid="1953">
                                            <p:txEl>
                                              <p:pRg end="3" st="3"/>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3">
                                            <p:txEl>
                                              <p:pRg end="4" st="4"/>
                                            </p:txEl>
                                          </p:spTgt>
                                        </p:tgtEl>
                                        <p:attrNameLst>
                                          <p:attrName>style.visibility</p:attrName>
                                        </p:attrNameLst>
                                      </p:cBhvr>
                                      <p:to>
                                        <p:strVal val="visible"/>
                                      </p:to>
                                    </p:set>
                                    <p:animEffect filter="fade" transition="in">
                                      <p:cBhvr>
                                        <p:cTn dur="750"/>
                                        <p:tgtEl>
                                          <p:spTgt spid="1953">
                                            <p:txEl>
                                              <p:pRg end="4" st="4"/>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3">
                                            <p:txEl>
                                              <p:pRg end="5" st="5"/>
                                            </p:txEl>
                                          </p:spTgt>
                                        </p:tgtEl>
                                        <p:attrNameLst>
                                          <p:attrName>style.visibility</p:attrName>
                                        </p:attrNameLst>
                                      </p:cBhvr>
                                      <p:to>
                                        <p:strVal val="visible"/>
                                      </p:to>
                                    </p:set>
                                    <p:animEffect filter="fade" transition="in">
                                      <p:cBhvr>
                                        <p:cTn dur="750"/>
                                        <p:tgtEl>
                                          <p:spTgt spid="1953">
                                            <p:txEl>
                                              <p:pRg end="5" st="5"/>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3">
                                            <p:txEl>
                                              <p:pRg end="6" st="6"/>
                                            </p:txEl>
                                          </p:spTgt>
                                        </p:tgtEl>
                                        <p:attrNameLst>
                                          <p:attrName>style.visibility</p:attrName>
                                        </p:attrNameLst>
                                      </p:cBhvr>
                                      <p:to>
                                        <p:strVal val="visible"/>
                                      </p:to>
                                    </p:set>
                                    <p:animEffect filter="fade" transition="in">
                                      <p:cBhvr>
                                        <p:cTn dur="750"/>
                                        <p:tgtEl>
                                          <p:spTgt spid="1953">
                                            <p:txEl>
                                              <p:pRg end="6" st="6"/>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3">
                                            <p:txEl>
                                              <p:pRg end="7" st="7"/>
                                            </p:txEl>
                                          </p:spTgt>
                                        </p:tgtEl>
                                        <p:attrNameLst>
                                          <p:attrName>style.visibility</p:attrName>
                                        </p:attrNameLst>
                                      </p:cBhvr>
                                      <p:to>
                                        <p:strVal val="visible"/>
                                      </p:to>
                                    </p:set>
                                    <p:animEffect filter="fade" transition="in">
                                      <p:cBhvr>
                                        <p:cTn dur="750"/>
                                        <p:tgtEl>
                                          <p:spTgt spid="1953">
                                            <p:txEl>
                                              <p:pRg end="7" st="7"/>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3">
                                            <p:txEl>
                                              <p:pRg end="8" st="8"/>
                                            </p:txEl>
                                          </p:spTgt>
                                        </p:tgtEl>
                                        <p:attrNameLst>
                                          <p:attrName>style.visibility</p:attrName>
                                        </p:attrNameLst>
                                      </p:cBhvr>
                                      <p:to>
                                        <p:strVal val="visible"/>
                                      </p:to>
                                    </p:set>
                                    <p:animEffect filter="fade" transition="in">
                                      <p:cBhvr>
                                        <p:cTn dur="750"/>
                                        <p:tgtEl>
                                          <p:spTgt spid="1953">
                                            <p:txEl>
                                              <p:pRg end="8" st="8"/>
                                            </p:txEl>
                                          </p:spTgt>
                                        </p:tgtEl>
                                      </p:cBhvr>
                                    </p:animEffect>
                                  </p:childTnLst>
                                </p:cTn>
                              </p:par>
                            </p:childTnLst>
                          </p:cTn>
                        </p:par>
                        <p:par>
                          <p:cTn fill="hold">
                            <p:stCondLst>
                              <p:cond delay="1250"/>
                            </p:stCondLst>
                            <p:childTnLst>
                              <p:par>
                                <p:cTn fill="hold" nodeType="afterEffect" presetClass="entr" presetID="2" presetSubtype="4">
                                  <p:stCondLst>
                                    <p:cond delay="0"/>
                                  </p:stCondLst>
                                  <p:childTnLst>
                                    <p:set>
                                      <p:cBhvr>
                                        <p:cTn dur="1" fill="hold">
                                          <p:stCondLst>
                                            <p:cond delay="0"/>
                                          </p:stCondLst>
                                        </p:cTn>
                                        <p:tgtEl>
                                          <p:spTgt spid="1944">
                                            <p:txEl>
                                              <p:pRg end="0" st="0"/>
                                            </p:txEl>
                                          </p:spTgt>
                                        </p:tgtEl>
                                        <p:attrNameLst>
                                          <p:attrName>style.visibility</p:attrName>
                                        </p:attrNameLst>
                                      </p:cBhvr>
                                      <p:to>
                                        <p:strVal val="visible"/>
                                      </p:to>
                                    </p:set>
                                    <p:anim calcmode="lin" valueType="num">
                                      <p:cBhvr additive="base">
                                        <p:cTn dur="500"/>
                                        <p:tgtEl>
                                          <p:spTgt spid="1944">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50"/>
                            </p:stCondLst>
                            <p:childTnLst>
                              <p:par>
                                <p:cTn fill="hold" nodeType="afterEffect" presetClass="entr" presetID="2" presetSubtype="4">
                                  <p:stCondLst>
                                    <p:cond delay="0"/>
                                  </p:stCondLst>
                                  <p:childTnLst>
                                    <p:set>
                                      <p:cBhvr>
                                        <p:cTn dur="1" fill="hold">
                                          <p:stCondLst>
                                            <p:cond delay="0"/>
                                          </p:stCondLst>
                                        </p:cTn>
                                        <p:tgtEl>
                                          <p:spTgt spid="1944">
                                            <p:txEl>
                                              <p:pRg end="1" st="1"/>
                                            </p:txEl>
                                          </p:spTgt>
                                        </p:tgtEl>
                                        <p:attrNameLst>
                                          <p:attrName>style.visibility</p:attrName>
                                        </p:attrNameLst>
                                      </p:cBhvr>
                                      <p:to>
                                        <p:strVal val="visible"/>
                                      </p:to>
                                    </p:set>
                                    <p:anim calcmode="lin" valueType="num">
                                      <p:cBhvr additive="base">
                                        <p:cTn dur="500"/>
                                        <p:tgtEl>
                                          <p:spTgt spid="1944">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4">
                                  <p:stCondLst>
                                    <p:cond delay="0"/>
                                  </p:stCondLst>
                                  <p:childTnLst>
                                    <p:set>
                                      <p:cBhvr>
                                        <p:cTn dur="1" fill="hold">
                                          <p:stCondLst>
                                            <p:cond delay="0"/>
                                          </p:stCondLst>
                                        </p:cTn>
                                        <p:tgtEl>
                                          <p:spTgt spid="1944">
                                            <p:txEl>
                                              <p:pRg end="2" st="2"/>
                                            </p:txEl>
                                          </p:spTgt>
                                        </p:tgtEl>
                                        <p:attrNameLst>
                                          <p:attrName>style.visibility</p:attrName>
                                        </p:attrNameLst>
                                      </p:cBhvr>
                                      <p:to>
                                        <p:strVal val="visible"/>
                                      </p:to>
                                    </p:set>
                                    <p:anim calcmode="lin" valueType="num">
                                      <p:cBhvr additive="base">
                                        <p:cTn dur="500"/>
                                        <p:tgtEl>
                                          <p:spTgt spid="1944">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50"/>
                            </p:stCondLst>
                            <p:childTnLst>
                              <p:par>
                                <p:cTn fill="hold" nodeType="afterEffect" presetClass="entr" presetID="2" presetSubtype="4">
                                  <p:stCondLst>
                                    <p:cond delay="0"/>
                                  </p:stCondLst>
                                  <p:childTnLst>
                                    <p:set>
                                      <p:cBhvr>
                                        <p:cTn dur="1" fill="hold">
                                          <p:stCondLst>
                                            <p:cond delay="0"/>
                                          </p:stCondLst>
                                        </p:cTn>
                                        <p:tgtEl>
                                          <p:spTgt spid="1944">
                                            <p:txEl>
                                              <p:pRg end="3" st="3"/>
                                            </p:txEl>
                                          </p:spTgt>
                                        </p:tgtEl>
                                        <p:attrNameLst>
                                          <p:attrName>style.visibility</p:attrName>
                                        </p:attrNameLst>
                                      </p:cBhvr>
                                      <p:to>
                                        <p:strVal val="visible"/>
                                      </p:to>
                                    </p:set>
                                    <p:anim calcmode="lin" valueType="num">
                                      <p:cBhvr additive="base">
                                        <p:cTn dur="500"/>
                                        <p:tgtEl>
                                          <p:spTgt spid="1944">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
                            </p:stCondLst>
                            <p:childTnLst>
                              <p:par>
                                <p:cTn fill="hold" nodeType="afterEffect" presetClass="entr" presetID="2" presetSubtype="4">
                                  <p:stCondLst>
                                    <p:cond delay="0"/>
                                  </p:stCondLst>
                                  <p:childTnLst>
                                    <p:set>
                                      <p:cBhvr>
                                        <p:cTn dur="1" fill="hold">
                                          <p:stCondLst>
                                            <p:cond delay="0"/>
                                          </p:stCondLst>
                                        </p:cTn>
                                        <p:tgtEl>
                                          <p:spTgt spid="1944">
                                            <p:txEl>
                                              <p:pRg end="4" st="4"/>
                                            </p:txEl>
                                          </p:spTgt>
                                        </p:tgtEl>
                                        <p:attrNameLst>
                                          <p:attrName>style.visibility</p:attrName>
                                        </p:attrNameLst>
                                      </p:cBhvr>
                                      <p:to>
                                        <p:strVal val="visible"/>
                                      </p:to>
                                    </p:set>
                                    <p:anim calcmode="lin" valueType="num">
                                      <p:cBhvr additive="base">
                                        <p:cTn dur="500"/>
                                        <p:tgtEl>
                                          <p:spTgt spid="1944">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4">
                                  <p:stCondLst>
                                    <p:cond delay="0"/>
                                  </p:stCondLst>
                                  <p:childTnLst>
                                    <p:set>
                                      <p:cBhvr>
                                        <p:cTn dur="1" fill="hold">
                                          <p:stCondLst>
                                            <p:cond delay="0"/>
                                          </p:stCondLst>
                                        </p:cTn>
                                        <p:tgtEl>
                                          <p:spTgt spid="1944">
                                            <p:txEl>
                                              <p:pRg end="5" st="5"/>
                                            </p:txEl>
                                          </p:spTgt>
                                        </p:tgtEl>
                                        <p:attrNameLst>
                                          <p:attrName>style.visibility</p:attrName>
                                        </p:attrNameLst>
                                      </p:cBhvr>
                                      <p:to>
                                        <p:strVal val="visible"/>
                                      </p:to>
                                    </p:set>
                                    <p:anim calcmode="lin" valueType="num">
                                      <p:cBhvr additive="base">
                                        <p:cTn dur="500"/>
                                        <p:tgtEl>
                                          <p:spTgt spid="1944">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250"/>
                            </p:stCondLst>
                            <p:childTnLst>
                              <p:par>
                                <p:cTn fill="hold" nodeType="afterEffect" presetClass="entr" presetID="2" presetSubtype="4">
                                  <p:stCondLst>
                                    <p:cond delay="0"/>
                                  </p:stCondLst>
                                  <p:childTnLst>
                                    <p:set>
                                      <p:cBhvr>
                                        <p:cTn dur="1" fill="hold">
                                          <p:stCondLst>
                                            <p:cond delay="0"/>
                                          </p:stCondLst>
                                        </p:cTn>
                                        <p:tgtEl>
                                          <p:spTgt spid="1944">
                                            <p:txEl>
                                              <p:pRg end="6" st="6"/>
                                            </p:txEl>
                                          </p:spTgt>
                                        </p:tgtEl>
                                        <p:attrNameLst>
                                          <p:attrName>style.visibility</p:attrName>
                                        </p:attrNameLst>
                                      </p:cBhvr>
                                      <p:to>
                                        <p:strVal val="visible"/>
                                      </p:to>
                                    </p:set>
                                    <p:anim calcmode="lin" valueType="num">
                                      <p:cBhvr additive="base">
                                        <p:cTn dur="500"/>
                                        <p:tgtEl>
                                          <p:spTgt spid="1944">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50"/>
                            </p:stCondLst>
                            <p:childTnLst>
                              <p:par>
                                <p:cTn fill="hold" nodeType="afterEffect" presetClass="entr" presetID="2" presetSubtype="4">
                                  <p:stCondLst>
                                    <p:cond delay="0"/>
                                  </p:stCondLst>
                                  <p:childTnLst>
                                    <p:set>
                                      <p:cBhvr>
                                        <p:cTn dur="1" fill="hold">
                                          <p:stCondLst>
                                            <p:cond delay="0"/>
                                          </p:stCondLst>
                                        </p:cTn>
                                        <p:tgtEl>
                                          <p:spTgt spid="1944">
                                            <p:txEl>
                                              <p:pRg end="7" st="7"/>
                                            </p:txEl>
                                          </p:spTgt>
                                        </p:tgtEl>
                                        <p:attrNameLst>
                                          <p:attrName>style.visibility</p:attrName>
                                        </p:attrNameLst>
                                      </p:cBhvr>
                                      <p:to>
                                        <p:strVal val="visible"/>
                                      </p:to>
                                    </p:set>
                                    <p:anim calcmode="lin" valueType="num">
                                      <p:cBhvr additive="base">
                                        <p:cTn dur="500"/>
                                        <p:tgtEl>
                                          <p:spTgt spid="1944">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2" presetSubtype="4">
                                  <p:stCondLst>
                                    <p:cond delay="0"/>
                                  </p:stCondLst>
                                  <p:childTnLst>
                                    <p:set>
                                      <p:cBhvr>
                                        <p:cTn dur="1" fill="hold">
                                          <p:stCondLst>
                                            <p:cond delay="0"/>
                                          </p:stCondLst>
                                        </p:cTn>
                                        <p:tgtEl>
                                          <p:spTgt spid="1944">
                                            <p:txEl>
                                              <p:pRg end="8" st="8"/>
                                            </p:txEl>
                                          </p:spTgt>
                                        </p:tgtEl>
                                        <p:attrNameLst>
                                          <p:attrName>style.visibility</p:attrName>
                                        </p:attrNameLst>
                                      </p:cBhvr>
                                      <p:to>
                                        <p:strVal val="visible"/>
                                      </p:to>
                                    </p:set>
                                    <p:anim calcmode="lin" valueType="num">
                                      <p:cBhvr additive="base">
                                        <p:cTn dur="500"/>
                                        <p:tgtEl>
                                          <p:spTgt spid="1944">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5">
                                            <p:txEl>
                                              <p:pRg end="0" st="0"/>
                                            </p:txEl>
                                          </p:spTgt>
                                        </p:tgtEl>
                                        <p:attrNameLst>
                                          <p:attrName>style.visibility</p:attrName>
                                        </p:attrNameLst>
                                      </p:cBhvr>
                                      <p:to>
                                        <p:strVal val="visible"/>
                                      </p:to>
                                    </p:set>
                                    <p:anim calcmode="lin" valueType="num">
                                      <p:cBhvr additive="base">
                                        <p:cTn dur="500"/>
                                        <p:tgtEl>
                                          <p:spTgt spid="194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5">
                                            <p:txEl>
                                              <p:pRg end="1" st="1"/>
                                            </p:txEl>
                                          </p:spTgt>
                                        </p:tgtEl>
                                        <p:attrNameLst>
                                          <p:attrName>style.visibility</p:attrName>
                                        </p:attrNameLst>
                                      </p:cBhvr>
                                      <p:to>
                                        <p:strVal val="visible"/>
                                      </p:to>
                                    </p:set>
                                    <p:anim calcmode="lin" valueType="num">
                                      <p:cBhvr additive="base">
                                        <p:cTn dur="500"/>
                                        <p:tgtEl>
                                          <p:spTgt spid="194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5">
                                            <p:txEl>
                                              <p:pRg end="2" st="2"/>
                                            </p:txEl>
                                          </p:spTgt>
                                        </p:tgtEl>
                                        <p:attrNameLst>
                                          <p:attrName>style.visibility</p:attrName>
                                        </p:attrNameLst>
                                      </p:cBhvr>
                                      <p:to>
                                        <p:strVal val="visible"/>
                                      </p:to>
                                    </p:set>
                                    <p:anim calcmode="lin" valueType="num">
                                      <p:cBhvr additive="base">
                                        <p:cTn dur="500"/>
                                        <p:tgtEl>
                                          <p:spTgt spid="194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5">
                                            <p:txEl>
                                              <p:pRg end="3" st="3"/>
                                            </p:txEl>
                                          </p:spTgt>
                                        </p:tgtEl>
                                        <p:attrNameLst>
                                          <p:attrName>style.visibility</p:attrName>
                                        </p:attrNameLst>
                                      </p:cBhvr>
                                      <p:to>
                                        <p:strVal val="visible"/>
                                      </p:to>
                                    </p:set>
                                    <p:anim calcmode="lin" valueType="num">
                                      <p:cBhvr additive="base">
                                        <p:cTn dur="500"/>
                                        <p:tgtEl>
                                          <p:spTgt spid="194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5">
                                            <p:txEl>
                                              <p:pRg end="4" st="4"/>
                                            </p:txEl>
                                          </p:spTgt>
                                        </p:tgtEl>
                                        <p:attrNameLst>
                                          <p:attrName>style.visibility</p:attrName>
                                        </p:attrNameLst>
                                      </p:cBhvr>
                                      <p:to>
                                        <p:strVal val="visible"/>
                                      </p:to>
                                    </p:set>
                                    <p:anim calcmode="lin" valueType="num">
                                      <p:cBhvr additive="base">
                                        <p:cTn dur="500"/>
                                        <p:tgtEl>
                                          <p:spTgt spid="194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5">
                                            <p:txEl>
                                              <p:pRg end="5" st="5"/>
                                            </p:txEl>
                                          </p:spTgt>
                                        </p:tgtEl>
                                        <p:attrNameLst>
                                          <p:attrName>style.visibility</p:attrName>
                                        </p:attrNameLst>
                                      </p:cBhvr>
                                      <p:to>
                                        <p:strVal val="visible"/>
                                      </p:to>
                                    </p:set>
                                    <p:anim calcmode="lin" valueType="num">
                                      <p:cBhvr additive="base">
                                        <p:cTn dur="500"/>
                                        <p:tgtEl>
                                          <p:spTgt spid="194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5">
                                            <p:txEl>
                                              <p:pRg end="6" st="6"/>
                                            </p:txEl>
                                          </p:spTgt>
                                        </p:tgtEl>
                                        <p:attrNameLst>
                                          <p:attrName>style.visibility</p:attrName>
                                        </p:attrNameLst>
                                      </p:cBhvr>
                                      <p:to>
                                        <p:strVal val="visible"/>
                                      </p:to>
                                    </p:set>
                                    <p:anim calcmode="lin" valueType="num">
                                      <p:cBhvr additive="base">
                                        <p:cTn dur="500"/>
                                        <p:tgtEl>
                                          <p:spTgt spid="194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5">
                                            <p:txEl>
                                              <p:pRg end="7" st="7"/>
                                            </p:txEl>
                                          </p:spTgt>
                                        </p:tgtEl>
                                        <p:attrNameLst>
                                          <p:attrName>style.visibility</p:attrName>
                                        </p:attrNameLst>
                                      </p:cBhvr>
                                      <p:to>
                                        <p:strVal val="visible"/>
                                      </p:to>
                                    </p:set>
                                    <p:anim calcmode="lin" valueType="num">
                                      <p:cBhvr additive="base">
                                        <p:cTn dur="500"/>
                                        <p:tgtEl>
                                          <p:spTgt spid="194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5">
                                            <p:txEl>
                                              <p:pRg end="8" st="8"/>
                                            </p:txEl>
                                          </p:spTgt>
                                        </p:tgtEl>
                                        <p:attrNameLst>
                                          <p:attrName>style.visibility</p:attrName>
                                        </p:attrNameLst>
                                      </p:cBhvr>
                                      <p:to>
                                        <p:strVal val="visible"/>
                                      </p:to>
                                    </p:set>
                                    <p:anim calcmode="lin" valueType="num">
                                      <p:cBhvr additive="base">
                                        <p:cTn dur="500"/>
                                        <p:tgtEl>
                                          <p:spTgt spid="1945">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6"/>
                                        </p:tgtEl>
                                        <p:attrNameLst>
                                          <p:attrName>style.visibility</p:attrName>
                                        </p:attrNameLst>
                                      </p:cBhvr>
                                      <p:to>
                                        <p:strVal val="visible"/>
                                      </p:to>
                                    </p:set>
                                    <p:anim calcmode="lin" valueType="num">
                                      <p:cBhvr additive="base">
                                        <p:cTn dur="500"/>
                                        <p:tgtEl>
                                          <p:spTgt spid="1946"/>
                                        </p:tgtEl>
                                        <p:attrNameLst>
                                          <p:attrName>ppt_y</p:attrName>
                                        </p:attrNameLst>
                                      </p:cBhvr>
                                      <p:tavLst>
                                        <p:tav fmla="" tm="0">
                                          <p:val>
                                            <p:strVal val="#ppt_y+1"/>
                                          </p:val>
                                        </p:tav>
                                        <p:tav fmla="" tm="100000">
                                          <p:val>
                                            <p:strVal val="#ppt_y"/>
                                          </p:val>
                                        </p:tav>
                                      </p:tavLst>
                                    </p:anim>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930"/>
                                        </p:tgtEl>
                                        <p:attrNameLst>
                                          <p:attrName>style.visibility</p:attrName>
                                        </p:attrNameLst>
                                      </p:cBhvr>
                                      <p:to>
                                        <p:strVal val="visible"/>
                                      </p:to>
                                    </p:set>
                                    <p:animEffect filter="fade" transition="in">
                                      <p:cBhvr>
                                        <p:cTn dur="750"/>
                                        <p:tgtEl>
                                          <p:spTgt spid="1930"/>
                                        </p:tgtEl>
                                      </p:cBhvr>
                                    </p:animEffect>
                                  </p:childTnLst>
                                </p:cTn>
                              </p:par>
                              <p:par>
                                <p:cTn fill="hold" nodeType="withEffect" presetClass="entr" presetID="10" presetSubtype="0">
                                  <p:stCondLst>
                                    <p:cond delay="100"/>
                                  </p:stCondLst>
                                  <p:childTnLst>
                                    <p:set>
                                      <p:cBhvr>
                                        <p:cTn dur="1" fill="hold">
                                          <p:stCondLst>
                                            <p:cond delay="0"/>
                                          </p:stCondLst>
                                        </p:cTn>
                                        <p:tgtEl>
                                          <p:spTgt spid="1933"/>
                                        </p:tgtEl>
                                        <p:attrNameLst>
                                          <p:attrName>style.visibility</p:attrName>
                                        </p:attrNameLst>
                                      </p:cBhvr>
                                      <p:to>
                                        <p:strVal val="visible"/>
                                      </p:to>
                                    </p:set>
                                    <p:animEffect filter="fade" transition="in">
                                      <p:cBhvr>
                                        <p:cTn dur="750"/>
                                        <p:tgtEl>
                                          <p:spTgt spid="1933"/>
                                        </p:tgtEl>
                                      </p:cBhvr>
                                    </p:animEffect>
                                  </p:childTnLst>
                                </p:cTn>
                              </p:par>
                              <p:par>
                                <p:cTn fill="hold" nodeType="withEffect" presetClass="entr" presetID="10" presetSubtype="0">
                                  <p:stCondLst>
                                    <p:cond delay="200"/>
                                  </p:stCondLst>
                                  <p:childTnLst>
                                    <p:set>
                                      <p:cBhvr>
                                        <p:cTn dur="1" fill="hold">
                                          <p:stCondLst>
                                            <p:cond delay="0"/>
                                          </p:stCondLst>
                                        </p:cTn>
                                        <p:tgtEl>
                                          <p:spTgt spid="1936"/>
                                        </p:tgtEl>
                                        <p:attrNameLst>
                                          <p:attrName>style.visibility</p:attrName>
                                        </p:attrNameLst>
                                      </p:cBhvr>
                                      <p:to>
                                        <p:strVal val="visible"/>
                                      </p:to>
                                    </p:set>
                                    <p:animEffect filter="fade" transition="in">
                                      <p:cBhvr>
                                        <p:cTn dur="750"/>
                                        <p:tgtEl>
                                          <p:spTgt spid="1936"/>
                                        </p:tgtEl>
                                      </p:cBhvr>
                                    </p:animEffect>
                                  </p:childTnLst>
                                </p:cTn>
                              </p:par>
                              <p:par>
                                <p:cTn fill="hold" nodeType="withEffect" presetClass="entr" presetID="2" presetSubtype="1">
                                  <p:stCondLst>
                                    <p:cond delay="0"/>
                                  </p:stCondLst>
                                  <p:childTnLst>
                                    <p:set>
                                      <p:cBhvr>
                                        <p:cTn dur="1" fill="hold">
                                          <p:stCondLst>
                                            <p:cond delay="0"/>
                                          </p:stCondLst>
                                        </p:cTn>
                                        <p:tgtEl>
                                          <p:spTgt spid="1930"/>
                                        </p:tgtEl>
                                        <p:attrNameLst>
                                          <p:attrName>style.visibility</p:attrName>
                                        </p:attrNameLst>
                                      </p:cBhvr>
                                      <p:to>
                                        <p:strVal val="visible"/>
                                      </p:to>
                                    </p:set>
                                    <p:anim calcmode="lin" valueType="num">
                                      <p:cBhvr additive="base">
                                        <p:cTn dur="750"/>
                                        <p:tgtEl>
                                          <p:spTgt spid="19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1933"/>
                                        </p:tgtEl>
                                        <p:attrNameLst>
                                          <p:attrName>style.visibility</p:attrName>
                                        </p:attrNameLst>
                                      </p:cBhvr>
                                      <p:to>
                                        <p:strVal val="visible"/>
                                      </p:to>
                                    </p:set>
                                    <p:anim calcmode="lin" valueType="num">
                                      <p:cBhvr additive="base">
                                        <p:cTn dur="750"/>
                                        <p:tgtEl>
                                          <p:spTgt spid="19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36"/>
                                        </p:tgtEl>
                                        <p:attrNameLst>
                                          <p:attrName>style.visibility</p:attrName>
                                        </p:attrNameLst>
                                      </p:cBhvr>
                                      <p:to>
                                        <p:strVal val="visible"/>
                                      </p:to>
                                    </p:set>
                                    <p:anim calcmode="lin" valueType="num">
                                      <p:cBhvr additive="base">
                                        <p:cTn dur="750"/>
                                        <p:tgtEl>
                                          <p:spTgt spid="19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4">
                                            <p:txEl>
                                              <p:pRg end="0" st="0"/>
                                            </p:txEl>
                                          </p:spTgt>
                                        </p:tgtEl>
                                        <p:attrNameLst>
                                          <p:attrName>style.visibility</p:attrName>
                                        </p:attrNameLst>
                                      </p:cBhvr>
                                      <p:to>
                                        <p:strVal val="visible"/>
                                      </p:to>
                                    </p:set>
                                    <p:anim calcmode="lin" valueType="num">
                                      <p:cBhvr additive="base">
                                        <p:cTn dur="750"/>
                                        <p:tgtEl>
                                          <p:spTgt spid="195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4">
                                            <p:txEl>
                                              <p:pRg end="1" st="1"/>
                                            </p:txEl>
                                          </p:spTgt>
                                        </p:tgtEl>
                                        <p:attrNameLst>
                                          <p:attrName>style.visibility</p:attrName>
                                        </p:attrNameLst>
                                      </p:cBhvr>
                                      <p:to>
                                        <p:strVal val="visible"/>
                                      </p:to>
                                    </p:set>
                                    <p:anim calcmode="lin" valueType="num">
                                      <p:cBhvr additive="base">
                                        <p:cTn dur="750"/>
                                        <p:tgtEl>
                                          <p:spTgt spid="195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4">
                                            <p:txEl>
                                              <p:pRg end="2" st="2"/>
                                            </p:txEl>
                                          </p:spTgt>
                                        </p:tgtEl>
                                        <p:attrNameLst>
                                          <p:attrName>style.visibility</p:attrName>
                                        </p:attrNameLst>
                                      </p:cBhvr>
                                      <p:to>
                                        <p:strVal val="visible"/>
                                      </p:to>
                                    </p:set>
                                    <p:anim calcmode="lin" valueType="num">
                                      <p:cBhvr additive="base">
                                        <p:cTn dur="750"/>
                                        <p:tgtEl>
                                          <p:spTgt spid="195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4">
                                            <p:txEl>
                                              <p:pRg end="3" st="3"/>
                                            </p:txEl>
                                          </p:spTgt>
                                        </p:tgtEl>
                                        <p:attrNameLst>
                                          <p:attrName>style.visibility</p:attrName>
                                        </p:attrNameLst>
                                      </p:cBhvr>
                                      <p:to>
                                        <p:strVal val="visible"/>
                                      </p:to>
                                    </p:set>
                                    <p:anim calcmode="lin" valueType="num">
                                      <p:cBhvr additive="base">
                                        <p:cTn dur="750"/>
                                        <p:tgtEl>
                                          <p:spTgt spid="1954">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4">
                                            <p:txEl>
                                              <p:pRg end="4" st="4"/>
                                            </p:txEl>
                                          </p:spTgt>
                                        </p:tgtEl>
                                        <p:attrNameLst>
                                          <p:attrName>style.visibility</p:attrName>
                                        </p:attrNameLst>
                                      </p:cBhvr>
                                      <p:to>
                                        <p:strVal val="visible"/>
                                      </p:to>
                                    </p:set>
                                    <p:anim calcmode="lin" valueType="num">
                                      <p:cBhvr additive="base">
                                        <p:cTn dur="750"/>
                                        <p:tgtEl>
                                          <p:spTgt spid="1954">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4">
                                            <p:txEl>
                                              <p:pRg end="5" st="5"/>
                                            </p:txEl>
                                          </p:spTgt>
                                        </p:tgtEl>
                                        <p:attrNameLst>
                                          <p:attrName>style.visibility</p:attrName>
                                        </p:attrNameLst>
                                      </p:cBhvr>
                                      <p:to>
                                        <p:strVal val="visible"/>
                                      </p:to>
                                    </p:set>
                                    <p:anim calcmode="lin" valueType="num">
                                      <p:cBhvr additive="base">
                                        <p:cTn dur="750"/>
                                        <p:tgtEl>
                                          <p:spTgt spid="1954">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4">
                                            <p:txEl>
                                              <p:pRg end="6" st="6"/>
                                            </p:txEl>
                                          </p:spTgt>
                                        </p:tgtEl>
                                        <p:attrNameLst>
                                          <p:attrName>style.visibility</p:attrName>
                                        </p:attrNameLst>
                                      </p:cBhvr>
                                      <p:to>
                                        <p:strVal val="visible"/>
                                      </p:to>
                                    </p:set>
                                    <p:anim calcmode="lin" valueType="num">
                                      <p:cBhvr additive="base">
                                        <p:cTn dur="750"/>
                                        <p:tgtEl>
                                          <p:spTgt spid="1954">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4">
                                            <p:txEl>
                                              <p:pRg end="7" st="7"/>
                                            </p:txEl>
                                          </p:spTgt>
                                        </p:tgtEl>
                                        <p:attrNameLst>
                                          <p:attrName>style.visibility</p:attrName>
                                        </p:attrNameLst>
                                      </p:cBhvr>
                                      <p:to>
                                        <p:strVal val="visible"/>
                                      </p:to>
                                    </p:set>
                                    <p:anim calcmode="lin" valueType="num">
                                      <p:cBhvr additive="base">
                                        <p:cTn dur="750"/>
                                        <p:tgtEl>
                                          <p:spTgt spid="1954">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4">
                                            <p:txEl>
                                              <p:pRg end="8" st="8"/>
                                            </p:txEl>
                                          </p:spTgt>
                                        </p:tgtEl>
                                        <p:attrNameLst>
                                          <p:attrName>style.visibility</p:attrName>
                                        </p:attrNameLst>
                                      </p:cBhvr>
                                      <p:to>
                                        <p:strVal val="visible"/>
                                      </p:to>
                                    </p:set>
                                    <p:anim calcmode="lin" valueType="num">
                                      <p:cBhvr additive="base">
                                        <p:cTn dur="750"/>
                                        <p:tgtEl>
                                          <p:spTgt spid="1954">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00"/>
                                  </p:stCondLst>
                                  <p:childTnLst>
                                    <p:set>
                                      <p:cBhvr>
                                        <p:cTn dur="1" fill="hold">
                                          <p:stCondLst>
                                            <p:cond delay="0"/>
                                          </p:stCondLst>
                                        </p:cTn>
                                        <p:tgtEl>
                                          <p:spTgt spid="1954">
                                            <p:txEl>
                                              <p:pRg end="0" st="0"/>
                                            </p:txEl>
                                          </p:spTgt>
                                        </p:tgtEl>
                                        <p:attrNameLst>
                                          <p:attrName>style.visibility</p:attrName>
                                        </p:attrNameLst>
                                      </p:cBhvr>
                                      <p:to>
                                        <p:strVal val="visible"/>
                                      </p:to>
                                    </p:set>
                                    <p:animEffect filter="fade" transition="in">
                                      <p:cBhvr>
                                        <p:cTn dur="750"/>
                                        <p:tgtEl>
                                          <p:spTgt spid="1954">
                                            <p:txEl>
                                              <p:pRg end="0" st="0"/>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4">
                                            <p:txEl>
                                              <p:pRg end="1" st="1"/>
                                            </p:txEl>
                                          </p:spTgt>
                                        </p:tgtEl>
                                        <p:attrNameLst>
                                          <p:attrName>style.visibility</p:attrName>
                                        </p:attrNameLst>
                                      </p:cBhvr>
                                      <p:to>
                                        <p:strVal val="visible"/>
                                      </p:to>
                                    </p:set>
                                    <p:animEffect filter="fade" transition="in">
                                      <p:cBhvr>
                                        <p:cTn dur="750"/>
                                        <p:tgtEl>
                                          <p:spTgt spid="1954">
                                            <p:txEl>
                                              <p:pRg end="1" st="1"/>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4">
                                            <p:txEl>
                                              <p:pRg end="2" st="2"/>
                                            </p:txEl>
                                          </p:spTgt>
                                        </p:tgtEl>
                                        <p:attrNameLst>
                                          <p:attrName>style.visibility</p:attrName>
                                        </p:attrNameLst>
                                      </p:cBhvr>
                                      <p:to>
                                        <p:strVal val="visible"/>
                                      </p:to>
                                    </p:set>
                                    <p:animEffect filter="fade" transition="in">
                                      <p:cBhvr>
                                        <p:cTn dur="750"/>
                                        <p:tgtEl>
                                          <p:spTgt spid="1954">
                                            <p:txEl>
                                              <p:pRg end="2" st="2"/>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4">
                                            <p:txEl>
                                              <p:pRg end="3" st="3"/>
                                            </p:txEl>
                                          </p:spTgt>
                                        </p:tgtEl>
                                        <p:attrNameLst>
                                          <p:attrName>style.visibility</p:attrName>
                                        </p:attrNameLst>
                                      </p:cBhvr>
                                      <p:to>
                                        <p:strVal val="visible"/>
                                      </p:to>
                                    </p:set>
                                    <p:animEffect filter="fade" transition="in">
                                      <p:cBhvr>
                                        <p:cTn dur="750"/>
                                        <p:tgtEl>
                                          <p:spTgt spid="1954">
                                            <p:txEl>
                                              <p:pRg end="3" st="3"/>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4">
                                            <p:txEl>
                                              <p:pRg end="4" st="4"/>
                                            </p:txEl>
                                          </p:spTgt>
                                        </p:tgtEl>
                                        <p:attrNameLst>
                                          <p:attrName>style.visibility</p:attrName>
                                        </p:attrNameLst>
                                      </p:cBhvr>
                                      <p:to>
                                        <p:strVal val="visible"/>
                                      </p:to>
                                    </p:set>
                                    <p:animEffect filter="fade" transition="in">
                                      <p:cBhvr>
                                        <p:cTn dur="750"/>
                                        <p:tgtEl>
                                          <p:spTgt spid="1954">
                                            <p:txEl>
                                              <p:pRg end="4" st="4"/>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4">
                                            <p:txEl>
                                              <p:pRg end="5" st="5"/>
                                            </p:txEl>
                                          </p:spTgt>
                                        </p:tgtEl>
                                        <p:attrNameLst>
                                          <p:attrName>style.visibility</p:attrName>
                                        </p:attrNameLst>
                                      </p:cBhvr>
                                      <p:to>
                                        <p:strVal val="visible"/>
                                      </p:to>
                                    </p:set>
                                    <p:animEffect filter="fade" transition="in">
                                      <p:cBhvr>
                                        <p:cTn dur="750"/>
                                        <p:tgtEl>
                                          <p:spTgt spid="1954">
                                            <p:txEl>
                                              <p:pRg end="5" st="5"/>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4">
                                            <p:txEl>
                                              <p:pRg end="6" st="6"/>
                                            </p:txEl>
                                          </p:spTgt>
                                        </p:tgtEl>
                                        <p:attrNameLst>
                                          <p:attrName>style.visibility</p:attrName>
                                        </p:attrNameLst>
                                      </p:cBhvr>
                                      <p:to>
                                        <p:strVal val="visible"/>
                                      </p:to>
                                    </p:set>
                                    <p:animEffect filter="fade" transition="in">
                                      <p:cBhvr>
                                        <p:cTn dur="750"/>
                                        <p:tgtEl>
                                          <p:spTgt spid="1954">
                                            <p:txEl>
                                              <p:pRg end="6" st="6"/>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4">
                                            <p:txEl>
                                              <p:pRg end="7" st="7"/>
                                            </p:txEl>
                                          </p:spTgt>
                                        </p:tgtEl>
                                        <p:attrNameLst>
                                          <p:attrName>style.visibility</p:attrName>
                                        </p:attrNameLst>
                                      </p:cBhvr>
                                      <p:to>
                                        <p:strVal val="visible"/>
                                      </p:to>
                                    </p:set>
                                    <p:animEffect filter="fade" transition="in">
                                      <p:cBhvr>
                                        <p:cTn dur="750"/>
                                        <p:tgtEl>
                                          <p:spTgt spid="1954">
                                            <p:txEl>
                                              <p:pRg end="7" st="7"/>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4">
                                            <p:txEl>
                                              <p:pRg end="8" st="8"/>
                                            </p:txEl>
                                          </p:spTgt>
                                        </p:tgtEl>
                                        <p:attrNameLst>
                                          <p:attrName>style.visibility</p:attrName>
                                        </p:attrNameLst>
                                      </p:cBhvr>
                                      <p:to>
                                        <p:strVal val="visible"/>
                                      </p:to>
                                    </p:set>
                                    <p:animEffect filter="fade" transition="in">
                                      <p:cBhvr>
                                        <p:cTn dur="750"/>
                                        <p:tgtEl>
                                          <p:spTgt spid="1954">
                                            <p:txEl>
                                              <p:pRg end="8" st="8"/>
                                            </p:txEl>
                                          </p:spTgt>
                                        </p:tgtEl>
                                      </p:cBhvr>
                                    </p:animEffect>
                                  </p:childTnLst>
                                </p:cTn>
                              </p:par>
                            </p:childTnLst>
                          </p:cTn>
                        </p:par>
                        <p:par>
                          <p:cTn fill="hold">
                            <p:stCondLst>
                              <p:cond delay="6500"/>
                            </p:stCondLst>
                            <p:childTnLst>
                              <p:par>
                                <p:cTn fill="hold" nodeType="afterEffect" presetClass="entr" presetID="2" presetSubtype="4">
                                  <p:stCondLst>
                                    <p:cond delay="0"/>
                                  </p:stCondLst>
                                  <p:childTnLst>
                                    <p:set>
                                      <p:cBhvr>
                                        <p:cTn dur="1" fill="hold">
                                          <p:stCondLst>
                                            <p:cond delay="0"/>
                                          </p:stCondLst>
                                        </p:cTn>
                                        <p:tgtEl>
                                          <p:spTgt spid="1947">
                                            <p:txEl>
                                              <p:pRg end="0" st="0"/>
                                            </p:txEl>
                                          </p:spTgt>
                                        </p:tgtEl>
                                        <p:attrNameLst>
                                          <p:attrName>style.visibility</p:attrName>
                                        </p:attrNameLst>
                                      </p:cBhvr>
                                      <p:to>
                                        <p:strVal val="visible"/>
                                      </p:to>
                                    </p:set>
                                    <p:anim calcmode="lin" valueType="num">
                                      <p:cBhvr additive="base">
                                        <p:cTn dur="500"/>
                                        <p:tgtEl>
                                          <p:spTgt spid="1947">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2" presetSubtype="4">
                                  <p:stCondLst>
                                    <p:cond delay="0"/>
                                  </p:stCondLst>
                                  <p:childTnLst>
                                    <p:set>
                                      <p:cBhvr>
                                        <p:cTn dur="1" fill="hold">
                                          <p:stCondLst>
                                            <p:cond delay="0"/>
                                          </p:stCondLst>
                                        </p:cTn>
                                        <p:tgtEl>
                                          <p:spTgt spid="1947">
                                            <p:txEl>
                                              <p:pRg end="1" st="1"/>
                                            </p:txEl>
                                          </p:spTgt>
                                        </p:tgtEl>
                                        <p:attrNameLst>
                                          <p:attrName>style.visibility</p:attrName>
                                        </p:attrNameLst>
                                      </p:cBhvr>
                                      <p:to>
                                        <p:strVal val="visible"/>
                                      </p:to>
                                    </p:set>
                                    <p:anim calcmode="lin" valueType="num">
                                      <p:cBhvr additive="base">
                                        <p:cTn dur="500"/>
                                        <p:tgtEl>
                                          <p:spTgt spid="1947">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2" presetSubtype="4">
                                  <p:stCondLst>
                                    <p:cond delay="0"/>
                                  </p:stCondLst>
                                  <p:childTnLst>
                                    <p:set>
                                      <p:cBhvr>
                                        <p:cTn dur="1" fill="hold">
                                          <p:stCondLst>
                                            <p:cond delay="0"/>
                                          </p:stCondLst>
                                        </p:cTn>
                                        <p:tgtEl>
                                          <p:spTgt spid="1947">
                                            <p:txEl>
                                              <p:pRg end="2" st="2"/>
                                            </p:txEl>
                                          </p:spTgt>
                                        </p:tgtEl>
                                        <p:attrNameLst>
                                          <p:attrName>style.visibility</p:attrName>
                                        </p:attrNameLst>
                                      </p:cBhvr>
                                      <p:to>
                                        <p:strVal val="visible"/>
                                      </p:to>
                                    </p:set>
                                    <p:anim calcmode="lin" valueType="num">
                                      <p:cBhvr additive="base">
                                        <p:cTn dur="500"/>
                                        <p:tgtEl>
                                          <p:spTgt spid="1947">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1947">
                                            <p:txEl>
                                              <p:pRg end="3" st="3"/>
                                            </p:txEl>
                                          </p:spTgt>
                                        </p:tgtEl>
                                        <p:attrNameLst>
                                          <p:attrName>style.visibility</p:attrName>
                                        </p:attrNameLst>
                                      </p:cBhvr>
                                      <p:to>
                                        <p:strVal val="visible"/>
                                      </p:to>
                                    </p:set>
                                    <p:anim calcmode="lin" valueType="num">
                                      <p:cBhvr additive="base">
                                        <p:cTn dur="500"/>
                                        <p:tgtEl>
                                          <p:spTgt spid="1947">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500"/>
                            </p:stCondLst>
                            <p:childTnLst>
                              <p:par>
                                <p:cTn fill="hold" nodeType="afterEffect" presetClass="entr" presetID="2" presetSubtype="4">
                                  <p:stCondLst>
                                    <p:cond delay="0"/>
                                  </p:stCondLst>
                                  <p:childTnLst>
                                    <p:set>
                                      <p:cBhvr>
                                        <p:cTn dur="1" fill="hold">
                                          <p:stCondLst>
                                            <p:cond delay="0"/>
                                          </p:stCondLst>
                                        </p:cTn>
                                        <p:tgtEl>
                                          <p:spTgt spid="1947">
                                            <p:txEl>
                                              <p:pRg end="4" st="4"/>
                                            </p:txEl>
                                          </p:spTgt>
                                        </p:tgtEl>
                                        <p:attrNameLst>
                                          <p:attrName>style.visibility</p:attrName>
                                        </p:attrNameLst>
                                      </p:cBhvr>
                                      <p:to>
                                        <p:strVal val="visible"/>
                                      </p:to>
                                    </p:set>
                                    <p:anim calcmode="lin" valueType="num">
                                      <p:cBhvr additive="base">
                                        <p:cTn dur="500"/>
                                        <p:tgtEl>
                                          <p:spTgt spid="1947">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4">
                                  <p:stCondLst>
                                    <p:cond delay="0"/>
                                  </p:stCondLst>
                                  <p:childTnLst>
                                    <p:set>
                                      <p:cBhvr>
                                        <p:cTn dur="1" fill="hold">
                                          <p:stCondLst>
                                            <p:cond delay="0"/>
                                          </p:stCondLst>
                                        </p:cTn>
                                        <p:tgtEl>
                                          <p:spTgt spid="1947">
                                            <p:txEl>
                                              <p:pRg end="5" st="5"/>
                                            </p:txEl>
                                          </p:spTgt>
                                        </p:tgtEl>
                                        <p:attrNameLst>
                                          <p:attrName>style.visibility</p:attrName>
                                        </p:attrNameLst>
                                      </p:cBhvr>
                                      <p:to>
                                        <p:strVal val="visible"/>
                                      </p:to>
                                    </p:set>
                                    <p:anim calcmode="lin" valueType="num">
                                      <p:cBhvr additive="base">
                                        <p:cTn dur="500"/>
                                        <p:tgtEl>
                                          <p:spTgt spid="1947">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500"/>
                            </p:stCondLst>
                            <p:childTnLst>
                              <p:par>
                                <p:cTn fill="hold" nodeType="afterEffect" presetClass="entr" presetID="2" presetSubtype="4">
                                  <p:stCondLst>
                                    <p:cond delay="0"/>
                                  </p:stCondLst>
                                  <p:childTnLst>
                                    <p:set>
                                      <p:cBhvr>
                                        <p:cTn dur="1" fill="hold">
                                          <p:stCondLst>
                                            <p:cond delay="0"/>
                                          </p:stCondLst>
                                        </p:cTn>
                                        <p:tgtEl>
                                          <p:spTgt spid="1947">
                                            <p:txEl>
                                              <p:pRg end="6" st="6"/>
                                            </p:txEl>
                                          </p:spTgt>
                                        </p:tgtEl>
                                        <p:attrNameLst>
                                          <p:attrName>style.visibility</p:attrName>
                                        </p:attrNameLst>
                                      </p:cBhvr>
                                      <p:to>
                                        <p:strVal val="visible"/>
                                      </p:to>
                                    </p:set>
                                    <p:anim calcmode="lin" valueType="num">
                                      <p:cBhvr additive="base">
                                        <p:cTn dur="500"/>
                                        <p:tgtEl>
                                          <p:spTgt spid="1947">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0"/>
                            </p:stCondLst>
                            <p:childTnLst>
                              <p:par>
                                <p:cTn fill="hold" nodeType="afterEffect" presetClass="entr" presetID="2" presetSubtype="4">
                                  <p:stCondLst>
                                    <p:cond delay="0"/>
                                  </p:stCondLst>
                                  <p:childTnLst>
                                    <p:set>
                                      <p:cBhvr>
                                        <p:cTn dur="1" fill="hold">
                                          <p:stCondLst>
                                            <p:cond delay="0"/>
                                          </p:stCondLst>
                                        </p:cTn>
                                        <p:tgtEl>
                                          <p:spTgt spid="1947">
                                            <p:txEl>
                                              <p:pRg end="7" st="7"/>
                                            </p:txEl>
                                          </p:spTgt>
                                        </p:tgtEl>
                                        <p:attrNameLst>
                                          <p:attrName>style.visibility</p:attrName>
                                        </p:attrNameLst>
                                      </p:cBhvr>
                                      <p:to>
                                        <p:strVal val="visible"/>
                                      </p:to>
                                    </p:set>
                                    <p:anim calcmode="lin" valueType="num">
                                      <p:cBhvr additive="base">
                                        <p:cTn dur="500"/>
                                        <p:tgtEl>
                                          <p:spTgt spid="1947">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4">
                                  <p:stCondLst>
                                    <p:cond delay="0"/>
                                  </p:stCondLst>
                                  <p:childTnLst>
                                    <p:set>
                                      <p:cBhvr>
                                        <p:cTn dur="1" fill="hold">
                                          <p:stCondLst>
                                            <p:cond delay="0"/>
                                          </p:stCondLst>
                                        </p:cTn>
                                        <p:tgtEl>
                                          <p:spTgt spid="1947">
                                            <p:txEl>
                                              <p:pRg end="8" st="8"/>
                                            </p:txEl>
                                          </p:spTgt>
                                        </p:tgtEl>
                                        <p:attrNameLst>
                                          <p:attrName>style.visibility</p:attrName>
                                        </p:attrNameLst>
                                      </p:cBhvr>
                                      <p:to>
                                        <p:strVal val="visible"/>
                                      </p:to>
                                    </p:set>
                                    <p:anim calcmode="lin" valueType="num">
                                      <p:cBhvr additive="base">
                                        <p:cTn dur="500"/>
                                        <p:tgtEl>
                                          <p:spTgt spid="194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8">
                                            <p:txEl>
                                              <p:pRg end="0" st="0"/>
                                            </p:txEl>
                                          </p:spTgt>
                                        </p:tgtEl>
                                        <p:attrNameLst>
                                          <p:attrName>style.visibility</p:attrName>
                                        </p:attrNameLst>
                                      </p:cBhvr>
                                      <p:to>
                                        <p:strVal val="visible"/>
                                      </p:to>
                                    </p:set>
                                    <p:anim calcmode="lin" valueType="num">
                                      <p:cBhvr additive="base">
                                        <p:cTn dur="500"/>
                                        <p:tgtEl>
                                          <p:spTgt spid="194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8">
                                            <p:txEl>
                                              <p:pRg end="1" st="1"/>
                                            </p:txEl>
                                          </p:spTgt>
                                        </p:tgtEl>
                                        <p:attrNameLst>
                                          <p:attrName>style.visibility</p:attrName>
                                        </p:attrNameLst>
                                      </p:cBhvr>
                                      <p:to>
                                        <p:strVal val="visible"/>
                                      </p:to>
                                    </p:set>
                                    <p:anim calcmode="lin" valueType="num">
                                      <p:cBhvr additive="base">
                                        <p:cTn dur="500"/>
                                        <p:tgtEl>
                                          <p:spTgt spid="194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8">
                                            <p:txEl>
                                              <p:pRg end="2" st="2"/>
                                            </p:txEl>
                                          </p:spTgt>
                                        </p:tgtEl>
                                        <p:attrNameLst>
                                          <p:attrName>style.visibility</p:attrName>
                                        </p:attrNameLst>
                                      </p:cBhvr>
                                      <p:to>
                                        <p:strVal val="visible"/>
                                      </p:to>
                                    </p:set>
                                    <p:anim calcmode="lin" valueType="num">
                                      <p:cBhvr additive="base">
                                        <p:cTn dur="500"/>
                                        <p:tgtEl>
                                          <p:spTgt spid="194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8">
                                            <p:txEl>
                                              <p:pRg end="3" st="3"/>
                                            </p:txEl>
                                          </p:spTgt>
                                        </p:tgtEl>
                                        <p:attrNameLst>
                                          <p:attrName>style.visibility</p:attrName>
                                        </p:attrNameLst>
                                      </p:cBhvr>
                                      <p:to>
                                        <p:strVal val="visible"/>
                                      </p:to>
                                    </p:set>
                                    <p:anim calcmode="lin" valueType="num">
                                      <p:cBhvr additive="base">
                                        <p:cTn dur="500"/>
                                        <p:tgtEl>
                                          <p:spTgt spid="194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8">
                                            <p:txEl>
                                              <p:pRg end="4" st="4"/>
                                            </p:txEl>
                                          </p:spTgt>
                                        </p:tgtEl>
                                        <p:attrNameLst>
                                          <p:attrName>style.visibility</p:attrName>
                                        </p:attrNameLst>
                                      </p:cBhvr>
                                      <p:to>
                                        <p:strVal val="visible"/>
                                      </p:to>
                                    </p:set>
                                    <p:anim calcmode="lin" valueType="num">
                                      <p:cBhvr additive="base">
                                        <p:cTn dur="500"/>
                                        <p:tgtEl>
                                          <p:spTgt spid="194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8">
                                            <p:txEl>
                                              <p:pRg end="5" st="5"/>
                                            </p:txEl>
                                          </p:spTgt>
                                        </p:tgtEl>
                                        <p:attrNameLst>
                                          <p:attrName>style.visibility</p:attrName>
                                        </p:attrNameLst>
                                      </p:cBhvr>
                                      <p:to>
                                        <p:strVal val="visible"/>
                                      </p:to>
                                    </p:set>
                                    <p:anim calcmode="lin" valueType="num">
                                      <p:cBhvr additive="base">
                                        <p:cTn dur="500"/>
                                        <p:tgtEl>
                                          <p:spTgt spid="194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8">
                                            <p:txEl>
                                              <p:pRg end="6" st="6"/>
                                            </p:txEl>
                                          </p:spTgt>
                                        </p:tgtEl>
                                        <p:attrNameLst>
                                          <p:attrName>style.visibility</p:attrName>
                                        </p:attrNameLst>
                                      </p:cBhvr>
                                      <p:to>
                                        <p:strVal val="visible"/>
                                      </p:to>
                                    </p:set>
                                    <p:anim calcmode="lin" valueType="num">
                                      <p:cBhvr additive="base">
                                        <p:cTn dur="500"/>
                                        <p:tgtEl>
                                          <p:spTgt spid="194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8">
                                            <p:txEl>
                                              <p:pRg end="7" st="7"/>
                                            </p:txEl>
                                          </p:spTgt>
                                        </p:tgtEl>
                                        <p:attrNameLst>
                                          <p:attrName>style.visibility</p:attrName>
                                        </p:attrNameLst>
                                      </p:cBhvr>
                                      <p:to>
                                        <p:strVal val="visible"/>
                                      </p:to>
                                    </p:set>
                                    <p:anim calcmode="lin" valueType="num">
                                      <p:cBhvr additive="base">
                                        <p:cTn dur="500"/>
                                        <p:tgtEl>
                                          <p:spTgt spid="194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8">
                                            <p:txEl>
                                              <p:pRg end="8" st="8"/>
                                            </p:txEl>
                                          </p:spTgt>
                                        </p:tgtEl>
                                        <p:attrNameLst>
                                          <p:attrName>style.visibility</p:attrName>
                                        </p:attrNameLst>
                                      </p:cBhvr>
                                      <p:to>
                                        <p:strVal val="visible"/>
                                      </p:to>
                                    </p:set>
                                    <p:anim calcmode="lin" valueType="num">
                                      <p:cBhvr additive="base">
                                        <p:cTn dur="500"/>
                                        <p:tgtEl>
                                          <p:spTgt spid="194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9"/>
                                        </p:tgtEl>
                                        <p:attrNameLst>
                                          <p:attrName>style.visibility</p:attrName>
                                        </p:attrNameLst>
                                      </p:cBhvr>
                                      <p:to>
                                        <p:strVal val="visible"/>
                                      </p:to>
                                    </p:set>
                                    <p:anim calcmode="lin" valueType="num">
                                      <p:cBhvr additive="base">
                                        <p:cTn dur="500"/>
                                        <p:tgtEl>
                                          <p:spTgt spid="1949"/>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931"/>
                                        </p:tgtEl>
                                        <p:attrNameLst>
                                          <p:attrName>style.visibility</p:attrName>
                                        </p:attrNameLst>
                                      </p:cBhvr>
                                      <p:to>
                                        <p:strVal val="visible"/>
                                      </p:to>
                                    </p:set>
                                    <p:animEffect filter="fade" transition="in">
                                      <p:cBhvr>
                                        <p:cTn dur="750"/>
                                        <p:tgtEl>
                                          <p:spTgt spid="1931"/>
                                        </p:tgtEl>
                                      </p:cBhvr>
                                    </p:animEffect>
                                  </p:childTnLst>
                                </p:cTn>
                              </p:par>
                              <p:par>
                                <p:cTn fill="hold" nodeType="withEffect" presetClass="entr" presetID="10" presetSubtype="0">
                                  <p:stCondLst>
                                    <p:cond delay="100"/>
                                  </p:stCondLst>
                                  <p:childTnLst>
                                    <p:set>
                                      <p:cBhvr>
                                        <p:cTn dur="1" fill="hold">
                                          <p:stCondLst>
                                            <p:cond delay="0"/>
                                          </p:stCondLst>
                                        </p:cTn>
                                        <p:tgtEl>
                                          <p:spTgt spid="1934"/>
                                        </p:tgtEl>
                                        <p:attrNameLst>
                                          <p:attrName>style.visibility</p:attrName>
                                        </p:attrNameLst>
                                      </p:cBhvr>
                                      <p:to>
                                        <p:strVal val="visible"/>
                                      </p:to>
                                    </p:set>
                                    <p:animEffect filter="fade" transition="in">
                                      <p:cBhvr>
                                        <p:cTn dur="750"/>
                                        <p:tgtEl>
                                          <p:spTgt spid="1934"/>
                                        </p:tgtEl>
                                      </p:cBhvr>
                                    </p:animEffect>
                                  </p:childTnLst>
                                </p:cTn>
                              </p:par>
                              <p:par>
                                <p:cTn fill="hold" nodeType="withEffect" presetClass="entr" presetID="10" presetSubtype="0">
                                  <p:stCondLst>
                                    <p:cond delay="200"/>
                                  </p:stCondLst>
                                  <p:childTnLst>
                                    <p:set>
                                      <p:cBhvr>
                                        <p:cTn dur="1" fill="hold">
                                          <p:stCondLst>
                                            <p:cond delay="0"/>
                                          </p:stCondLst>
                                        </p:cTn>
                                        <p:tgtEl>
                                          <p:spTgt spid="1937"/>
                                        </p:tgtEl>
                                        <p:attrNameLst>
                                          <p:attrName>style.visibility</p:attrName>
                                        </p:attrNameLst>
                                      </p:cBhvr>
                                      <p:to>
                                        <p:strVal val="visible"/>
                                      </p:to>
                                    </p:set>
                                    <p:animEffect filter="fade" transition="in">
                                      <p:cBhvr>
                                        <p:cTn dur="750"/>
                                        <p:tgtEl>
                                          <p:spTgt spid="1937"/>
                                        </p:tgtEl>
                                      </p:cBhvr>
                                    </p:animEffect>
                                  </p:childTnLst>
                                </p:cTn>
                              </p:par>
                              <p:par>
                                <p:cTn fill="hold" nodeType="withEffect" presetClass="entr" presetID="2" presetSubtype="1">
                                  <p:stCondLst>
                                    <p:cond delay="0"/>
                                  </p:stCondLst>
                                  <p:childTnLst>
                                    <p:set>
                                      <p:cBhvr>
                                        <p:cTn dur="1" fill="hold">
                                          <p:stCondLst>
                                            <p:cond delay="0"/>
                                          </p:stCondLst>
                                        </p:cTn>
                                        <p:tgtEl>
                                          <p:spTgt spid="1931"/>
                                        </p:tgtEl>
                                        <p:attrNameLst>
                                          <p:attrName>style.visibility</p:attrName>
                                        </p:attrNameLst>
                                      </p:cBhvr>
                                      <p:to>
                                        <p:strVal val="visible"/>
                                      </p:to>
                                    </p:set>
                                    <p:anim calcmode="lin" valueType="num">
                                      <p:cBhvr additive="base">
                                        <p:cTn dur="750"/>
                                        <p:tgtEl>
                                          <p:spTgt spid="19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1934"/>
                                        </p:tgtEl>
                                        <p:attrNameLst>
                                          <p:attrName>style.visibility</p:attrName>
                                        </p:attrNameLst>
                                      </p:cBhvr>
                                      <p:to>
                                        <p:strVal val="visible"/>
                                      </p:to>
                                    </p:set>
                                    <p:anim calcmode="lin" valueType="num">
                                      <p:cBhvr additive="base">
                                        <p:cTn dur="750"/>
                                        <p:tgtEl>
                                          <p:spTgt spid="19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37"/>
                                        </p:tgtEl>
                                        <p:attrNameLst>
                                          <p:attrName>style.visibility</p:attrName>
                                        </p:attrNameLst>
                                      </p:cBhvr>
                                      <p:to>
                                        <p:strVal val="visible"/>
                                      </p:to>
                                    </p:set>
                                    <p:anim calcmode="lin" valueType="num">
                                      <p:cBhvr additive="base">
                                        <p:cTn dur="750"/>
                                        <p:tgtEl>
                                          <p:spTgt spid="193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200"/>
                                  </p:stCondLst>
                                  <p:childTnLst>
                                    <p:set>
                                      <p:cBhvr>
                                        <p:cTn dur="1" fill="hold">
                                          <p:stCondLst>
                                            <p:cond delay="0"/>
                                          </p:stCondLst>
                                        </p:cTn>
                                        <p:tgtEl>
                                          <p:spTgt spid="1955">
                                            <p:txEl>
                                              <p:pRg end="0" st="0"/>
                                            </p:txEl>
                                          </p:spTgt>
                                        </p:tgtEl>
                                        <p:attrNameLst>
                                          <p:attrName>style.visibility</p:attrName>
                                        </p:attrNameLst>
                                      </p:cBhvr>
                                      <p:to>
                                        <p:strVal val="visible"/>
                                      </p:to>
                                    </p:set>
                                    <p:animEffect filter="fade" transition="in">
                                      <p:cBhvr>
                                        <p:cTn dur="750"/>
                                        <p:tgtEl>
                                          <p:spTgt spid="1955">
                                            <p:txEl>
                                              <p:pRg end="0" st="0"/>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5">
                                            <p:txEl>
                                              <p:pRg end="1" st="1"/>
                                            </p:txEl>
                                          </p:spTgt>
                                        </p:tgtEl>
                                        <p:attrNameLst>
                                          <p:attrName>style.visibility</p:attrName>
                                        </p:attrNameLst>
                                      </p:cBhvr>
                                      <p:to>
                                        <p:strVal val="visible"/>
                                      </p:to>
                                    </p:set>
                                    <p:animEffect filter="fade" transition="in">
                                      <p:cBhvr>
                                        <p:cTn dur="750"/>
                                        <p:tgtEl>
                                          <p:spTgt spid="1955">
                                            <p:txEl>
                                              <p:pRg end="1" st="1"/>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5">
                                            <p:txEl>
                                              <p:pRg end="2" st="2"/>
                                            </p:txEl>
                                          </p:spTgt>
                                        </p:tgtEl>
                                        <p:attrNameLst>
                                          <p:attrName>style.visibility</p:attrName>
                                        </p:attrNameLst>
                                      </p:cBhvr>
                                      <p:to>
                                        <p:strVal val="visible"/>
                                      </p:to>
                                    </p:set>
                                    <p:animEffect filter="fade" transition="in">
                                      <p:cBhvr>
                                        <p:cTn dur="750"/>
                                        <p:tgtEl>
                                          <p:spTgt spid="1955">
                                            <p:txEl>
                                              <p:pRg end="2" st="2"/>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5">
                                            <p:txEl>
                                              <p:pRg end="3" st="3"/>
                                            </p:txEl>
                                          </p:spTgt>
                                        </p:tgtEl>
                                        <p:attrNameLst>
                                          <p:attrName>style.visibility</p:attrName>
                                        </p:attrNameLst>
                                      </p:cBhvr>
                                      <p:to>
                                        <p:strVal val="visible"/>
                                      </p:to>
                                    </p:set>
                                    <p:animEffect filter="fade" transition="in">
                                      <p:cBhvr>
                                        <p:cTn dur="750"/>
                                        <p:tgtEl>
                                          <p:spTgt spid="1955">
                                            <p:txEl>
                                              <p:pRg end="3" st="3"/>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5">
                                            <p:txEl>
                                              <p:pRg end="4" st="4"/>
                                            </p:txEl>
                                          </p:spTgt>
                                        </p:tgtEl>
                                        <p:attrNameLst>
                                          <p:attrName>style.visibility</p:attrName>
                                        </p:attrNameLst>
                                      </p:cBhvr>
                                      <p:to>
                                        <p:strVal val="visible"/>
                                      </p:to>
                                    </p:set>
                                    <p:animEffect filter="fade" transition="in">
                                      <p:cBhvr>
                                        <p:cTn dur="750"/>
                                        <p:tgtEl>
                                          <p:spTgt spid="1955">
                                            <p:txEl>
                                              <p:pRg end="4" st="4"/>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5">
                                            <p:txEl>
                                              <p:pRg end="5" st="5"/>
                                            </p:txEl>
                                          </p:spTgt>
                                        </p:tgtEl>
                                        <p:attrNameLst>
                                          <p:attrName>style.visibility</p:attrName>
                                        </p:attrNameLst>
                                      </p:cBhvr>
                                      <p:to>
                                        <p:strVal val="visible"/>
                                      </p:to>
                                    </p:set>
                                    <p:animEffect filter="fade" transition="in">
                                      <p:cBhvr>
                                        <p:cTn dur="750"/>
                                        <p:tgtEl>
                                          <p:spTgt spid="1955">
                                            <p:txEl>
                                              <p:pRg end="5" st="5"/>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5">
                                            <p:txEl>
                                              <p:pRg end="6" st="6"/>
                                            </p:txEl>
                                          </p:spTgt>
                                        </p:tgtEl>
                                        <p:attrNameLst>
                                          <p:attrName>style.visibility</p:attrName>
                                        </p:attrNameLst>
                                      </p:cBhvr>
                                      <p:to>
                                        <p:strVal val="visible"/>
                                      </p:to>
                                    </p:set>
                                    <p:animEffect filter="fade" transition="in">
                                      <p:cBhvr>
                                        <p:cTn dur="750"/>
                                        <p:tgtEl>
                                          <p:spTgt spid="1955">
                                            <p:txEl>
                                              <p:pRg end="6" st="6"/>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5">
                                            <p:txEl>
                                              <p:pRg end="7" st="7"/>
                                            </p:txEl>
                                          </p:spTgt>
                                        </p:tgtEl>
                                        <p:attrNameLst>
                                          <p:attrName>style.visibility</p:attrName>
                                        </p:attrNameLst>
                                      </p:cBhvr>
                                      <p:to>
                                        <p:strVal val="visible"/>
                                      </p:to>
                                    </p:set>
                                    <p:animEffect filter="fade" transition="in">
                                      <p:cBhvr>
                                        <p:cTn dur="750"/>
                                        <p:tgtEl>
                                          <p:spTgt spid="1955">
                                            <p:txEl>
                                              <p:pRg end="7" st="7"/>
                                            </p:txEl>
                                          </p:spTgt>
                                        </p:tgtEl>
                                      </p:cBhvr>
                                    </p:animEffect>
                                  </p:childTnLst>
                                </p:cTn>
                              </p:par>
                              <p:par>
                                <p:cTn fill="hold" nodeType="withEffect" presetClass="entr" presetID="10" presetSubtype="0">
                                  <p:stCondLst>
                                    <p:cond delay="200"/>
                                  </p:stCondLst>
                                  <p:childTnLst>
                                    <p:set>
                                      <p:cBhvr>
                                        <p:cTn dur="1" fill="hold">
                                          <p:stCondLst>
                                            <p:cond delay="0"/>
                                          </p:stCondLst>
                                        </p:cTn>
                                        <p:tgtEl>
                                          <p:spTgt spid="1955">
                                            <p:txEl>
                                              <p:pRg end="8" st="8"/>
                                            </p:txEl>
                                          </p:spTgt>
                                        </p:tgtEl>
                                        <p:attrNameLst>
                                          <p:attrName>style.visibility</p:attrName>
                                        </p:attrNameLst>
                                      </p:cBhvr>
                                      <p:to>
                                        <p:strVal val="visible"/>
                                      </p:to>
                                    </p:set>
                                    <p:animEffect filter="fade" transition="in">
                                      <p:cBhvr>
                                        <p:cTn dur="750"/>
                                        <p:tgtEl>
                                          <p:spTgt spid="1955">
                                            <p:txEl>
                                              <p:pRg end="8" st="8"/>
                                            </p:txEl>
                                          </p:spTgt>
                                        </p:tgtEl>
                                      </p:cBhvr>
                                    </p:animEffect>
                                  </p:childTnLst>
                                </p:cTn>
                              </p:par>
                              <p:par>
                                <p:cTn fill="hold" nodeType="withEffect" presetClass="entr" presetID="2" presetSubtype="1">
                                  <p:stCondLst>
                                    <p:cond delay="200"/>
                                  </p:stCondLst>
                                  <p:childTnLst>
                                    <p:set>
                                      <p:cBhvr>
                                        <p:cTn dur="1" fill="hold">
                                          <p:stCondLst>
                                            <p:cond delay="0"/>
                                          </p:stCondLst>
                                        </p:cTn>
                                        <p:tgtEl>
                                          <p:spTgt spid="1955">
                                            <p:txEl>
                                              <p:pRg end="0" st="0"/>
                                            </p:txEl>
                                          </p:spTgt>
                                        </p:tgtEl>
                                        <p:attrNameLst>
                                          <p:attrName>style.visibility</p:attrName>
                                        </p:attrNameLst>
                                      </p:cBhvr>
                                      <p:to>
                                        <p:strVal val="visible"/>
                                      </p:to>
                                    </p:set>
                                    <p:anim calcmode="lin" valueType="num">
                                      <p:cBhvr additive="base">
                                        <p:cTn dur="750"/>
                                        <p:tgtEl>
                                          <p:spTgt spid="195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5">
                                            <p:txEl>
                                              <p:pRg end="1" st="1"/>
                                            </p:txEl>
                                          </p:spTgt>
                                        </p:tgtEl>
                                        <p:attrNameLst>
                                          <p:attrName>style.visibility</p:attrName>
                                        </p:attrNameLst>
                                      </p:cBhvr>
                                      <p:to>
                                        <p:strVal val="visible"/>
                                      </p:to>
                                    </p:set>
                                    <p:anim calcmode="lin" valueType="num">
                                      <p:cBhvr additive="base">
                                        <p:cTn dur="750"/>
                                        <p:tgtEl>
                                          <p:spTgt spid="1955">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5">
                                            <p:txEl>
                                              <p:pRg end="2" st="2"/>
                                            </p:txEl>
                                          </p:spTgt>
                                        </p:tgtEl>
                                        <p:attrNameLst>
                                          <p:attrName>style.visibility</p:attrName>
                                        </p:attrNameLst>
                                      </p:cBhvr>
                                      <p:to>
                                        <p:strVal val="visible"/>
                                      </p:to>
                                    </p:set>
                                    <p:anim calcmode="lin" valueType="num">
                                      <p:cBhvr additive="base">
                                        <p:cTn dur="750"/>
                                        <p:tgtEl>
                                          <p:spTgt spid="1955">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5">
                                            <p:txEl>
                                              <p:pRg end="3" st="3"/>
                                            </p:txEl>
                                          </p:spTgt>
                                        </p:tgtEl>
                                        <p:attrNameLst>
                                          <p:attrName>style.visibility</p:attrName>
                                        </p:attrNameLst>
                                      </p:cBhvr>
                                      <p:to>
                                        <p:strVal val="visible"/>
                                      </p:to>
                                    </p:set>
                                    <p:anim calcmode="lin" valueType="num">
                                      <p:cBhvr additive="base">
                                        <p:cTn dur="750"/>
                                        <p:tgtEl>
                                          <p:spTgt spid="1955">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5">
                                            <p:txEl>
                                              <p:pRg end="4" st="4"/>
                                            </p:txEl>
                                          </p:spTgt>
                                        </p:tgtEl>
                                        <p:attrNameLst>
                                          <p:attrName>style.visibility</p:attrName>
                                        </p:attrNameLst>
                                      </p:cBhvr>
                                      <p:to>
                                        <p:strVal val="visible"/>
                                      </p:to>
                                    </p:set>
                                    <p:anim calcmode="lin" valueType="num">
                                      <p:cBhvr additive="base">
                                        <p:cTn dur="750"/>
                                        <p:tgtEl>
                                          <p:spTgt spid="1955">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5">
                                            <p:txEl>
                                              <p:pRg end="5" st="5"/>
                                            </p:txEl>
                                          </p:spTgt>
                                        </p:tgtEl>
                                        <p:attrNameLst>
                                          <p:attrName>style.visibility</p:attrName>
                                        </p:attrNameLst>
                                      </p:cBhvr>
                                      <p:to>
                                        <p:strVal val="visible"/>
                                      </p:to>
                                    </p:set>
                                    <p:anim calcmode="lin" valueType="num">
                                      <p:cBhvr additive="base">
                                        <p:cTn dur="750"/>
                                        <p:tgtEl>
                                          <p:spTgt spid="1955">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5">
                                            <p:txEl>
                                              <p:pRg end="6" st="6"/>
                                            </p:txEl>
                                          </p:spTgt>
                                        </p:tgtEl>
                                        <p:attrNameLst>
                                          <p:attrName>style.visibility</p:attrName>
                                        </p:attrNameLst>
                                      </p:cBhvr>
                                      <p:to>
                                        <p:strVal val="visible"/>
                                      </p:to>
                                    </p:set>
                                    <p:anim calcmode="lin" valueType="num">
                                      <p:cBhvr additive="base">
                                        <p:cTn dur="750"/>
                                        <p:tgtEl>
                                          <p:spTgt spid="1955">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5">
                                            <p:txEl>
                                              <p:pRg end="7" st="7"/>
                                            </p:txEl>
                                          </p:spTgt>
                                        </p:tgtEl>
                                        <p:attrNameLst>
                                          <p:attrName>style.visibility</p:attrName>
                                        </p:attrNameLst>
                                      </p:cBhvr>
                                      <p:to>
                                        <p:strVal val="visible"/>
                                      </p:to>
                                    </p:set>
                                    <p:anim calcmode="lin" valueType="num">
                                      <p:cBhvr additive="base">
                                        <p:cTn dur="750"/>
                                        <p:tgtEl>
                                          <p:spTgt spid="1955">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55">
                                            <p:txEl>
                                              <p:pRg end="8" st="8"/>
                                            </p:txEl>
                                          </p:spTgt>
                                        </p:tgtEl>
                                        <p:attrNameLst>
                                          <p:attrName>style.visibility</p:attrName>
                                        </p:attrNameLst>
                                      </p:cBhvr>
                                      <p:to>
                                        <p:strVal val="visible"/>
                                      </p:to>
                                    </p:set>
                                    <p:anim calcmode="lin" valueType="num">
                                      <p:cBhvr additive="base">
                                        <p:cTn dur="750"/>
                                        <p:tgtEl>
                                          <p:spTgt spid="1955">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750"/>
                            </p:stCondLst>
                            <p:childTnLst>
                              <p:par>
                                <p:cTn fill="hold" nodeType="afterEffect" presetClass="entr" presetID="2" presetSubtype="4">
                                  <p:stCondLst>
                                    <p:cond delay="0"/>
                                  </p:stCondLst>
                                  <p:childTnLst>
                                    <p:set>
                                      <p:cBhvr>
                                        <p:cTn dur="1" fill="hold">
                                          <p:stCondLst>
                                            <p:cond delay="0"/>
                                          </p:stCondLst>
                                        </p:cTn>
                                        <p:tgtEl>
                                          <p:spTgt spid="1950">
                                            <p:txEl>
                                              <p:pRg end="0" st="0"/>
                                            </p:txEl>
                                          </p:spTgt>
                                        </p:tgtEl>
                                        <p:attrNameLst>
                                          <p:attrName>style.visibility</p:attrName>
                                        </p:attrNameLst>
                                      </p:cBhvr>
                                      <p:to>
                                        <p:strVal val="visible"/>
                                      </p:to>
                                    </p:set>
                                    <p:anim calcmode="lin" valueType="num">
                                      <p:cBhvr additive="base">
                                        <p:cTn dur="500"/>
                                        <p:tgtEl>
                                          <p:spTgt spid="1950">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250"/>
                            </p:stCondLst>
                            <p:childTnLst>
                              <p:par>
                                <p:cTn fill="hold" nodeType="afterEffect" presetClass="entr" presetID="2" presetSubtype="4">
                                  <p:stCondLst>
                                    <p:cond delay="0"/>
                                  </p:stCondLst>
                                  <p:childTnLst>
                                    <p:set>
                                      <p:cBhvr>
                                        <p:cTn dur="1" fill="hold">
                                          <p:stCondLst>
                                            <p:cond delay="0"/>
                                          </p:stCondLst>
                                        </p:cTn>
                                        <p:tgtEl>
                                          <p:spTgt spid="1950">
                                            <p:txEl>
                                              <p:pRg end="1" st="1"/>
                                            </p:txEl>
                                          </p:spTgt>
                                        </p:tgtEl>
                                        <p:attrNameLst>
                                          <p:attrName>style.visibility</p:attrName>
                                        </p:attrNameLst>
                                      </p:cBhvr>
                                      <p:to>
                                        <p:strVal val="visible"/>
                                      </p:to>
                                    </p:set>
                                    <p:anim calcmode="lin" valueType="num">
                                      <p:cBhvr additive="base">
                                        <p:cTn dur="500"/>
                                        <p:tgtEl>
                                          <p:spTgt spid="1950">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750"/>
                            </p:stCondLst>
                            <p:childTnLst>
                              <p:par>
                                <p:cTn fill="hold" nodeType="afterEffect" presetClass="entr" presetID="2" presetSubtype="4">
                                  <p:stCondLst>
                                    <p:cond delay="0"/>
                                  </p:stCondLst>
                                  <p:childTnLst>
                                    <p:set>
                                      <p:cBhvr>
                                        <p:cTn dur="1" fill="hold">
                                          <p:stCondLst>
                                            <p:cond delay="0"/>
                                          </p:stCondLst>
                                        </p:cTn>
                                        <p:tgtEl>
                                          <p:spTgt spid="1950">
                                            <p:txEl>
                                              <p:pRg end="2" st="2"/>
                                            </p:txEl>
                                          </p:spTgt>
                                        </p:tgtEl>
                                        <p:attrNameLst>
                                          <p:attrName>style.visibility</p:attrName>
                                        </p:attrNameLst>
                                      </p:cBhvr>
                                      <p:to>
                                        <p:strVal val="visible"/>
                                      </p:to>
                                    </p:set>
                                    <p:anim calcmode="lin" valueType="num">
                                      <p:cBhvr additive="base">
                                        <p:cTn dur="500"/>
                                        <p:tgtEl>
                                          <p:spTgt spid="1950">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250"/>
                            </p:stCondLst>
                            <p:childTnLst>
                              <p:par>
                                <p:cTn fill="hold" nodeType="afterEffect" presetClass="entr" presetID="2" presetSubtype="4">
                                  <p:stCondLst>
                                    <p:cond delay="0"/>
                                  </p:stCondLst>
                                  <p:childTnLst>
                                    <p:set>
                                      <p:cBhvr>
                                        <p:cTn dur="1" fill="hold">
                                          <p:stCondLst>
                                            <p:cond delay="0"/>
                                          </p:stCondLst>
                                        </p:cTn>
                                        <p:tgtEl>
                                          <p:spTgt spid="1950">
                                            <p:txEl>
                                              <p:pRg end="3" st="3"/>
                                            </p:txEl>
                                          </p:spTgt>
                                        </p:tgtEl>
                                        <p:attrNameLst>
                                          <p:attrName>style.visibility</p:attrName>
                                        </p:attrNameLst>
                                      </p:cBhvr>
                                      <p:to>
                                        <p:strVal val="visible"/>
                                      </p:to>
                                    </p:set>
                                    <p:anim calcmode="lin" valueType="num">
                                      <p:cBhvr additive="base">
                                        <p:cTn dur="500"/>
                                        <p:tgtEl>
                                          <p:spTgt spid="1950">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750"/>
                            </p:stCondLst>
                            <p:childTnLst>
                              <p:par>
                                <p:cTn fill="hold" nodeType="afterEffect" presetClass="entr" presetID="2" presetSubtype="4">
                                  <p:stCondLst>
                                    <p:cond delay="0"/>
                                  </p:stCondLst>
                                  <p:childTnLst>
                                    <p:set>
                                      <p:cBhvr>
                                        <p:cTn dur="1" fill="hold">
                                          <p:stCondLst>
                                            <p:cond delay="0"/>
                                          </p:stCondLst>
                                        </p:cTn>
                                        <p:tgtEl>
                                          <p:spTgt spid="1950">
                                            <p:txEl>
                                              <p:pRg end="4" st="4"/>
                                            </p:txEl>
                                          </p:spTgt>
                                        </p:tgtEl>
                                        <p:attrNameLst>
                                          <p:attrName>style.visibility</p:attrName>
                                        </p:attrNameLst>
                                      </p:cBhvr>
                                      <p:to>
                                        <p:strVal val="visible"/>
                                      </p:to>
                                    </p:set>
                                    <p:anim calcmode="lin" valueType="num">
                                      <p:cBhvr additive="base">
                                        <p:cTn dur="500"/>
                                        <p:tgtEl>
                                          <p:spTgt spid="1950">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250"/>
                            </p:stCondLst>
                            <p:childTnLst>
                              <p:par>
                                <p:cTn fill="hold" nodeType="afterEffect" presetClass="entr" presetID="2" presetSubtype="4">
                                  <p:stCondLst>
                                    <p:cond delay="0"/>
                                  </p:stCondLst>
                                  <p:childTnLst>
                                    <p:set>
                                      <p:cBhvr>
                                        <p:cTn dur="1" fill="hold">
                                          <p:stCondLst>
                                            <p:cond delay="0"/>
                                          </p:stCondLst>
                                        </p:cTn>
                                        <p:tgtEl>
                                          <p:spTgt spid="1950">
                                            <p:txEl>
                                              <p:pRg end="5" st="5"/>
                                            </p:txEl>
                                          </p:spTgt>
                                        </p:tgtEl>
                                        <p:attrNameLst>
                                          <p:attrName>style.visibility</p:attrName>
                                        </p:attrNameLst>
                                      </p:cBhvr>
                                      <p:to>
                                        <p:strVal val="visible"/>
                                      </p:to>
                                    </p:set>
                                    <p:anim calcmode="lin" valueType="num">
                                      <p:cBhvr additive="base">
                                        <p:cTn dur="500"/>
                                        <p:tgtEl>
                                          <p:spTgt spid="1950">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750"/>
                            </p:stCondLst>
                            <p:childTnLst>
                              <p:par>
                                <p:cTn fill="hold" nodeType="afterEffect" presetClass="entr" presetID="2" presetSubtype="4">
                                  <p:stCondLst>
                                    <p:cond delay="0"/>
                                  </p:stCondLst>
                                  <p:childTnLst>
                                    <p:set>
                                      <p:cBhvr>
                                        <p:cTn dur="1" fill="hold">
                                          <p:stCondLst>
                                            <p:cond delay="0"/>
                                          </p:stCondLst>
                                        </p:cTn>
                                        <p:tgtEl>
                                          <p:spTgt spid="1950">
                                            <p:txEl>
                                              <p:pRg end="6" st="6"/>
                                            </p:txEl>
                                          </p:spTgt>
                                        </p:tgtEl>
                                        <p:attrNameLst>
                                          <p:attrName>style.visibility</p:attrName>
                                        </p:attrNameLst>
                                      </p:cBhvr>
                                      <p:to>
                                        <p:strVal val="visible"/>
                                      </p:to>
                                    </p:set>
                                    <p:anim calcmode="lin" valueType="num">
                                      <p:cBhvr additive="base">
                                        <p:cTn dur="500"/>
                                        <p:tgtEl>
                                          <p:spTgt spid="1950">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250"/>
                            </p:stCondLst>
                            <p:childTnLst>
                              <p:par>
                                <p:cTn fill="hold" nodeType="afterEffect" presetClass="entr" presetID="2" presetSubtype="4">
                                  <p:stCondLst>
                                    <p:cond delay="0"/>
                                  </p:stCondLst>
                                  <p:childTnLst>
                                    <p:set>
                                      <p:cBhvr>
                                        <p:cTn dur="1" fill="hold">
                                          <p:stCondLst>
                                            <p:cond delay="0"/>
                                          </p:stCondLst>
                                        </p:cTn>
                                        <p:tgtEl>
                                          <p:spTgt spid="1950">
                                            <p:txEl>
                                              <p:pRg end="7" st="7"/>
                                            </p:txEl>
                                          </p:spTgt>
                                        </p:tgtEl>
                                        <p:attrNameLst>
                                          <p:attrName>style.visibility</p:attrName>
                                        </p:attrNameLst>
                                      </p:cBhvr>
                                      <p:to>
                                        <p:strVal val="visible"/>
                                      </p:to>
                                    </p:set>
                                    <p:anim calcmode="lin" valueType="num">
                                      <p:cBhvr additive="base">
                                        <p:cTn dur="500"/>
                                        <p:tgtEl>
                                          <p:spTgt spid="1950">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750"/>
                            </p:stCondLst>
                            <p:childTnLst>
                              <p:par>
                                <p:cTn fill="hold" nodeType="afterEffect" presetClass="entr" presetID="2" presetSubtype="4">
                                  <p:stCondLst>
                                    <p:cond delay="0"/>
                                  </p:stCondLst>
                                  <p:childTnLst>
                                    <p:set>
                                      <p:cBhvr>
                                        <p:cTn dur="1" fill="hold">
                                          <p:stCondLst>
                                            <p:cond delay="0"/>
                                          </p:stCondLst>
                                        </p:cTn>
                                        <p:tgtEl>
                                          <p:spTgt spid="1950">
                                            <p:txEl>
                                              <p:pRg end="8" st="8"/>
                                            </p:txEl>
                                          </p:spTgt>
                                        </p:tgtEl>
                                        <p:attrNameLst>
                                          <p:attrName>style.visibility</p:attrName>
                                        </p:attrNameLst>
                                      </p:cBhvr>
                                      <p:to>
                                        <p:strVal val="visible"/>
                                      </p:to>
                                    </p:set>
                                    <p:anim calcmode="lin" valueType="num">
                                      <p:cBhvr additive="base">
                                        <p:cTn dur="500"/>
                                        <p:tgtEl>
                                          <p:spTgt spid="1950">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1">
                                            <p:txEl>
                                              <p:pRg end="0" st="0"/>
                                            </p:txEl>
                                          </p:spTgt>
                                        </p:tgtEl>
                                        <p:attrNameLst>
                                          <p:attrName>style.visibility</p:attrName>
                                        </p:attrNameLst>
                                      </p:cBhvr>
                                      <p:to>
                                        <p:strVal val="visible"/>
                                      </p:to>
                                    </p:set>
                                    <p:anim calcmode="lin" valueType="num">
                                      <p:cBhvr additive="base">
                                        <p:cTn dur="500"/>
                                        <p:tgtEl>
                                          <p:spTgt spid="1951">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1">
                                            <p:txEl>
                                              <p:pRg end="1" st="1"/>
                                            </p:txEl>
                                          </p:spTgt>
                                        </p:tgtEl>
                                        <p:attrNameLst>
                                          <p:attrName>style.visibility</p:attrName>
                                        </p:attrNameLst>
                                      </p:cBhvr>
                                      <p:to>
                                        <p:strVal val="visible"/>
                                      </p:to>
                                    </p:set>
                                    <p:anim calcmode="lin" valueType="num">
                                      <p:cBhvr additive="base">
                                        <p:cTn dur="500"/>
                                        <p:tgtEl>
                                          <p:spTgt spid="1951">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1">
                                            <p:txEl>
                                              <p:pRg end="2" st="2"/>
                                            </p:txEl>
                                          </p:spTgt>
                                        </p:tgtEl>
                                        <p:attrNameLst>
                                          <p:attrName>style.visibility</p:attrName>
                                        </p:attrNameLst>
                                      </p:cBhvr>
                                      <p:to>
                                        <p:strVal val="visible"/>
                                      </p:to>
                                    </p:set>
                                    <p:anim calcmode="lin" valueType="num">
                                      <p:cBhvr additive="base">
                                        <p:cTn dur="500"/>
                                        <p:tgtEl>
                                          <p:spTgt spid="1951">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1">
                                            <p:txEl>
                                              <p:pRg end="3" st="3"/>
                                            </p:txEl>
                                          </p:spTgt>
                                        </p:tgtEl>
                                        <p:attrNameLst>
                                          <p:attrName>style.visibility</p:attrName>
                                        </p:attrNameLst>
                                      </p:cBhvr>
                                      <p:to>
                                        <p:strVal val="visible"/>
                                      </p:to>
                                    </p:set>
                                    <p:anim calcmode="lin" valueType="num">
                                      <p:cBhvr additive="base">
                                        <p:cTn dur="500"/>
                                        <p:tgtEl>
                                          <p:spTgt spid="1951">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1">
                                            <p:txEl>
                                              <p:pRg end="4" st="4"/>
                                            </p:txEl>
                                          </p:spTgt>
                                        </p:tgtEl>
                                        <p:attrNameLst>
                                          <p:attrName>style.visibility</p:attrName>
                                        </p:attrNameLst>
                                      </p:cBhvr>
                                      <p:to>
                                        <p:strVal val="visible"/>
                                      </p:to>
                                    </p:set>
                                    <p:anim calcmode="lin" valueType="num">
                                      <p:cBhvr additive="base">
                                        <p:cTn dur="500"/>
                                        <p:tgtEl>
                                          <p:spTgt spid="1951">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1">
                                            <p:txEl>
                                              <p:pRg end="5" st="5"/>
                                            </p:txEl>
                                          </p:spTgt>
                                        </p:tgtEl>
                                        <p:attrNameLst>
                                          <p:attrName>style.visibility</p:attrName>
                                        </p:attrNameLst>
                                      </p:cBhvr>
                                      <p:to>
                                        <p:strVal val="visible"/>
                                      </p:to>
                                    </p:set>
                                    <p:anim calcmode="lin" valueType="num">
                                      <p:cBhvr additive="base">
                                        <p:cTn dur="500"/>
                                        <p:tgtEl>
                                          <p:spTgt spid="1951">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1">
                                            <p:txEl>
                                              <p:pRg end="6" st="6"/>
                                            </p:txEl>
                                          </p:spTgt>
                                        </p:tgtEl>
                                        <p:attrNameLst>
                                          <p:attrName>style.visibility</p:attrName>
                                        </p:attrNameLst>
                                      </p:cBhvr>
                                      <p:to>
                                        <p:strVal val="visible"/>
                                      </p:to>
                                    </p:set>
                                    <p:anim calcmode="lin" valueType="num">
                                      <p:cBhvr additive="base">
                                        <p:cTn dur="500"/>
                                        <p:tgtEl>
                                          <p:spTgt spid="1951">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1">
                                            <p:txEl>
                                              <p:pRg end="7" st="7"/>
                                            </p:txEl>
                                          </p:spTgt>
                                        </p:tgtEl>
                                        <p:attrNameLst>
                                          <p:attrName>style.visibility</p:attrName>
                                        </p:attrNameLst>
                                      </p:cBhvr>
                                      <p:to>
                                        <p:strVal val="visible"/>
                                      </p:to>
                                    </p:set>
                                    <p:anim calcmode="lin" valueType="num">
                                      <p:cBhvr additive="base">
                                        <p:cTn dur="500"/>
                                        <p:tgtEl>
                                          <p:spTgt spid="1951">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1">
                                            <p:txEl>
                                              <p:pRg end="8" st="8"/>
                                            </p:txEl>
                                          </p:spTgt>
                                        </p:tgtEl>
                                        <p:attrNameLst>
                                          <p:attrName>style.visibility</p:attrName>
                                        </p:attrNameLst>
                                      </p:cBhvr>
                                      <p:to>
                                        <p:strVal val="visible"/>
                                      </p:to>
                                    </p:set>
                                    <p:anim calcmode="lin" valueType="num">
                                      <p:cBhvr additive="base">
                                        <p:cTn dur="500"/>
                                        <p:tgtEl>
                                          <p:spTgt spid="1951">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52"/>
                                        </p:tgtEl>
                                        <p:attrNameLst>
                                          <p:attrName>style.visibility</p:attrName>
                                        </p:attrNameLst>
                                      </p:cBhvr>
                                      <p:to>
                                        <p:strVal val="visible"/>
                                      </p:to>
                                    </p:set>
                                    <p:anim calcmode="lin" valueType="num">
                                      <p:cBhvr additive="base">
                                        <p:cTn dur="500"/>
                                        <p:tgtEl>
                                          <p:spTgt spid="195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Images 1">
  <p:cSld name="4 Images 1">
    <p:spTree>
      <p:nvGrpSpPr>
        <p:cNvPr id="1956" name="Shape 1956"/>
        <p:cNvGrpSpPr/>
        <p:nvPr/>
      </p:nvGrpSpPr>
      <p:grpSpPr>
        <a:xfrm>
          <a:off x="0" y="0"/>
          <a:ext cx="0" cy="0"/>
          <a:chOff x="0" y="0"/>
          <a:chExt cx="0" cy="0"/>
        </a:xfrm>
      </p:grpSpPr>
      <p:sp>
        <p:nvSpPr>
          <p:cNvPr id="1957" name="Google Shape;1957;p92"/>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8" name="Google Shape;1958;p92"/>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9" name="Google Shape;1959;p92"/>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60" name="Google Shape;1960;p92"/>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61" name="Google Shape;1961;p92"/>
          <p:cNvSpPr/>
          <p:nvPr/>
        </p:nvSpPr>
        <p:spPr>
          <a:xfrm>
            <a:off x="1382135" y="2742860"/>
            <a:ext cx="3152799" cy="3152799"/>
          </a:xfrm>
          <a:prstGeom prst="ellipse">
            <a:avLst/>
          </a:prstGeom>
          <a:solidFill>
            <a:srgbClr val="0081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62" name="Google Shape;1962;p92"/>
          <p:cNvSpPr/>
          <p:nvPr/>
        </p:nvSpPr>
        <p:spPr>
          <a:xfrm>
            <a:off x="1218250" y="2618713"/>
            <a:ext cx="3152799" cy="3152799"/>
          </a:xfrm>
          <a:prstGeom prst="ellipse">
            <a:avLst/>
          </a:prstGeom>
          <a:solidFill>
            <a:srgbClr val="53D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63" name="Google Shape;1963;p92"/>
          <p:cNvSpPr/>
          <p:nvPr>
            <p:ph idx="2" type="pic"/>
          </p:nvPr>
        </p:nvSpPr>
        <p:spPr>
          <a:xfrm>
            <a:off x="1353999" y="2700656"/>
            <a:ext cx="3063073" cy="3063073"/>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964" name="Google Shape;1964;p92"/>
          <p:cNvSpPr/>
          <p:nvPr/>
        </p:nvSpPr>
        <p:spPr>
          <a:xfrm>
            <a:off x="5539138" y="2742860"/>
            <a:ext cx="3152799" cy="3152799"/>
          </a:xfrm>
          <a:prstGeom prst="ellipse">
            <a:avLst/>
          </a:prstGeom>
          <a:solidFill>
            <a:srgbClr val="6592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65" name="Google Shape;1965;p92"/>
          <p:cNvSpPr/>
          <p:nvPr/>
        </p:nvSpPr>
        <p:spPr>
          <a:xfrm>
            <a:off x="5375253" y="2618713"/>
            <a:ext cx="3152799" cy="3152799"/>
          </a:xfrm>
          <a:prstGeom prst="ellipse">
            <a:avLst/>
          </a:prstGeom>
          <a:solidFill>
            <a:srgbClr val="B7DF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66" name="Google Shape;1966;p92"/>
          <p:cNvSpPr/>
          <p:nvPr>
            <p:ph idx="3" type="pic"/>
          </p:nvPr>
        </p:nvSpPr>
        <p:spPr>
          <a:xfrm>
            <a:off x="5511002" y="2700656"/>
            <a:ext cx="3063073" cy="3063073"/>
          </a:xfrm>
          <a:prstGeom prst="ellipse">
            <a:avLst/>
          </a:prstGeom>
          <a:solidFill>
            <a:schemeClr val="lt1"/>
          </a:solidFill>
          <a:ln cap="flat" cmpd="sng" w="28575">
            <a:solidFill>
              <a:schemeClr val="accent3"/>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967" name="Google Shape;1967;p92"/>
          <p:cNvSpPr/>
          <p:nvPr/>
        </p:nvSpPr>
        <p:spPr>
          <a:xfrm>
            <a:off x="9696141" y="2742860"/>
            <a:ext cx="3152799" cy="3152799"/>
          </a:xfrm>
          <a:prstGeom prst="ellipse">
            <a:avLst/>
          </a:pr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68" name="Google Shape;1968;p92"/>
          <p:cNvSpPr/>
          <p:nvPr/>
        </p:nvSpPr>
        <p:spPr>
          <a:xfrm>
            <a:off x="9532256" y="2618713"/>
            <a:ext cx="3152799" cy="3152799"/>
          </a:xfrm>
          <a:prstGeom prst="ellipse">
            <a:avLst/>
          </a:prstGeom>
          <a:solidFill>
            <a:srgbClr val="FD9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69" name="Google Shape;1969;p92"/>
          <p:cNvSpPr/>
          <p:nvPr>
            <p:ph idx="4" type="pic"/>
          </p:nvPr>
        </p:nvSpPr>
        <p:spPr>
          <a:xfrm>
            <a:off x="9668005" y="2700656"/>
            <a:ext cx="3063073" cy="3063073"/>
          </a:xfrm>
          <a:prstGeom prst="ellipse">
            <a:avLst/>
          </a:prstGeom>
          <a:solidFill>
            <a:schemeClr val="lt1"/>
          </a:solidFill>
          <a:ln cap="flat" cmpd="sng" w="28575">
            <a:solidFill>
              <a:schemeClr val="accent2"/>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970" name="Google Shape;1970;p92"/>
          <p:cNvSpPr/>
          <p:nvPr/>
        </p:nvSpPr>
        <p:spPr>
          <a:xfrm>
            <a:off x="13853145" y="2742860"/>
            <a:ext cx="3152799" cy="3152799"/>
          </a:xfrm>
          <a:prstGeom prst="ellipse">
            <a:avLst/>
          </a:prstGeom>
          <a:solidFill>
            <a:srgbClr val="8C21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71" name="Google Shape;1971;p92"/>
          <p:cNvSpPr/>
          <p:nvPr/>
        </p:nvSpPr>
        <p:spPr>
          <a:xfrm>
            <a:off x="13689259" y="2618713"/>
            <a:ext cx="3152799" cy="3152799"/>
          </a:xfrm>
          <a:prstGeom prst="ellipse">
            <a:avLst/>
          </a:prstGeom>
          <a:solidFill>
            <a:srgbClr val="D08D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72" name="Google Shape;1972;p92"/>
          <p:cNvSpPr/>
          <p:nvPr>
            <p:ph idx="5" type="pic"/>
          </p:nvPr>
        </p:nvSpPr>
        <p:spPr>
          <a:xfrm>
            <a:off x="13825009" y="2700656"/>
            <a:ext cx="3063073" cy="3063073"/>
          </a:xfrm>
          <a:prstGeom prst="ellipse">
            <a:avLst/>
          </a:prstGeom>
          <a:solidFill>
            <a:schemeClr val="lt1"/>
          </a:solidFill>
          <a:ln cap="flat" cmpd="sng" w="28575">
            <a:solidFill>
              <a:schemeClr val="accent4"/>
            </a:solidFill>
            <a:prstDash val="solid"/>
            <a:round/>
            <a:headEnd len="sm" w="sm" type="none"/>
            <a:tailEnd len="sm" w="sm" type="none"/>
          </a:ln>
        </p:spPr>
        <p:txBody>
          <a:bodyPr anchorCtr="0" anchor="t" bIns="81625" lIns="163275" spcFirstLastPara="1" rIns="163275" wrap="square" tIns="81625"/>
          <a:lstStyle>
            <a:lvl1pPr lvl="0" marR="0" rtl="0" algn="l">
              <a:lnSpc>
                <a:spcPct val="120000"/>
              </a:lnSpc>
              <a:spcBef>
                <a:spcPts val="1200"/>
              </a:spcBef>
              <a:spcAft>
                <a:spcPts val="0"/>
              </a:spcAft>
              <a:buClr>
                <a:schemeClr val="dk2"/>
              </a:buClr>
              <a:buSzPts val="1800"/>
              <a:buFont typeface="Arial"/>
              <a:buNone/>
              <a:defRPr b="0" i="0" sz="1800" u="none" cap="none" strike="noStrike">
                <a:solidFill>
                  <a:schemeClr val="dk2"/>
                </a:solidFill>
                <a:latin typeface="Open Sans"/>
                <a:ea typeface="Open Sans"/>
                <a:cs typeface="Open Sans"/>
                <a:sym typeface="Open Sans"/>
              </a:defRPr>
            </a:lvl1pPr>
            <a:lvl2pPr lvl="1"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lvl="2"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lvl="3"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lvl="4"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lvl="5"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lvl="6"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lvl="7"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lvl="8"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973" name="Google Shape;1973;p92"/>
          <p:cNvSpPr txBox="1"/>
          <p:nvPr>
            <p:ph idx="6" type="body"/>
          </p:nvPr>
        </p:nvSpPr>
        <p:spPr>
          <a:xfrm>
            <a:off x="882803" y="5988137"/>
            <a:ext cx="3977631"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1"/>
              </a:buClr>
              <a:buSzPts val="2800"/>
              <a:buNone/>
              <a:defRPr i="0" sz="2800">
                <a:solidFill>
                  <a:schemeClr val="accent1"/>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74" name="Google Shape;1974;p92"/>
          <p:cNvSpPr txBox="1"/>
          <p:nvPr>
            <p:ph idx="7" type="body"/>
          </p:nvPr>
        </p:nvSpPr>
        <p:spPr>
          <a:xfrm>
            <a:off x="1035285" y="6781868"/>
            <a:ext cx="3715678" cy="1898306"/>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75" name="Google Shape;1975;p92"/>
          <p:cNvSpPr/>
          <p:nvPr/>
        </p:nvSpPr>
        <p:spPr>
          <a:xfrm>
            <a:off x="1272944" y="6680535"/>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76" name="Google Shape;1976;p92"/>
          <p:cNvSpPr txBox="1"/>
          <p:nvPr>
            <p:ph idx="8" type="body"/>
          </p:nvPr>
        </p:nvSpPr>
        <p:spPr>
          <a:xfrm>
            <a:off x="5020318" y="5985793"/>
            <a:ext cx="4012911"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3"/>
              </a:buClr>
              <a:buSzPts val="2800"/>
              <a:buNone/>
              <a:defRPr i="0" sz="2800">
                <a:solidFill>
                  <a:schemeClr val="accent3"/>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77" name="Google Shape;1977;p92"/>
          <p:cNvSpPr txBox="1"/>
          <p:nvPr>
            <p:ph idx="9" type="body"/>
          </p:nvPr>
        </p:nvSpPr>
        <p:spPr>
          <a:xfrm>
            <a:off x="5200268" y="6779524"/>
            <a:ext cx="3715678" cy="1898306"/>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78" name="Google Shape;1978;p92"/>
          <p:cNvSpPr/>
          <p:nvPr/>
        </p:nvSpPr>
        <p:spPr>
          <a:xfrm>
            <a:off x="5437927" y="6678191"/>
            <a:ext cx="3240360" cy="7200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79" name="Google Shape;1979;p92"/>
          <p:cNvSpPr txBox="1"/>
          <p:nvPr>
            <p:ph idx="13" type="body"/>
          </p:nvPr>
        </p:nvSpPr>
        <p:spPr>
          <a:xfrm>
            <a:off x="9190501" y="5988137"/>
            <a:ext cx="4012911"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2"/>
              </a:buClr>
              <a:buSzPts val="2800"/>
              <a:buNone/>
              <a:defRPr i="0" sz="2800">
                <a:solidFill>
                  <a:schemeClr val="accent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0" name="Google Shape;1980;p92"/>
          <p:cNvSpPr txBox="1"/>
          <p:nvPr>
            <p:ph idx="14" type="body"/>
          </p:nvPr>
        </p:nvSpPr>
        <p:spPr>
          <a:xfrm>
            <a:off x="9365251" y="6781868"/>
            <a:ext cx="3715678" cy="1898306"/>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1" name="Google Shape;1981;p92"/>
          <p:cNvSpPr/>
          <p:nvPr/>
        </p:nvSpPr>
        <p:spPr>
          <a:xfrm>
            <a:off x="9602910" y="6680535"/>
            <a:ext cx="3240360" cy="720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82" name="Google Shape;1982;p92"/>
          <p:cNvSpPr txBox="1"/>
          <p:nvPr>
            <p:ph idx="15" type="body"/>
          </p:nvPr>
        </p:nvSpPr>
        <p:spPr>
          <a:xfrm>
            <a:off x="13360684" y="5988137"/>
            <a:ext cx="4012911" cy="720080"/>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accent4"/>
              </a:buClr>
              <a:buSzPts val="2800"/>
              <a:buNone/>
              <a:defRPr i="0" sz="2800">
                <a:solidFill>
                  <a:schemeClr val="accent4"/>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3" name="Google Shape;1983;p92"/>
          <p:cNvSpPr txBox="1"/>
          <p:nvPr>
            <p:ph idx="16" type="body"/>
          </p:nvPr>
        </p:nvSpPr>
        <p:spPr>
          <a:xfrm>
            <a:off x="13530234" y="6781868"/>
            <a:ext cx="3715678" cy="1898306"/>
          </a:xfrm>
          <a:prstGeom prst="rect">
            <a:avLst/>
          </a:prstGeom>
          <a:noFill/>
          <a:ln>
            <a:noFill/>
          </a:ln>
        </p:spPr>
        <p:txBody>
          <a:bodyPr anchorCtr="0" anchor="t" bIns="81625" lIns="163275" spcFirstLastPara="1" rIns="163275" wrap="square" tIns="81625"/>
          <a:lstStyle>
            <a:lvl1pPr indent="-228600" lvl="0" marL="457200" algn="ctr">
              <a:lnSpc>
                <a:spcPct val="120000"/>
              </a:lnSpc>
              <a:spcBef>
                <a:spcPts val="1200"/>
              </a:spcBef>
              <a:spcAft>
                <a:spcPts val="0"/>
              </a:spcAft>
              <a:buClr>
                <a:schemeClr val="dk2"/>
              </a:buClr>
              <a:buSzPts val="1800"/>
              <a:buNone/>
              <a:defRPr i="0" sz="18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4" name="Google Shape;1984;p92"/>
          <p:cNvSpPr/>
          <p:nvPr/>
        </p:nvSpPr>
        <p:spPr>
          <a:xfrm>
            <a:off x="13767894" y="6680535"/>
            <a:ext cx="3240360" cy="7200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85" name="Google Shape;1985;p92"/>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960"/>
                                        </p:tgtEl>
                                        <p:attrNameLst>
                                          <p:attrName>style.visibility</p:attrName>
                                        </p:attrNameLst>
                                      </p:cBhvr>
                                      <p:to>
                                        <p:strVal val="visible"/>
                                      </p:to>
                                    </p:set>
                                    <p:anim calcmode="lin" valueType="num">
                                      <p:cBhvr additive="base">
                                        <p:cTn dur="500"/>
                                        <p:tgtEl>
                                          <p:spTgt spid="196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959">
                                            <p:txEl>
                                              <p:pRg end="0" st="0"/>
                                            </p:txEl>
                                          </p:spTgt>
                                        </p:tgtEl>
                                        <p:attrNameLst>
                                          <p:attrName>style.visibility</p:attrName>
                                        </p:attrNameLst>
                                      </p:cBhvr>
                                      <p:to>
                                        <p:strVal val="visible"/>
                                      </p:to>
                                    </p:set>
                                    <p:animEffect filter="fade" transition="in">
                                      <p:cBhvr>
                                        <p:cTn dur="500"/>
                                        <p:tgtEl>
                                          <p:spTgt spid="195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9">
                                            <p:txEl>
                                              <p:pRg end="1" st="1"/>
                                            </p:txEl>
                                          </p:spTgt>
                                        </p:tgtEl>
                                        <p:attrNameLst>
                                          <p:attrName>style.visibility</p:attrName>
                                        </p:attrNameLst>
                                      </p:cBhvr>
                                      <p:to>
                                        <p:strVal val="visible"/>
                                      </p:to>
                                    </p:set>
                                    <p:animEffect filter="fade" transition="in">
                                      <p:cBhvr>
                                        <p:cTn dur="500"/>
                                        <p:tgtEl>
                                          <p:spTgt spid="195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9">
                                            <p:txEl>
                                              <p:pRg end="2" st="2"/>
                                            </p:txEl>
                                          </p:spTgt>
                                        </p:tgtEl>
                                        <p:attrNameLst>
                                          <p:attrName>style.visibility</p:attrName>
                                        </p:attrNameLst>
                                      </p:cBhvr>
                                      <p:to>
                                        <p:strVal val="visible"/>
                                      </p:to>
                                    </p:set>
                                    <p:animEffect filter="fade" transition="in">
                                      <p:cBhvr>
                                        <p:cTn dur="500"/>
                                        <p:tgtEl>
                                          <p:spTgt spid="195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9">
                                            <p:txEl>
                                              <p:pRg end="3" st="3"/>
                                            </p:txEl>
                                          </p:spTgt>
                                        </p:tgtEl>
                                        <p:attrNameLst>
                                          <p:attrName>style.visibility</p:attrName>
                                        </p:attrNameLst>
                                      </p:cBhvr>
                                      <p:to>
                                        <p:strVal val="visible"/>
                                      </p:to>
                                    </p:set>
                                    <p:animEffect filter="fade" transition="in">
                                      <p:cBhvr>
                                        <p:cTn dur="500"/>
                                        <p:tgtEl>
                                          <p:spTgt spid="195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9">
                                            <p:txEl>
                                              <p:pRg end="4" st="4"/>
                                            </p:txEl>
                                          </p:spTgt>
                                        </p:tgtEl>
                                        <p:attrNameLst>
                                          <p:attrName>style.visibility</p:attrName>
                                        </p:attrNameLst>
                                      </p:cBhvr>
                                      <p:to>
                                        <p:strVal val="visible"/>
                                      </p:to>
                                    </p:set>
                                    <p:animEffect filter="fade" transition="in">
                                      <p:cBhvr>
                                        <p:cTn dur="500"/>
                                        <p:tgtEl>
                                          <p:spTgt spid="195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9">
                                            <p:txEl>
                                              <p:pRg end="5" st="5"/>
                                            </p:txEl>
                                          </p:spTgt>
                                        </p:tgtEl>
                                        <p:attrNameLst>
                                          <p:attrName>style.visibility</p:attrName>
                                        </p:attrNameLst>
                                      </p:cBhvr>
                                      <p:to>
                                        <p:strVal val="visible"/>
                                      </p:to>
                                    </p:set>
                                    <p:animEffect filter="fade" transition="in">
                                      <p:cBhvr>
                                        <p:cTn dur="500"/>
                                        <p:tgtEl>
                                          <p:spTgt spid="195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9">
                                            <p:txEl>
                                              <p:pRg end="6" st="6"/>
                                            </p:txEl>
                                          </p:spTgt>
                                        </p:tgtEl>
                                        <p:attrNameLst>
                                          <p:attrName>style.visibility</p:attrName>
                                        </p:attrNameLst>
                                      </p:cBhvr>
                                      <p:to>
                                        <p:strVal val="visible"/>
                                      </p:to>
                                    </p:set>
                                    <p:animEffect filter="fade" transition="in">
                                      <p:cBhvr>
                                        <p:cTn dur="500"/>
                                        <p:tgtEl>
                                          <p:spTgt spid="195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9">
                                            <p:txEl>
                                              <p:pRg end="7" st="7"/>
                                            </p:txEl>
                                          </p:spTgt>
                                        </p:tgtEl>
                                        <p:attrNameLst>
                                          <p:attrName>style.visibility</p:attrName>
                                        </p:attrNameLst>
                                      </p:cBhvr>
                                      <p:to>
                                        <p:strVal val="visible"/>
                                      </p:to>
                                    </p:set>
                                    <p:animEffect filter="fade" transition="in">
                                      <p:cBhvr>
                                        <p:cTn dur="500"/>
                                        <p:tgtEl>
                                          <p:spTgt spid="195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59">
                                            <p:txEl>
                                              <p:pRg end="8" st="8"/>
                                            </p:txEl>
                                          </p:spTgt>
                                        </p:tgtEl>
                                        <p:attrNameLst>
                                          <p:attrName>style.visibility</p:attrName>
                                        </p:attrNameLst>
                                      </p:cBhvr>
                                      <p:to>
                                        <p:strVal val="visible"/>
                                      </p:to>
                                    </p:set>
                                    <p:animEffect filter="fade" transition="in">
                                      <p:cBhvr>
                                        <p:cTn dur="500"/>
                                        <p:tgtEl>
                                          <p:spTgt spid="1959">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61"/>
                                        </p:tgtEl>
                                        <p:attrNameLst>
                                          <p:attrName>style.visibility</p:attrName>
                                        </p:attrNameLst>
                                      </p:cBhvr>
                                      <p:to>
                                        <p:strVal val="visible"/>
                                      </p:to>
                                    </p:set>
                                    <p:animEffect filter="fade" transition="in">
                                      <p:cBhvr>
                                        <p:cTn dur="750"/>
                                        <p:tgtEl>
                                          <p:spTgt spid="1961"/>
                                        </p:tgtEl>
                                      </p:cBhvr>
                                    </p:animEffect>
                                  </p:childTnLst>
                                </p:cTn>
                              </p:par>
                              <p:par>
                                <p:cTn fill="hold" nodeType="withEffect" presetClass="entr" presetID="10" presetSubtype="0">
                                  <p:stCondLst>
                                    <p:cond delay="100"/>
                                  </p:stCondLst>
                                  <p:childTnLst>
                                    <p:set>
                                      <p:cBhvr>
                                        <p:cTn dur="1" fill="hold">
                                          <p:stCondLst>
                                            <p:cond delay="0"/>
                                          </p:stCondLst>
                                        </p:cTn>
                                        <p:tgtEl>
                                          <p:spTgt spid="1962"/>
                                        </p:tgtEl>
                                        <p:attrNameLst>
                                          <p:attrName>style.visibility</p:attrName>
                                        </p:attrNameLst>
                                      </p:cBhvr>
                                      <p:to>
                                        <p:strVal val="visible"/>
                                      </p:to>
                                    </p:set>
                                    <p:animEffect filter="fade" transition="in">
                                      <p:cBhvr>
                                        <p:cTn dur="750"/>
                                        <p:tgtEl>
                                          <p:spTgt spid="1962"/>
                                        </p:tgtEl>
                                      </p:cBhvr>
                                    </p:animEffect>
                                  </p:childTnLst>
                                </p:cTn>
                              </p:par>
                              <p:par>
                                <p:cTn fill="hold" nodeType="withEffect" presetClass="entr" presetID="10" presetSubtype="0">
                                  <p:stCondLst>
                                    <p:cond delay="200"/>
                                  </p:stCondLst>
                                  <p:childTnLst>
                                    <p:set>
                                      <p:cBhvr>
                                        <p:cTn dur="1" fill="hold">
                                          <p:stCondLst>
                                            <p:cond delay="0"/>
                                          </p:stCondLst>
                                        </p:cTn>
                                        <p:tgtEl>
                                          <p:spTgt spid="1963"/>
                                        </p:tgtEl>
                                        <p:attrNameLst>
                                          <p:attrName>style.visibility</p:attrName>
                                        </p:attrNameLst>
                                      </p:cBhvr>
                                      <p:to>
                                        <p:strVal val="visible"/>
                                      </p:to>
                                    </p:set>
                                    <p:animEffect filter="fade" transition="in">
                                      <p:cBhvr>
                                        <p:cTn dur="750"/>
                                        <p:tgtEl>
                                          <p:spTgt spid="1963"/>
                                        </p:tgtEl>
                                      </p:cBhvr>
                                    </p:animEffect>
                                  </p:childTnLst>
                                </p:cTn>
                              </p:par>
                              <p:par>
                                <p:cTn fill="hold" nodeType="withEffect" presetClass="entr" presetID="2" presetSubtype="1">
                                  <p:stCondLst>
                                    <p:cond delay="0"/>
                                  </p:stCondLst>
                                  <p:childTnLst>
                                    <p:set>
                                      <p:cBhvr>
                                        <p:cTn dur="1" fill="hold">
                                          <p:stCondLst>
                                            <p:cond delay="0"/>
                                          </p:stCondLst>
                                        </p:cTn>
                                        <p:tgtEl>
                                          <p:spTgt spid="1961"/>
                                        </p:tgtEl>
                                        <p:attrNameLst>
                                          <p:attrName>style.visibility</p:attrName>
                                        </p:attrNameLst>
                                      </p:cBhvr>
                                      <p:to>
                                        <p:strVal val="visible"/>
                                      </p:to>
                                    </p:set>
                                    <p:anim calcmode="lin" valueType="num">
                                      <p:cBhvr additive="base">
                                        <p:cTn dur="750"/>
                                        <p:tgtEl>
                                          <p:spTgt spid="19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1962"/>
                                        </p:tgtEl>
                                        <p:attrNameLst>
                                          <p:attrName>style.visibility</p:attrName>
                                        </p:attrNameLst>
                                      </p:cBhvr>
                                      <p:to>
                                        <p:strVal val="visible"/>
                                      </p:to>
                                    </p:set>
                                    <p:anim calcmode="lin" valueType="num">
                                      <p:cBhvr additive="base">
                                        <p:cTn dur="750"/>
                                        <p:tgtEl>
                                          <p:spTgt spid="19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63"/>
                                        </p:tgtEl>
                                        <p:attrNameLst>
                                          <p:attrName>style.visibility</p:attrName>
                                        </p:attrNameLst>
                                      </p:cBhvr>
                                      <p:to>
                                        <p:strVal val="visible"/>
                                      </p:to>
                                    </p:set>
                                    <p:anim calcmode="lin" valueType="num">
                                      <p:cBhvr additive="base">
                                        <p:cTn dur="750"/>
                                        <p:tgtEl>
                                          <p:spTgt spid="1963"/>
                                        </p:tgtEl>
                                        <p:attrNameLst>
                                          <p:attrName>ppt_y</p:attrName>
                                        </p:attrNameLst>
                                      </p:cBhvr>
                                      <p:tavLst>
                                        <p:tav fmla="" tm="0">
                                          <p:val>
                                            <p:strVal val="#ppt_y-1"/>
                                          </p:val>
                                        </p:tav>
                                        <p:tav fmla="" tm="100000">
                                          <p:val>
                                            <p:strVal val="#ppt_y"/>
                                          </p:val>
                                        </p:tav>
                                      </p:tavLst>
                                    </p:anim>
                                  </p:childTnLst>
                                </p:cTn>
                              </p:par>
                            </p:childTnLst>
                          </p:cTn>
                        </p:par>
                        <p:par>
                          <p:cTn fill="hold">
                            <p:stCondLst>
                              <p:cond delay="1250"/>
                            </p:stCondLst>
                            <p:childTnLst>
                              <p:par>
                                <p:cTn fill="hold" nodeType="afterEffect" presetClass="entr" presetID="2" presetSubtype="4">
                                  <p:stCondLst>
                                    <p:cond delay="0"/>
                                  </p:stCondLst>
                                  <p:childTnLst>
                                    <p:set>
                                      <p:cBhvr>
                                        <p:cTn dur="1" fill="hold">
                                          <p:stCondLst>
                                            <p:cond delay="0"/>
                                          </p:stCondLst>
                                        </p:cTn>
                                        <p:tgtEl>
                                          <p:spTgt spid="1973">
                                            <p:txEl>
                                              <p:pRg end="0" st="0"/>
                                            </p:txEl>
                                          </p:spTgt>
                                        </p:tgtEl>
                                        <p:attrNameLst>
                                          <p:attrName>style.visibility</p:attrName>
                                        </p:attrNameLst>
                                      </p:cBhvr>
                                      <p:to>
                                        <p:strVal val="visible"/>
                                      </p:to>
                                    </p:set>
                                    <p:anim calcmode="lin" valueType="num">
                                      <p:cBhvr additive="base">
                                        <p:cTn dur="500"/>
                                        <p:tgtEl>
                                          <p:spTgt spid="197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50"/>
                            </p:stCondLst>
                            <p:childTnLst>
                              <p:par>
                                <p:cTn fill="hold" nodeType="afterEffect" presetClass="entr" presetID="2" presetSubtype="4">
                                  <p:stCondLst>
                                    <p:cond delay="0"/>
                                  </p:stCondLst>
                                  <p:childTnLst>
                                    <p:set>
                                      <p:cBhvr>
                                        <p:cTn dur="1" fill="hold">
                                          <p:stCondLst>
                                            <p:cond delay="0"/>
                                          </p:stCondLst>
                                        </p:cTn>
                                        <p:tgtEl>
                                          <p:spTgt spid="1973">
                                            <p:txEl>
                                              <p:pRg end="1" st="1"/>
                                            </p:txEl>
                                          </p:spTgt>
                                        </p:tgtEl>
                                        <p:attrNameLst>
                                          <p:attrName>style.visibility</p:attrName>
                                        </p:attrNameLst>
                                      </p:cBhvr>
                                      <p:to>
                                        <p:strVal val="visible"/>
                                      </p:to>
                                    </p:set>
                                    <p:anim calcmode="lin" valueType="num">
                                      <p:cBhvr additive="base">
                                        <p:cTn dur="500"/>
                                        <p:tgtEl>
                                          <p:spTgt spid="197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
                            </p:stCondLst>
                            <p:childTnLst>
                              <p:par>
                                <p:cTn fill="hold" nodeType="afterEffect" presetClass="entr" presetID="2" presetSubtype="4">
                                  <p:stCondLst>
                                    <p:cond delay="0"/>
                                  </p:stCondLst>
                                  <p:childTnLst>
                                    <p:set>
                                      <p:cBhvr>
                                        <p:cTn dur="1" fill="hold">
                                          <p:stCondLst>
                                            <p:cond delay="0"/>
                                          </p:stCondLst>
                                        </p:cTn>
                                        <p:tgtEl>
                                          <p:spTgt spid="1973">
                                            <p:txEl>
                                              <p:pRg end="2" st="2"/>
                                            </p:txEl>
                                          </p:spTgt>
                                        </p:tgtEl>
                                        <p:attrNameLst>
                                          <p:attrName>style.visibility</p:attrName>
                                        </p:attrNameLst>
                                      </p:cBhvr>
                                      <p:to>
                                        <p:strVal val="visible"/>
                                      </p:to>
                                    </p:set>
                                    <p:anim calcmode="lin" valueType="num">
                                      <p:cBhvr additive="base">
                                        <p:cTn dur="500"/>
                                        <p:tgtEl>
                                          <p:spTgt spid="1973">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750"/>
                            </p:stCondLst>
                            <p:childTnLst>
                              <p:par>
                                <p:cTn fill="hold" nodeType="afterEffect" presetClass="entr" presetID="2" presetSubtype="4">
                                  <p:stCondLst>
                                    <p:cond delay="0"/>
                                  </p:stCondLst>
                                  <p:childTnLst>
                                    <p:set>
                                      <p:cBhvr>
                                        <p:cTn dur="1" fill="hold">
                                          <p:stCondLst>
                                            <p:cond delay="0"/>
                                          </p:stCondLst>
                                        </p:cTn>
                                        <p:tgtEl>
                                          <p:spTgt spid="1973">
                                            <p:txEl>
                                              <p:pRg end="3" st="3"/>
                                            </p:txEl>
                                          </p:spTgt>
                                        </p:tgtEl>
                                        <p:attrNameLst>
                                          <p:attrName>style.visibility</p:attrName>
                                        </p:attrNameLst>
                                      </p:cBhvr>
                                      <p:to>
                                        <p:strVal val="visible"/>
                                      </p:to>
                                    </p:set>
                                    <p:anim calcmode="lin" valueType="num">
                                      <p:cBhvr additive="base">
                                        <p:cTn dur="500"/>
                                        <p:tgtEl>
                                          <p:spTgt spid="1973">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250"/>
                            </p:stCondLst>
                            <p:childTnLst>
                              <p:par>
                                <p:cTn fill="hold" nodeType="afterEffect" presetClass="entr" presetID="2" presetSubtype="4">
                                  <p:stCondLst>
                                    <p:cond delay="0"/>
                                  </p:stCondLst>
                                  <p:childTnLst>
                                    <p:set>
                                      <p:cBhvr>
                                        <p:cTn dur="1" fill="hold">
                                          <p:stCondLst>
                                            <p:cond delay="0"/>
                                          </p:stCondLst>
                                        </p:cTn>
                                        <p:tgtEl>
                                          <p:spTgt spid="1973">
                                            <p:txEl>
                                              <p:pRg end="4" st="4"/>
                                            </p:txEl>
                                          </p:spTgt>
                                        </p:tgtEl>
                                        <p:attrNameLst>
                                          <p:attrName>style.visibility</p:attrName>
                                        </p:attrNameLst>
                                      </p:cBhvr>
                                      <p:to>
                                        <p:strVal val="visible"/>
                                      </p:to>
                                    </p:set>
                                    <p:anim calcmode="lin" valueType="num">
                                      <p:cBhvr additive="base">
                                        <p:cTn dur="500"/>
                                        <p:tgtEl>
                                          <p:spTgt spid="1973">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750"/>
                            </p:stCondLst>
                            <p:childTnLst>
                              <p:par>
                                <p:cTn fill="hold" nodeType="afterEffect" presetClass="entr" presetID="2" presetSubtype="4">
                                  <p:stCondLst>
                                    <p:cond delay="0"/>
                                  </p:stCondLst>
                                  <p:childTnLst>
                                    <p:set>
                                      <p:cBhvr>
                                        <p:cTn dur="1" fill="hold">
                                          <p:stCondLst>
                                            <p:cond delay="0"/>
                                          </p:stCondLst>
                                        </p:cTn>
                                        <p:tgtEl>
                                          <p:spTgt spid="1973">
                                            <p:txEl>
                                              <p:pRg end="5" st="5"/>
                                            </p:txEl>
                                          </p:spTgt>
                                        </p:tgtEl>
                                        <p:attrNameLst>
                                          <p:attrName>style.visibility</p:attrName>
                                        </p:attrNameLst>
                                      </p:cBhvr>
                                      <p:to>
                                        <p:strVal val="visible"/>
                                      </p:to>
                                    </p:set>
                                    <p:anim calcmode="lin" valueType="num">
                                      <p:cBhvr additive="base">
                                        <p:cTn dur="500"/>
                                        <p:tgtEl>
                                          <p:spTgt spid="1973">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250"/>
                            </p:stCondLst>
                            <p:childTnLst>
                              <p:par>
                                <p:cTn fill="hold" nodeType="afterEffect" presetClass="entr" presetID="2" presetSubtype="4">
                                  <p:stCondLst>
                                    <p:cond delay="0"/>
                                  </p:stCondLst>
                                  <p:childTnLst>
                                    <p:set>
                                      <p:cBhvr>
                                        <p:cTn dur="1" fill="hold">
                                          <p:stCondLst>
                                            <p:cond delay="0"/>
                                          </p:stCondLst>
                                        </p:cTn>
                                        <p:tgtEl>
                                          <p:spTgt spid="1973">
                                            <p:txEl>
                                              <p:pRg end="6" st="6"/>
                                            </p:txEl>
                                          </p:spTgt>
                                        </p:tgtEl>
                                        <p:attrNameLst>
                                          <p:attrName>style.visibility</p:attrName>
                                        </p:attrNameLst>
                                      </p:cBhvr>
                                      <p:to>
                                        <p:strVal val="visible"/>
                                      </p:to>
                                    </p:set>
                                    <p:anim calcmode="lin" valueType="num">
                                      <p:cBhvr additive="base">
                                        <p:cTn dur="500"/>
                                        <p:tgtEl>
                                          <p:spTgt spid="1973">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750"/>
                            </p:stCondLst>
                            <p:childTnLst>
                              <p:par>
                                <p:cTn fill="hold" nodeType="afterEffect" presetClass="entr" presetID="2" presetSubtype="4">
                                  <p:stCondLst>
                                    <p:cond delay="0"/>
                                  </p:stCondLst>
                                  <p:childTnLst>
                                    <p:set>
                                      <p:cBhvr>
                                        <p:cTn dur="1" fill="hold">
                                          <p:stCondLst>
                                            <p:cond delay="0"/>
                                          </p:stCondLst>
                                        </p:cTn>
                                        <p:tgtEl>
                                          <p:spTgt spid="1973">
                                            <p:txEl>
                                              <p:pRg end="7" st="7"/>
                                            </p:txEl>
                                          </p:spTgt>
                                        </p:tgtEl>
                                        <p:attrNameLst>
                                          <p:attrName>style.visibility</p:attrName>
                                        </p:attrNameLst>
                                      </p:cBhvr>
                                      <p:to>
                                        <p:strVal val="visible"/>
                                      </p:to>
                                    </p:set>
                                    <p:anim calcmode="lin" valueType="num">
                                      <p:cBhvr additive="base">
                                        <p:cTn dur="500"/>
                                        <p:tgtEl>
                                          <p:spTgt spid="1973">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250"/>
                            </p:stCondLst>
                            <p:childTnLst>
                              <p:par>
                                <p:cTn fill="hold" nodeType="afterEffect" presetClass="entr" presetID="2" presetSubtype="4">
                                  <p:stCondLst>
                                    <p:cond delay="0"/>
                                  </p:stCondLst>
                                  <p:childTnLst>
                                    <p:set>
                                      <p:cBhvr>
                                        <p:cTn dur="1" fill="hold">
                                          <p:stCondLst>
                                            <p:cond delay="0"/>
                                          </p:stCondLst>
                                        </p:cTn>
                                        <p:tgtEl>
                                          <p:spTgt spid="1973">
                                            <p:txEl>
                                              <p:pRg end="8" st="8"/>
                                            </p:txEl>
                                          </p:spTgt>
                                        </p:tgtEl>
                                        <p:attrNameLst>
                                          <p:attrName>style.visibility</p:attrName>
                                        </p:attrNameLst>
                                      </p:cBhvr>
                                      <p:to>
                                        <p:strVal val="visible"/>
                                      </p:to>
                                    </p:set>
                                    <p:anim calcmode="lin" valueType="num">
                                      <p:cBhvr additive="base">
                                        <p:cTn dur="500"/>
                                        <p:tgtEl>
                                          <p:spTgt spid="1973">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750"/>
                            </p:stCondLst>
                            <p:childTnLst>
                              <p:par>
                                <p:cTn fill="hold" nodeType="afterEffect" presetClass="entr" presetID="2" presetSubtype="4">
                                  <p:stCondLst>
                                    <p:cond delay="0"/>
                                  </p:stCondLst>
                                  <p:childTnLst>
                                    <p:set>
                                      <p:cBhvr>
                                        <p:cTn dur="1" fill="hold">
                                          <p:stCondLst>
                                            <p:cond delay="0"/>
                                          </p:stCondLst>
                                        </p:cTn>
                                        <p:tgtEl>
                                          <p:spTgt spid="1975"/>
                                        </p:tgtEl>
                                        <p:attrNameLst>
                                          <p:attrName>style.visibility</p:attrName>
                                        </p:attrNameLst>
                                      </p:cBhvr>
                                      <p:to>
                                        <p:strVal val="visible"/>
                                      </p:to>
                                    </p:set>
                                    <p:anim calcmode="lin" valueType="num">
                                      <p:cBhvr additive="base">
                                        <p:cTn dur="500"/>
                                        <p:tgtEl>
                                          <p:spTgt spid="19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4">
                                            <p:txEl>
                                              <p:pRg end="0" st="0"/>
                                            </p:txEl>
                                          </p:spTgt>
                                        </p:tgtEl>
                                        <p:attrNameLst>
                                          <p:attrName>style.visibility</p:attrName>
                                        </p:attrNameLst>
                                      </p:cBhvr>
                                      <p:to>
                                        <p:strVal val="visible"/>
                                      </p:to>
                                    </p:set>
                                    <p:anim calcmode="lin" valueType="num">
                                      <p:cBhvr additive="base">
                                        <p:cTn dur="500"/>
                                        <p:tgtEl>
                                          <p:spTgt spid="197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4">
                                            <p:txEl>
                                              <p:pRg end="1" st="1"/>
                                            </p:txEl>
                                          </p:spTgt>
                                        </p:tgtEl>
                                        <p:attrNameLst>
                                          <p:attrName>style.visibility</p:attrName>
                                        </p:attrNameLst>
                                      </p:cBhvr>
                                      <p:to>
                                        <p:strVal val="visible"/>
                                      </p:to>
                                    </p:set>
                                    <p:anim calcmode="lin" valueType="num">
                                      <p:cBhvr additive="base">
                                        <p:cTn dur="500"/>
                                        <p:tgtEl>
                                          <p:spTgt spid="197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4">
                                            <p:txEl>
                                              <p:pRg end="2" st="2"/>
                                            </p:txEl>
                                          </p:spTgt>
                                        </p:tgtEl>
                                        <p:attrNameLst>
                                          <p:attrName>style.visibility</p:attrName>
                                        </p:attrNameLst>
                                      </p:cBhvr>
                                      <p:to>
                                        <p:strVal val="visible"/>
                                      </p:to>
                                    </p:set>
                                    <p:anim calcmode="lin" valueType="num">
                                      <p:cBhvr additive="base">
                                        <p:cTn dur="500"/>
                                        <p:tgtEl>
                                          <p:spTgt spid="197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4">
                                            <p:txEl>
                                              <p:pRg end="3" st="3"/>
                                            </p:txEl>
                                          </p:spTgt>
                                        </p:tgtEl>
                                        <p:attrNameLst>
                                          <p:attrName>style.visibility</p:attrName>
                                        </p:attrNameLst>
                                      </p:cBhvr>
                                      <p:to>
                                        <p:strVal val="visible"/>
                                      </p:to>
                                    </p:set>
                                    <p:anim calcmode="lin" valueType="num">
                                      <p:cBhvr additive="base">
                                        <p:cTn dur="500"/>
                                        <p:tgtEl>
                                          <p:spTgt spid="1974">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4">
                                            <p:txEl>
                                              <p:pRg end="4" st="4"/>
                                            </p:txEl>
                                          </p:spTgt>
                                        </p:tgtEl>
                                        <p:attrNameLst>
                                          <p:attrName>style.visibility</p:attrName>
                                        </p:attrNameLst>
                                      </p:cBhvr>
                                      <p:to>
                                        <p:strVal val="visible"/>
                                      </p:to>
                                    </p:set>
                                    <p:anim calcmode="lin" valueType="num">
                                      <p:cBhvr additive="base">
                                        <p:cTn dur="500"/>
                                        <p:tgtEl>
                                          <p:spTgt spid="1974">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4">
                                            <p:txEl>
                                              <p:pRg end="5" st="5"/>
                                            </p:txEl>
                                          </p:spTgt>
                                        </p:tgtEl>
                                        <p:attrNameLst>
                                          <p:attrName>style.visibility</p:attrName>
                                        </p:attrNameLst>
                                      </p:cBhvr>
                                      <p:to>
                                        <p:strVal val="visible"/>
                                      </p:to>
                                    </p:set>
                                    <p:anim calcmode="lin" valueType="num">
                                      <p:cBhvr additive="base">
                                        <p:cTn dur="500"/>
                                        <p:tgtEl>
                                          <p:spTgt spid="1974">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4">
                                            <p:txEl>
                                              <p:pRg end="6" st="6"/>
                                            </p:txEl>
                                          </p:spTgt>
                                        </p:tgtEl>
                                        <p:attrNameLst>
                                          <p:attrName>style.visibility</p:attrName>
                                        </p:attrNameLst>
                                      </p:cBhvr>
                                      <p:to>
                                        <p:strVal val="visible"/>
                                      </p:to>
                                    </p:set>
                                    <p:anim calcmode="lin" valueType="num">
                                      <p:cBhvr additive="base">
                                        <p:cTn dur="500"/>
                                        <p:tgtEl>
                                          <p:spTgt spid="1974">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4">
                                            <p:txEl>
                                              <p:pRg end="7" st="7"/>
                                            </p:txEl>
                                          </p:spTgt>
                                        </p:tgtEl>
                                        <p:attrNameLst>
                                          <p:attrName>style.visibility</p:attrName>
                                        </p:attrNameLst>
                                      </p:cBhvr>
                                      <p:to>
                                        <p:strVal val="visible"/>
                                      </p:to>
                                    </p:set>
                                    <p:anim calcmode="lin" valueType="num">
                                      <p:cBhvr additive="base">
                                        <p:cTn dur="500"/>
                                        <p:tgtEl>
                                          <p:spTgt spid="1974">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4">
                                            <p:txEl>
                                              <p:pRg end="8" st="8"/>
                                            </p:txEl>
                                          </p:spTgt>
                                        </p:tgtEl>
                                        <p:attrNameLst>
                                          <p:attrName>style.visibility</p:attrName>
                                        </p:attrNameLst>
                                      </p:cBhvr>
                                      <p:to>
                                        <p:strVal val="visible"/>
                                      </p:to>
                                    </p:set>
                                    <p:anim calcmode="lin" valueType="num">
                                      <p:cBhvr additive="base">
                                        <p:cTn dur="500"/>
                                        <p:tgtEl>
                                          <p:spTgt spid="1974">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250"/>
                            </p:stCondLst>
                            <p:childTnLst>
                              <p:par>
                                <p:cTn fill="hold" nodeType="afterEffect" presetClass="entr" presetID="10" presetSubtype="0">
                                  <p:stCondLst>
                                    <p:cond delay="0"/>
                                  </p:stCondLst>
                                  <p:childTnLst>
                                    <p:set>
                                      <p:cBhvr>
                                        <p:cTn dur="1" fill="hold">
                                          <p:stCondLst>
                                            <p:cond delay="0"/>
                                          </p:stCondLst>
                                        </p:cTn>
                                        <p:tgtEl>
                                          <p:spTgt spid="1964"/>
                                        </p:tgtEl>
                                        <p:attrNameLst>
                                          <p:attrName>style.visibility</p:attrName>
                                        </p:attrNameLst>
                                      </p:cBhvr>
                                      <p:to>
                                        <p:strVal val="visible"/>
                                      </p:to>
                                    </p:set>
                                    <p:animEffect filter="fade" transition="in">
                                      <p:cBhvr>
                                        <p:cTn dur="750"/>
                                        <p:tgtEl>
                                          <p:spTgt spid="1964"/>
                                        </p:tgtEl>
                                      </p:cBhvr>
                                    </p:animEffect>
                                  </p:childTnLst>
                                </p:cTn>
                              </p:par>
                              <p:par>
                                <p:cTn fill="hold" nodeType="withEffect" presetClass="entr" presetID="10" presetSubtype="0">
                                  <p:stCondLst>
                                    <p:cond delay="100"/>
                                  </p:stCondLst>
                                  <p:childTnLst>
                                    <p:set>
                                      <p:cBhvr>
                                        <p:cTn dur="1" fill="hold">
                                          <p:stCondLst>
                                            <p:cond delay="0"/>
                                          </p:stCondLst>
                                        </p:cTn>
                                        <p:tgtEl>
                                          <p:spTgt spid="1965"/>
                                        </p:tgtEl>
                                        <p:attrNameLst>
                                          <p:attrName>style.visibility</p:attrName>
                                        </p:attrNameLst>
                                      </p:cBhvr>
                                      <p:to>
                                        <p:strVal val="visible"/>
                                      </p:to>
                                    </p:set>
                                    <p:animEffect filter="fade" transition="in">
                                      <p:cBhvr>
                                        <p:cTn dur="750"/>
                                        <p:tgtEl>
                                          <p:spTgt spid="1965"/>
                                        </p:tgtEl>
                                      </p:cBhvr>
                                    </p:animEffect>
                                  </p:childTnLst>
                                </p:cTn>
                              </p:par>
                              <p:par>
                                <p:cTn fill="hold" nodeType="withEffect" presetClass="entr" presetID="10" presetSubtype="0">
                                  <p:stCondLst>
                                    <p:cond delay="200"/>
                                  </p:stCondLst>
                                  <p:childTnLst>
                                    <p:set>
                                      <p:cBhvr>
                                        <p:cTn dur="1" fill="hold">
                                          <p:stCondLst>
                                            <p:cond delay="0"/>
                                          </p:stCondLst>
                                        </p:cTn>
                                        <p:tgtEl>
                                          <p:spTgt spid="1966"/>
                                        </p:tgtEl>
                                        <p:attrNameLst>
                                          <p:attrName>style.visibility</p:attrName>
                                        </p:attrNameLst>
                                      </p:cBhvr>
                                      <p:to>
                                        <p:strVal val="visible"/>
                                      </p:to>
                                    </p:set>
                                    <p:animEffect filter="fade" transition="in">
                                      <p:cBhvr>
                                        <p:cTn dur="750"/>
                                        <p:tgtEl>
                                          <p:spTgt spid="1966"/>
                                        </p:tgtEl>
                                      </p:cBhvr>
                                    </p:animEffect>
                                  </p:childTnLst>
                                </p:cTn>
                              </p:par>
                              <p:par>
                                <p:cTn fill="hold" nodeType="withEffect" presetClass="entr" presetID="2" presetSubtype="1">
                                  <p:stCondLst>
                                    <p:cond delay="0"/>
                                  </p:stCondLst>
                                  <p:childTnLst>
                                    <p:set>
                                      <p:cBhvr>
                                        <p:cTn dur="1" fill="hold">
                                          <p:stCondLst>
                                            <p:cond delay="0"/>
                                          </p:stCondLst>
                                        </p:cTn>
                                        <p:tgtEl>
                                          <p:spTgt spid="1964"/>
                                        </p:tgtEl>
                                        <p:attrNameLst>
                                          <p:attrName>style.visibility</p:attrName>
                                        </p:attrNameLst>
                                      </p:cBhvr>
                                      <p:to>
                                        <p:strVal val="visible"/>
                                      </p:to>
                                    </p:set>
                                    <p:anim calcmode="lin" valueType="num">
                                      <p:cBhvr additive="base">
                                        <p:cTn dur="750"/>
                                        <p:tgtEl>
                                          <p:spTgt spid="19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1965"/>
                                        </p:tgtEl>
                                        <p:attrNameLst>
                                          <p:attrName>style.visibility</p:attrName>
                                        </p:attrNameLst>
                                      </p:cBhvr>
                                      <p:to>
                                        <p:strVal val="visible"/>
                                      </p:to>
                                    </p:set>
                                    <p:anim calcmode="lin" valueType="num">
                                      <p:cBhvr additive="base">
                                        <p:cTn dur="750"/>
                                        <p:tgtEl>
                                          <p:spTgt spid="19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66"/>
                                        </p:tgtEl>
                                        <p:attrNameLst>
                                          <p:attrName>style.visibility</p:attrName>
                                        </p:attrNameLst>
                                      </p:cBhvr>
                                      <p:to>
                                        <p:strVal val="visible"/>
                                      </p:to>
                                    </p:set>
                                    <p:anim calcmode="lin" valueType="num">
                                      <p:cBhvr additive="base">
                                        <p:cTn dur="750"/>
                                        <p:tgtEl>
                                          <p:spTgt spid="1966"/>
                                        </p:tgtEl>
                                        <p:attrNameLst>
                                          <p:attrName>ppt_y</p:attrName>
                                        </p:attrNameLst>
                                      </p:cBhvr>
                                      <p:tavLst>
                                        <p:tav fmla="" tm="0">
                                          <p:val>
                                            <p:strVal val="#ppt_y-1"/>
                                          </p:val>
                                        </p:tav>
                                        <p:tav fmla="" tm="100000">
                                          <p:val>
                                            <p:strVal val="#ppt_y"/>
                                          </p:val>
                                        </p:tav>
                                      </p:tavLst>
                                    </p:anim>
                                  </p:childTnLst>
                                </p:cTn>
                              </p:par>
                            </p:childTnLst>
                          </p:cTn>
                        </p:par>
                        <p:par>
                          <p:cTn fill="hold">
                            <p:stCondLst>
                              <p:cond delay="7000"/>
                            </p:stCondLst>
                            <p:childTnLst>
                              <p:par>
                                <p:cTn fill="hold" nodeType="afterEffect" presetClass="entr" presetID="2" presetSubtype="4">
                                  <p:stCondLst>
                                    <p:cond delay="0"/>
                                  </p:stCondLst>
                                  <p:childTnLst>
                                    <p:set>
                                      <p:cBhvr>
                                        <p:cTn dur="1" fill="hold">
                                          <p:stCondLst>
                                            <p:cond delay="0"/>
                                          </p:stCondLst>
                                        </p:cTn>
                                        <p:tgtEl>
                                          <p:spTgt spid="1976">
                                            <p:txEl>
                                              <p:pRg end="0" st="0"/>
                                            </p:txEl>
                                          </p:spTgt>
                                        </p:tgtEl>
                                        <p:attrNameLst>
                                          <p:attrName>style.visibility</p:attrName>
                                        </p:attrNameLst>
                                      </p:cBhvr>
                                      <p:to>
                                        <p:strVal val="visible"/>
                                      </p:to>
                                    </p:set>
                                    <p:anim calcmode="lin" valueType="num">
                                      <p:cBhvr additive="base">
                                        <p:cTn dur="500"/>
                                        <p:tgtEl>
                                          <p:spTgt spid="1976">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2" presetSubtype="4">
                                  <p:stCondLst>
                                    <p:cond delay="0"/>
                                  </p:stCondLst>
                                  <p:childTnLst>
                                    <p:set>
                                      <p:cBhvr>
                                        <p:cTn dur="1" fill="hold">
                                          <p:stCondLst>
                                            <p:cond delay="0"/>
                                          </p:stCondLst>
                                        </p:cTn>
                                        <p:tgtEl>
                                          <p:spTgt spid="1976">
                                            <p:txEl>
                                              <p:pRg end="1" st="1"/>
                                            </p:txEl>
                                          </p:spTgt>
                                        </p:tgtEl>
                                        <p:attrNameLst>
                                          <p:attrName>style.visibility</p:attrName>
                                        </p:attrNameLst>
                                      </p:cBhvr>
                                      <p:to>
                                        <p:strVal val="visible"/>
                                      </p:to>
                                    </p:set>
                                    <p:anim calcmode="lin" valueType="num">
                                      <p:cBhvr additive="base">
                                        <p:cTn dur="500"/>
                                        <p:tgtEl>
                                          <p:spTgt spid="1976">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000"/>
                            </p:stCondLst>
                            <p:childTnLst>
                              <p:par>
                                <p:cTn fill="hold" nodeType="afterEffect" presetClass="entr" presetID="2" presetSubtype="4">
                                  <p:stCondLst>
                                    <p:cond delay="0"/>
                                  </p:stCondLst>
                                  <p:childTnLst>
                                    <p:set>
                                      <p:cBhvr>
                                        <p:cTn dur="1" fill="hold">
                                          <p:stCondLst>
                                            <p:cond delay="0"/>
                                          </p:stCondLst>
                                        </p:cTn>
                                        <p:tgtEl>
                                          <p:spTgt spid="1976">
                                            <p:txEl>
                                              <p:pRg end="2" st="2"/>
                                            </p:txEl>
                                          </p:spTgt>
                                        </p:tgtEl>
                                        <p:attrNameLst>
                                          <p:attrName>style.visibility</p:attrName>
                                        </p:attrNameLst>
                                      </p:cBhvr>
                                      <p:to>
                                        <p:strVal val="visible"/>
                                      </p:to>
                                    </p:set>
                                    <p:anim calcmode="lin" valueType="num">
                                      <p:cBhvr additive="base">
                                        <p:cTn dur="500"/>
                                        <p:tgtEl>
                                          <p:spTgt spid="1976">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500"/>
                            </p:stCondLst>
                            <p:childTnLst>
                              <p:par>
                                <p:cTn fill="hold" nodeType="afterEffect" presetClass="entr" presetID="2" presetSubtype="4">
                                  <p:stCondLst>
                                    <p:cond delay="0"/>
                                  </p:stCondLst>
                                  <p:childTnLst>
                                    <p:set>
                                      <p:cBhvr>
                                        <p:cTn dur="1" fill="hold">
                                          <p:stCondLst>
                                            <p:cond delay="0"/>
                                          </p:stCondLst>
                                        </p:cTn>
                                        <p:tgtEl>
                                          <p:spTgt spid="1976">
                                            <p:txEl>
                                              <p:pRg end="3" st="3"/>
                                            </p:txEl>
                                          </p:spTgt>
                                        </p:tgtEl>
                                        <p:attrNameLst>
                                          <p:attrName>style.visibility</p:attrName>
                                        </p:attrNameLst>
                                      </p:cBhvr>
                                      <p:to>
                                        <p:strVal val="visible"/>
                                      </p:to>
                                    </p:set>
                                    <p:anim calcmode="lin" valueType="num">
                                      <p:cBhvr additive="base">
                                        <p:cTn dur="500"/>
                                        <p:tgtEl>
                                          <p:spTgt spid="1976">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000"/>
                            </p:stCondLst>
                            <p:childTnLst>
                              <p:par>
                                <p:cTn fill="hold" nodeType="afterEffect" presetClass="entr" presetID="2" presetSubtype="4">
                                  <p:stCondLst>
                                    <p:cond delay="0"/>
                                  </p:stCondLst>
                                  <p:childTnLst>
                                    <p:set>
                                      <p:cBhvr>
                                        <p:cTn dur="1" fill="hold">
                                          <p:stCondLst>
                                            <p:cond delay="0"/>
                                          </p:stCondLst>
                                        </p:cTn>
                                        <p:tgtEl>
                                          <p:spTgt spid="1976">
                                            <p:txEl>
                                              <p:pRg end="4" st="4"/>
                                            </p:txEl>
                                          </p:spTgt>
                                        </p:tgtEl>
                                        <p:attrNameLst>
                                          <p:attrName>style.visibility</p:attrName>
                                        </p:attrNameLst>
                                      </p:cBhvr>
                                      <p:to>
                                        <p:strVal val="visible"/>
                                      </p:to>
                                    </p:set>
                                    <p:anim calcmode="lin" valueType="num">
                                      <p:cBhvr additive="base">
                                        <p:cTn dur="500"/>
                                        <p:tgtEl>
                                          <p:spTgt spid="1976">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500"/>
                            </p:stCondLst>
                            <p:childTnLst>
                              <p:par>
                                <p:cTn fill="hold" nodeType="afterEffect" presetClass="entr" presetID="2" presetSubtype="4">
                                  <p:stCondLst>
                                    <p:cond delay="0"/>
                                  </p:stCondLst>
                                  <p:childTnLst>
                                    <p:set>
                                      <p:cBhvr>
                                        <p:cTn dur="1" fill="hold">
                                          <p:stCondLst>
                                            <p:cond delay="0"/>
                                          </p:stCondLst>
                                        </p:cTn>
                                        <p:tgtEl>
                                          <p:spTgt spid="1976">
                                            <p:txEl>
                                              <p:pRg end="5" st="5"/>
                                            </p:txEl>
                                          </p:spTgt>
                                        </p:tgtEl>
                                        <p:attrNameLst>
                                          <p:attrName>style.visibility</p:attrName>
                                        </p:attrNameLst>
                                      </p:cBhvr>
                                      <p:to>
                                        <p:strVal val="visible"/>
                                      </p:to>
                                    </p:set>
                                    <p:anim calcmode="lin" valueType="num">
                                      <p:cBhvr additive="base">
                                        <p:cTn dur="500"/>
                                        <p:tgtEl>
                                          <p:spTgt spid="1976">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000"/>
                            </p:stCondLst>
                            <p:childTnLst>
                              <p:par>
                                <p:cTn fill="hold" nodeType="afterEffect" presetClass="entr" presetID="2" presetSubtype="4">
                                  <p:stCondLst>
                                    <p:cond delay="0"/>
                                  </p:stCondLst>
                                  <p:childTnLst>
                                    <p:set>
                                      <p:cBhvr>
                                        <p:cTn dur="1" fill="hold">
                                          <p:stCondLst>
                                            <p:cond delay="0"/>
                                          </p:stCondLst>
                                        </p:cTn>
                                        <p:tgtEl>
                                          <p:spTgt spid="1976">
                                            <p:txEl>
                                              <p:pRg end="6" st="6"/>
                                            </p:txEl>
                                          </p:spTgt>
                                        </p:tgtEl>
                                        <p:attrNameLst>
                                          <p:attrName>style.visibility</p:attrName>
                                        </p:attrNameLst>
                                      </p:cBhvr>
                                      <p:to>
                                        <p:strVal val="visible"/>
                                      </p:to>
                                    </p:set>
                                    <p:anim calcmode="lin" valueType="num">
                                      <p:cBhvr additive="base">
                                        <p:cTn dur="500"/>
                                        <p:tgtEl>
                                          <p:spTgt spid="1976">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4">
                                  <p:stCondLst>
                                    <p:cond delay="0"/>
                                  </p:stCondLst>
                                  <p:childTnLst>
                                    <p:set>
                                      <p:cBhvr>
                                        <p:cTn dur="1" fill="hold">
                                          <p:stCondLst>
                                            <p:cond delay="0"/>
                                          </p:stCondLst>
                                        </p:cTn>
                                        <p:tgtEl>
                                          <p:spTgt spid="1976">
                                            <p:txEl>
                                              <p:pRg end="7" st="7"/>
                                            </p:txEl>
                                          </p:spTgt>
                                        </p:tgtEl>
                                        <p:attrNameLst>
                                          <p:attrName>style.visibility</p:attrName>
                                        </p:attrNameLst>
                                      </p:cBhvr>
                                      <p:to>
                                        <p:strVal val="visible"/>
                                      </p:to>
                                    </p:set>
                                    <p:anim calcmode="lin" valueType="num">
                                      <p:cBhvr additive="base">
                                        <p:cTn dur="500"/>
                                        <p:tgtEl>
                                          <p:spTgt spid="1976">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000"/>
                            </p:stCondLst>
                            <p:childTnLst>
                              <p:par>
                                <p:cTn fill="hold" nodeType="afterEffect" presetClass="entr" presetID="2" presetSubtype="4">
                                  <p:stCondLst>
                                    <p:cond delay="0"/>
                                  </p:stCondLst>
                                  <p:childTnLst>
                                    <p:set>
                                      <p:cBhvr>
                                        <p:cTn dur="1" fill="hold">
                                          <p:stCondLst>
                                            <p:cond delay="0"/>
                                          </p:stCondLst>
                                        </p:cTn>
                                        <p:tgtEl>
                                          <p:spTgt spid="1976">
                                            <p:txEl>
                                              <p:pRg end="8" st="8"/>
                                            </p:txEl>
                                          </p:spTgt>
                                        </p:tgtEl>
                                        <p:attrNameLst>
                                          <p:attrName>style.visibility</p:attrName>
                                        </p:attrNameLst>
                                      </p:cBhvr>
                                      <p:to>
                                        <p:strVal val="visible"/>
                                      </p:to>
                                    </p:set>
                                    <p:anim calcmode="lin" valueType="num">
                                      <p:cBhvr additive="base">
                                        <p:cTn dur="500"/>
                                        <p:tgtEl>
                                          <p:spTgt spid="1976">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2" presetSubtype="4">
                                  <p:stCondLst>
                                    <p:cond delay="0"/>
                                  </p:stCondLst>
                                  <p:childTnLst>
                                    <p:set>
                                      <p:cBhvr>
                                        <p:cTn dur="1" fill="hold">
                                          <p:stCondLst>
                                            <p:cond delay="0"/>
                                          </p:stCondLst>
                                        </p:cTn>
                                        <p:tgtEl>
                                          <p:spTgt spid="1978"/>
                                        </p:tgtEl>
                                        <p:attrNameLst>
                                          <p:attrName>style.visibility</p:attrName>
                                        </p:attrNameLst>
                                      </p:cBhvr>
                                      <p:to>
                                        <p:strVal val="visible"/>
                                      </p:to>
                                    </p:set>
                                    <p:anim calcmode="lin" valueType="num">
                                      <p:cBhvr additive="base">
                                        <p:cTn dur="500"/>
                                        <p:tgtEl>
                                          <p:spTgt spid="19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7">
                                            <p:txEl>
                                              <p:pRg end="0" st="0"/>
                                            </p:txEl>
                                          </p:spTgt>
                                        </p:tgtEl>
                                        <p:attrNameLst>
                                          <p:attrName>style.visibility</p:attrName>
                                        </p:attrNameLst>
                                      </p:cBhvr>
                                      <p:to>
                                        <p:strVal val="visible"/>
                                      </p:to>
                                    </p:set>
                                    <p:anim calcmode="lin" valueType="num">
                                      <p:cBhvr additive="base">
                                        <p:cTn dur="500"/>
                                        <p:tgtEl>
                                          <p:spTgt spid="197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7">
                                            <p:txEl>
                                              <p:pRg end="1" st="1"/>
                                            </p:txEl>
                                          </p:spTgt>
                                        </p:tgtEl>
                                        <p:attrNameLst>
                                          <p:attrName>style.visibility</p:attrName>
                                        </p:attrNameLst>
                                      </p:cBhvr>
                                      <p:to>
                                        <p:strVal val="visible"/>
                                      </p:to>
                                    </p:set>
                                    <p:anim calcmode="lin" valueType="num">
                                      <p:cBhvr additive="base">
                                        <p:cTn dur="500"/>
                                        <p:tgtEl>
                                          <p:spTgt spid="197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7">
                                            <p:txEl>
                                              <p:pRg end="2" st="2"/>
                                            </p:txEl>
                                          </p:spTgt>
                                        </p:tgtEl>
                                        <p:attrNameLst>
                                          <p:attrName>style.visibility</p:attrName>
                                        </p:attrNameLst>
                                      </p:cBhvr>
                                      <p:to>
                                        <p:strVal val="visible"/>
                                      </p:to>
                                    </p:set>
                                    <p:anim calcmode="lin" valueType="num">
                                      <p:cBhvr additive="base">
                                        <p:cTn dur="500"/>
                                        <p:tgtEl>
                                          <p:spTgt spid="197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7">
                                            <p:txEl>
                                              <p:pRg end="3" st="3"/>
                                            </p:txEl>
                                          </p:spTgt>
                                        </p:tgtEl>
                                        <p:attrNameLst>
                                          <p:attrName>style.visibility</p:attrName>
                                        </p:attrNameLst>
                                      </p:cBhvr>
                                      <p:to>
                                        <p:strVal val="visible"/>
                                      </p:to>
                                    </p:set>
                                    <p:anim calcmode="lin" valueType="num">
                                      <p:cBhvr additive="base">
                                        <p:cTn dur="500"/>
                                        <p:tgtEl>
                                          <p:spTgt spid="197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7">
                                            <p:txEl>
                                              <p:pRg end="4" st="4"/>
                                            </p:txEl>
                                          </p:spTgt>
                                        </p:tgtEl>
                                        <p:attrNameLst>
                                          <p:attrName>style.visibility</p:attrName>
                                        </p:attrNameLst>
                                      </p:cBhvr>
                                      <p:to>
                                        <p:strVal val="visible"/>
                                      </p:to>
                                    </p:set>
                                    <p:anim calcmode="lin" valueType="num">
                                      <p:cBhvr additive="base">
                                        <p:cTn dur="500"/>
                                        <p:tgtEl>
                                          <p:spTgt spid="197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7">
                                            <p:txEl>
                                              <p:pRg end="5" st="5"/>
                                            </p:txEl>
                                          </p:spTgt>
                                        </p:tgtEl>
                                        <p:attrNameLst>
                                          <p:attrName>style.visibility</p:attrName>
                                        </p:attrNameLst>
                                      </p:cBhvr>
                                      <p:to>
                                        <p:strVal val="visible"/>
                                      </p:to>
                                    </p:set>
                                    <p:anim calcmode="lin" valueType="num">
                                      <p:cBhvr additive="base">
                                        <p:cTn dur="500"/>
                                        <p:tgtEl>
                                          <p:spTgt spid="197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7">
                                            <p:txEl>
                                              <p:pRg end="6" st="6"/>
                                            </p:txEl>
                                          </p:spTgt>
                                        </p:tgtEl>
                                        <p:attrNameLst>
                                          <p:attrName>style.visibility</p:attrName>
                                        </p:attrNameLst>
                                      </p:cBhvr>
                                      <p:to>
                                        <p:strVal val="visible"/>
                                      </p:to>
                                    </p:set>
                                    <p:anim calcmode="lin" valueType="num">
                                      <p:cBhvr additive="base">
                                        <p:cTn dur="500"/>
                                        <p:tgtEl>
                                          <p:spTgt spid="197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7">
                                            <p:txEl>
                                              <p:pRg end="7" st="7"/>
                                            </p:txEl>
                                          </p:spTgt>
                                        </p:tgtEl>
                                        <p:attrNameLst>
                                          <p:attrName>style.visibility</p:attrName>
                                        </p:attrNameLst>
                                      </p:cBhvr>
                                      <p:to>
                                        <p:strVal val="visible"/>
                                      </p:to>
                                    </p:set>
                                    <p:anim calcmode="lin" valueType="num">
                                      <p:cBhvr additive="base">
                                        <p:cTn dur="500"/>
                                        <p:tgtEl>
                                          <p:spTgt spid="197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77">
                                            <p:txEl>
                                              <p:pRg end="8" st="8"/>
                                            </p:txEl>
                                          </p:spTgt>
                                        </p:tgtEl>
                                        <p:attrNameLst>
                                          <p:attrName>style.visibility</p:attrName>
                                        </p:attrNameLst>
                                      </p:cBhvr>
                                      <p:to>
                                        <p:strVal val="visible"/>
                                      </p:to>
                                    </p:set>
                                    <p:anim calcmode="lin" valueType="num">
                                      <p:cBhvr additive="base">
                                        <p:cTn dur="500"/>
                                        <p:tgtEl>
                                          <p:spTgt spid="1977">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967"/>
                                        </p:tgtEl>
                                        <p:attrNameLst>
                                          <p:attrName>style.visibility</p:attrName>
                                        </p:attrNameLst>
                                      </p:cBhvr>
                                      <p:to>
                                        <p:strVal val="visible"/>
                                      </p:to>
                                    </p:set>
                                    <p:animEffect filter="fade" transition="in">
                                      <p:cBhvr>
                                        <p:cTn dur="750"/>
                                        <p:tgtEl>
                                          <p:spTgt spid="1967"/>
                                        </p:tgtEl>
                                      </p:cBhvr>
                                    </p:animEffect>
                                  </p:childTnLst>
                                </p:cTn>
                              </p:par>
                              <p:par>
                                <p:cTn fill="hold" nodeType="withEffect" presetClass="entr" presetID="10" presetSubtype="0">
                                  <p:stCondLst>
                                    <p:cond delay="100"/>
                                  </p:stCondLst>
                                  <p:childTnLst>
                                    <p:set>
                                      <p:cBhvr>
                                        <p:cTn dur="1" fill="hold">
                                          <p:stCondLst>
                                            <p:cond delay="0"/>
                                          </p:stCondLst>
                                        </p:cTn>
                                        <p:tgtEl>
                                          <p:spTgt spid="1968"/>
                                        </p:tgtEl>
                                        <p:attrNameLst>
                                          <p:attrName>style.visibility</p:attrName>
                                        </p:attrNameLst>
                                      </p:cBhvr>
                                      <p:to>
                                        <p:strVal val="visible"/>
                                      </p:to>
                                    </p:set>
                                    <p:animEffect filter="fade" transition="in">
                                      <p:cBhvr>
                                        <p:cTn dur="750"/>
                                        <p:tgtEl>
                                          <p:spTgt spid="1968"/>
                                        </p:tgtEl>
                                      </p:cBhvr>
                                    </p:animEffect>
                                  </p:childTnLst>
                                </p:cTn>
                              </p:par>
                              <p:par>
                                <p:cTn fill="hold" nodeType="withEffect" presetClass="entr" presetID="10" presetSubtype="0">
                                  <p:stCondLst>
                                    <p:cond delay="200"/>
                                  </p:stCondLst>
                                  <p:childTnLst>
                                    <p:set>
                                      <p:cBhvr>
                                        <p:cTn dur="1" fill="hold">
                                          <p:stCondLst>
                                            <p:cond delay="0"/>
                                          </p:stCondLst>
                                        </p:cTn>
                                        <p:tgtEl>
                                          <p:spTgt spid="1969"/>
                                        </p:tgtEl>
                                        <p:attrNameLst>
                                          <p:attrName>style.visibility</p:attrName>
                                        </p:attrNameLst>
                                      </p:cBhvr>
                                      <p:to>
                                        <p:strVal val="visible"/>
                                      </p:to>
                                    </p:set>
                                    <p:animEffect filter="fade" transition="in">
                                      <p:cBhvr>
                                        <p:cTn dur="750"/>
                                        <p:tgtEl>
                                          <p:spTgt spid="1969"/>
                                        </p:tgtEl>
                                      </p:cBhvr>
                                    </p:animEffect>
                                  </p:childTnLst>
                                </p:cTn>
                              </p:par>
                              <p:par>
                                <p:cTn fill="hold" nodeType="withEffect" presetClass="entr" presetID="2" presetSubtype="1">
                                  <p:stCondLst>
                                    <p:cond delay="0"/>
                                  </p:stCondLst>
                                  <p:childTnLst>
                                    <p:set>
                                      <p:cBhvr>
                                        <p:cTn dur="1" fill="hold">
                                          <p:stCondLst>
                                            <p:cond delay="0"/>
                                          </p:stCondLst>
                                        </p:cTn>
                                        <p:tgtEl>
                                          <p:spTgt spid="1967"/>
                                        </p:tgtEl>
                                        <p:attrNameLst>
                                          <p:attrName>style.visibility</p:attrName>
                                        </p:attrNameLst>
                                      </p:cBhvr>
                                      <p:to>
                                        <p:strVal val="visible"/>
                                      </p:to>
                                    </p:set>
                                    <p:anim calcmode="lin" valueType="num">
                                      <p:cBhvr additive="base">
                                        <p:cTn dur="750"/>
                                        <p:tgtEl>
                                          <p:spTgt spid="19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1968"/>
                                        </p:tgtEl>
                                        <p:attrNameLst>
                                          <p:attrName>style.visibility</p:attrName>
                                        </p:attrNameLst>
                                      </p:cBhvr>
                                      <p:to>
                                        <p:strVal val="visible"/>
                                      </p:to>
                                    </p:set>
                                    <p:anim calcmode="lin" valueType="num">
                                      <p:cBhvr additive="base">
                                        <p:cTn dur="750"/>
                                        <p:tgtEl>
                                          <p:spTgt spid="19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69"/>
                                        </p:tgtEl>
                                        <p:attrNameLst>
                                          <p:attrName>style.visibility</p:attrName>
                                        </p:attrNameLst>
                                      </p:cBhvr>
                                      <p:to>
                                        <p:strVal val="visible"/>
                                      </p:to>
                                    </p:set>
                                    <p:anim calcmode="lin" valueType="num">
                                      <p:cBhvr additive="base">
                                        <p:cTn dur="750"/>
                                        <p:tgtEl>
                                          <p:spTgt spid="1969"/>
                                        </p:tgtEl>
                                        <p:attrNameLst>
                                          <p:attrName>ppt_y</p:attrName>
                                        </p:attrNameLst>
                                      </p:cBhvr>
                                      <p:tavLst>
                                        <p:tav fmla="" tm="0">
                                          <p:val>
                                            <p:strVal val="#ppt_y-1"/>
                                          </p:val>
                                        </p:tav>
                                        <p:tav fmla="" tm="100000">
                                          <p:val>
                                            <p:strVal val="#ppt_y"/>
                                          </p:val>
                                        </p:tav>
                                      </p:tavLst>
                                    </p:anim>
                                  </p:childTnLst>
                                </p:cTn>
                              </p:par>
                            </p:childTnLst>
                          </p:cTn>
                        </p:par>
                        <p:par>
                          <p:cTn fill="hold">
                            <p:stCondLst>
                              <p:cond delay="12750"/>
                            </p:stCondLst>
                            <p:childTnLst>
                              <p:par>
                                <p:cTn fill="hold" nodeType="afterEffect" presetClass="entr" presetID="2" presetSubtype="4">
                                  <p:stCondLst>
                                    <p:cond delay="0"/>
                                  </p:stCondLst>
                                  <p:childTnLst>
                                    <p:set>
                                      <p:cBhvr>
                                        <p:cTn dur="1" fill="hold">
                                          <p:stCondLst>
                                            <p:cond delay="0"/>
                                          </p:stCondLst>
                                        </p:cTn>
                                        <p:tgtEl>
                                          <p:spTgt spid="1979">
                                            <p:txEl>
                                              <p:pRg end="0" st="0"/>
                                            </p:txEl>
                                          </p:spTgt>
                                        </p:tgtEl>
                                        <p:attrNameLst>
                                          <p:attrName>style.visibility</p:attrName>
                                        </p:attrNameLst>
                                      </p:cBhvr>
                                      <p:to>
                                        <p:strVal val="visible"/>
                                      </p:to>
                                    </p:set>
                                    <p:anim calcmode="lin" valueType="num">
                                      <p:cBhvr additive="base">
                                        <p:cTn dur="500"/>
                                        <p:tgtEl>
                                          <p:spTgt spid="1979">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250"/>
                            </p:stCondLst>
                            <p:childTnLst>
                              <p:par>
                                <p:cTn fill="hold" nodeType="afterEffect" presetClass="entr" presetID="2" presetSubtype="4">
                                  <p:stCondLst>
                                    <p:cond delay="0"/>
                                  </p:stCondLst>
                                  <p:childTnLst>
                                    <p:set>
                                      <p:cBhvr>
                                        <p:cTn dur="1" fill="hold">
                                          <p:stCondLst>
                                            <p:cond delay="0"/>
                                          </p:stCondLst>
                                        </p:cTn>
                                        <p:tgtEl>
                                          <p:spTgt spid="1979">
                                            <p:txEl>
                                              <p:pRg end="1" st="1"/>
                                            </p:txEl>
                                          </p:spTgt>
                                        </p:tgtEl>
                                        <p:attrNameLst>
                                          <p:attrName>style.visibility</p:attrName>
                                        </p:attrNameLst>
                                      </p:cBhvr>
                                      <p:to>
                                        <p:strVal val="visible"/>
                                      </p:to>
                                    </p:set>
                                    <p:anim calcmode="lin" valueType="num">
                                      <p:cBhvr additive="base">
                                        <p:cTn dur="500"/>
                                        <p:tgtEl>
                                          <p:spTgt spid="1979">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750"/>
                            </p:stCondLst>
                            <p:childTnLst>
                              <p:par>
                                <p:cTn fill="hold" nodeType="afterEffect" presetClass="entr" presetID="2" presetSubtype="4">
                                  <p:stCondLst>
                                    <p:cond delay="0"/>
                                  </p:stCondLst>
                                  <p:childTnLst>
                                    <p:set>
                                      <p:cBhvr>
                                        <p:cTn dur="1" fill="hold">
                                          <p:stCondLst>
                                            <p:cond delay="0"/>
                                          </p:stCondLst>
                                        </p:cTn>
                                        <p:tgtEl>
                                          <p:spTgt spid="1979">
                                            <p:txEl>
                                              <p:pRg end="2" st="2"/>
                                            </p:txEl>
                                          </p:spTgt>
                                        </p:tgtEl>
                                        <p:attrNameLst>
                                          <p:attrName>style.visibility</p:attrName>
                                        </p:attrNameLst>
                                      </p:cBhvr>
                                      <p:to>
                                        <p:strVal val="visible"/>
                                      </p:to>
                                    </p:set>
                                    <p:anim calcmode="lin" valueType="num">
                                      <p:cBhvr additive="base">
                                        <p:cTn dur="500"/>
                                        <p:tgtEl>
                                          <p:spTgt spid="1979">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250"/>
                            </p:stCondLst>
                            <p:childTnLst>
                              <p:par>
                                <p:cTn fill="hold" nodeType="afterEffect" presetClass="entr" presetID="2" presetSubtype="4">
                                  <p:stCondLst>
                                    <p:cond delay="0"/>
                                  </p:stCondLst>
                                  <p:childTnLst>
                                    <p:set>
                                      <p:cBhvr>
                                        <p:cTn dur="1" fill="hold">
                                          <p:stCondLst>
                                            <p:cond delay="0"/>
                                          </p:stCondLst>
                                        </p:cTn>
                                        <p:tgtEl>
                                          <p:spTgt spid="1979">
                                            <p:txEl>
                                              <p:pRg end="3" st="3"/>
                                            </p:txEl>
                                          </p:spTgt>
                                        </p:tgtEl>
                                        <p:attrNameLst>
                                          <p:attrName>style.visibility</p:attrName>
                                        </p:attrNameLst>
                                      </p:cBhvr>
                                      <p:to>
                                        <p:strVal val="visible"/>
                                      </p:to>
                                    </p:set>
                                    <p:anim calcmode="lin" valueType="num">
                                      <p:cBhvr additive="base">
                                        <p:cTn dur="500"/>
                                        <p:tgtEl>
                                          <p:spTgt spid="1979">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750"/>
                            </p:stCondLst>
                            <p:childTnLst>
                              <p:par>
                                <p:cTn fill="hold" nodeType="afterEffect" presetClass="entr" presetID="2" presetSubtype="4">
                                  <p:stCondLst>
                                    <p:cond delay="0"/>
                                  </p:stCondLst>
                                  <p:childTnLst>
                                    <p:set>
                                      <p:cBhvr>
                                        <p:cTn dur="1" fill="hold">
                                          <p:stCondLst>
                                            <p:cond delay="0"/>
                                          </p:stCondLst>
                                        </p:cTn>
                                        <p:tgtEl>
                                          <p:spTgt spid="1979">
                                            <p:txEl>
                                              <p:pRg end="4" st="4"/>
                                            </p:txEl>
                                          </p:spTgt>
                                        </p:tgtEl>
                                        <p:attrNameLst>
                                          <p:attrName>style.visibility</p:attrName>
                                        </p:attrNameLst>
                                      </p:cBhvr>
                                      <p:to>
                                        <p:strVal val="visible"/>
                                      </p:to>
                                    </p:set>
                                    <p:anim calcmode="lin" valueType="num">
                                      <p:cBhvr additive="base">
                                        <p:cTn dur="500"/>
                                        <p:tgtEl>
                                          <p:spTgt spid="1979">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250"/>
                            </p:stCondLst>
                            <p:childTnLst>
                              <p:par>
                                <p:cTn fill="hold" nodeType="afterEffect" presetClass="entr" presetID="2" presetSubtype="4">
                                  <p:stCondLst>
                                    <p:cond delay="0"/>
                                  </p:stCondLst>
                                  <p:childTnLst>
                                    <p:set>
                                      <p:cBhvr>
                                        <p:cTn dur="1" fill="hold">
                                          <p:stCondLst>
                                            <p:cond delay="0"/>
                                          </p:stCondLst>
                                        </p:cTn>
                                        <p:tgtEl>
                                          <p:spTgt spid="1979">
                                            <p:txEl>
                                              <p:pRg end="5" st="5"/>
                                            </p:txEl>
                                          </p:spTgt>
                                        </p:tgtEl>
                                        <p:attrNameLst>
                                          <p:attrName>style.visibility</p:attrName>
                                        </p:attrNameLst>
                                      </p:cBhvr>
                                      <p:to>
                                        <p:strVal val="visible"/>
                                      </p:to>
                                    </p:set>
                                    <p:anim calcmode="lin" valueType="num">
                                      <p:cBhvr additive="base">
                                        <p:cTn dur="500"/>
                                        <p:tgtEl>
                                          <p:spTgt spid="1979">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750"/>
                            </p:stCondLst>
                            <p:childTnLst>
                              <p:par>
                                <p:cTn fill="hold" nodeType="afterEffect" presetClass="entr" presetID="2" presetSubtype="4">
                                  <p:stCondLst>
                                    <p:cond delay="0"/>
                                  </p:stCondLst>
                                  <p:childTnLst>
                                    <p:set>
                                      <p:cBhvr>
                                        <p:cTn dur="1" fill="hold">
                                          <p:stCondLst>
                                            <p:cond delay="0"/>
                                          </p:stCondLst>
                                        </p:cTn>
                                        <p:tgtEl>
                                          <p:spTgt spid="1979">
                                            <p:txEl>
                                              <p:pRg end="6" st="6"/>
                                            </p:txEl>
                                          </p:spTgt>
                                        </p:tgtEl>
                                        <p:attrNameLst>
                                          <p:attrName>style.visibility</p:attrName>
                                        </p:attrNameLst>
                                      </p:cBhvr>
                                      <p:to>
                                        <p:strVal val="visible"/>
                                      </p:to>
                                    </p:set>
                                    <p:anim calcmode="lin" valueType="num">
                                      <p:cBhvr additive="base">
                                        <p:cTn dur="500"/>
                                        <p:tgtEl>
                                          <p:spTgt spid="1979">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250"/>
                            </p:stCondLst>
                            <p:childTnLst>
                              <p:par>
                                <p:cTn fill="hold" nodeType="afterEffect" presetClass="entr" presetID="2" presetSubtype="4">
                                  <p:stCondLst>
                                    <p:cond delay="0"/>
                                  </p:stCondLst>
                                  <p:childTnLst>
                                    <p:set>
                                      <p:cBhvr>
                                        <p:cTn dur="1" fill="hold">
                                          <p:stCondLst>
                                            <p:cond delay="0"/>
                                          </p:stCondLst>
                                        </p:cTn>
                                        <p:tgtEl>
                                          <p:spTgt spid="1979">
                                            <p:txEl>
                                              <p:pRg end="7" st="7"/>
                                            </p:txEl>
                                          </p:spTgt>
                                        </p:tgtEl>
                                        <p:attrNameLst>
                                          <p:attrName>style.visibility</p:attrName>
                                        </p:attrNameLst>
                                      </p:cBhvr>
                                      <p:to>
                                        <p:strVal val="visible"/>
                                      </p:to>
                                    </p:set>
                                    <p:anim calcmode="lin" valueType="num">
                                      <p:cBhvr additive="base">
                                        <p:cTn dur="500"/>
                                        <p:tgtEl>
                                          <p:spTgt spid="1979">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6750"/>
                            </p:stCondLst>
                            <p:childTnLst>
                              <p:par>
                                <p:cTn fill="hold" nodeType="afterEffect" presetClass="entr" presetID="2" presetSubtype="4">
                                  <p:stCondLst>
                                    <p:cond delay="0"/>
                                  </p:stCondLst>
                                  <p:childTnLst>
                                    <p:set>
                                      <p:cBhvr>
                                        <p:cTn dur="1" fill="hold">
                                          <p:stCondLst>
                                            <p:cond delay="0"/>
                                          </p:stCondLst>
                                        </p:cTn>
                                        <p:tgtEl>
                                          <p:spTgt spid="1979">
                                            <p:txEl>
                                              <p:pRg end="8" st="8"/>
                                            </p:txEl>
                                          </p:spTgt>
                                        </p:tgtEl>
                                        <p:attrNameLst>
                                          <p:attrName>style.visibility</p:attrName>
                                        </p:attrNameLst>
                                      </p:cBhvr>
                                      <p:to>
                                        <p:strVal val="visible"/>
                                      </p:to>
                                    </p:set>
                                    <p:anim calcmode="lin" valueType="num">
                                      <p:cBhvr additive="base">
                                        <p:cTn dur="500"/>
                                        <p:tgtEl>
                                          <p:spTgt spid="1979">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250"/>
                            </p:stCondLst>
                            <p:childTnLst>
                              <p:par>
                                <p:cTn fill="hold" nodeType="afterEffect" presetClass="entr" presetID="2" presetSubtype="4">
                                  <p:stCondLst>
                                    <p:cond delay="0"/>
                                  </p:stCondLst>
                                  <p:childTnLst>
                                    <p:set>
                                      <p:cBhvr>
                                        <p:cTn dur="1" fill="hold">
                                          <p:stCondLst>
                                            <p:cond delay="0"/>
                                          </p:stCondLst>
                                        </p:cTn>
                                        <p:tgtEl>
                                          <p:spTgt spid="1981"/>
                                        </p:tgtEl>
                                        <p:attrNameLst>
                                          <p:attrName>style.visibility</p:attrName>
                                        </p:attrNameLst>
                                      </p:cBhvr>
                                      <p:to>
                                        <p:strVal val="visible"/>
                                      </p:to>
                                    </p:set>
                                    <p:anim calcmode="lin" valueType="num">
                                      <p:cBhvr additive="base">
                                        <p:cTn dur="500"/>
                                        <p:tgtEl>
                                          <p:spTgt spid="19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0">
                                            <p:txEl>
                                              <p:pRg end="0" st="0"/>
                                            </p:txEl>
                                          </p:spTgt>
                                        </p:tgtEl>
                                        <p:attrNameLst>
                                          <p:attrName>style.visibility</p:attrName>
                                        </p:attrNameLst>
                                      </p:cBhvr>
                                      <p:to>
                                        <p:strVal val="visible"/>
                                      </p:to>
                                    </p:set>
                                    <p:anim calcmode="lin" valueType="num">
                                      <p:cBhvr additive="base">
                                        <p:cTn dur="500"/>
                                        <p:tgtEl>
                                          <p:spTgt spid="198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0">
                                            <p:txEl>
                                              <p:pRg end="1" st="1"/>
                                            </p:txEl>
                                          </p:spTgt>
                                        </p:tgtEl>
                                        <p:attrNameLst>
                                          <p:attrName>style.visibility</p:attrName>
                                        </p:attrNameLst>
                                      </p:cBhvr>
                                      <p:to>
                                        <p:strVal val="visible"/>
                                      </p:to>
                                    </p:set>
                                    <p:anim calcmode="lin" valueType="num">
                                      <p:cBhvr additive="base">
                                        <p:cTn dur="500"/>
                                        <p:tgtEl>
                                          <p:spTgt spid="198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0">
                                            <p:txEl>
                                              <p:pRg end="2" st="2"/>
                                            </p:txEl>
                                          </p:spTgt>
                                        </p:tgtEl>
                                        <p:attrNameLst>
                                          <p:attrName>style.visibility</p:attrName>
                                        </p:attrNameLst>
                                      </p:cBhvr>
                                      <p:to>
                                        <p:strVal val="visible"/>
                                      </p:to>
                                    </p:set>
                                    <p:anim calcmode="lin" valueType="num">
                                      <p:cBhvr additive="base">
                                        <p:cTn dur="500"/>
                                        <p:tgtEl>
                                          <p:spTgt spid="1980">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0">
                                            <p:txEl>
                                              <p:pRg end="3" st="3"/>
                                            </p:txEl>
                                          </p:spTgt>
                                        </p:tgtEl>
                                        <p:attrNameLst>
                                          <p:attrName>style.visibility</p:attrName>
                                        </p:attrNameLst>
                                      </p:cBhvr>
                                      <p:to>
                                        <p:strVal val="visible"/>
                                      </p:to>
                                    </p:set>
                                    <p:anim calcmode="lin" valueType="num">
                                      <p:cBhvr additive="base">
                                        <p:cTn dur="500"/>
                                        <p:tgtEl>
                                          <p:spTgt spid="1980">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0">
                                            <p:txEl>
                                              <p:pRg end="4" st="4"/>
                                            </p:txEl>
                                          </p:spTgt>
                                        </p:tgtEl>
                                        <p:attrNameLst>
                                          <p:attrName>style.visibility</p:attrName>
                                        </p:attrNameLst>
                                      </p:cBhvr>
                                      <p:to>
                                        <p:strVal val="visible"/>
                                      </p:to>
                                    </p:set>
                                    <p:anim calcmode="lin" valueType="num">
                                      <p:cBhvr additive="base">
                                        <p:cTn dur="500"/>
                                        <p:tgtEl>
                                          <p:spTgt spid="1980">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0">
                                            <p:txEl>
                                              <p:pRg end="5" st="5"/>
                                            </p:txEl>
                                          </p:spTgt>
                                        </p:tgtEl>
                                        <p:attrNameLst>
                                          <p:attrName>style.visibility</p:attrName>
                                        </p:attrNameLst>
                                      </p:cBhvr>
                                      <p:to>
                                        <p:strVal val="visible"/>
                                      </p:to>
                                    </p:set>
                                    <p:anim calcmode="lin" valueType="num">
                                      <p:cBhvr additive="base">
                                        <p:cTn dur="500"/>
                                        <p:tgtEl>
                                          <p:spTgt spid="1980">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0">
                                            <p:txEl>
                                              <p:pRg end="6" st="6"/>
                                            </p:txEl>
                                          </p:spTgt>
                                        </p:tgtEl>
                                        <p:attrNameLst>
                                          <p:attrName>style.visibility</p:attrName>
                                        </p:attrNameLst>
                                      </p:cBhvr>
                                      <p:to>
                                        <p:strVal val="visible"/>
                                      </p:to>
                                    </p:set>
                                    <p:anim calcmode="lin" valueType="num">
                                      <p:cBhvr additive="base">
                                        <p:cTn dur="500"/>
                                        <p:tgtEl>
                                          <p:spTgt spid="1980">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0">
                                            <p:txEl>
                                              <p:pRg end="7" st="7"/>
                                            </p:txEl>
                                          </p:spTgt>
                                        </p:tgtEl>
                                        <p:attrNameLst>
                                          <p:attrName>style.visibility</p:attrName>
                                        </p:attrNameLst>
                                      </p:cBhvr>
                                      <p:to>
                                        <p:strVal val="visible"/>
                                      </p:to>
                                    </p:set>
                                    <p:anim calcmode="lin" valueType="num">
                                      <p:cBhvr additive="base">
                                        <p:cTn dur="500"/>
                                        <p:tgtEl>
                                          <p:spTgt spid="1980">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0">
                                            <p:txEl>
                                              <p:pRg end="8" st="8"/>
                                            </p:txEl>
                                          </p:spTgt>
                                        </p:tgtEl>
                                        <p:attrNameLst>
                                          <p:attrName>style.visibility</p:attrName>
                                        </p:attrNameLst>
                                      </p:cBhvr>
                                      <p:to>
                                        <p:strVal val="visible"/>
                                      </p:to>
                                    </p:set>
                                    <p:anim calcmode="lin" valueType="num">
                                      <p:cBhvr additive="base">
                                        <p:cTn dur="500"/>
                                        <p:tgtEl>
                                          <p:spTgt spid="1980">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7750"/>
                            </p:stCondLst>
                            <p:childTnLst>
                              <p:par>
                                <p:cTn fill="hold" nodeType="afterEffect" presetClass="entr" presetID="10" presetSubtype="0">
                                  <p:stCondLst>
                                    <p:cond delay="0"/>
                                  </p:stCondLst>
                                  <p:childTnLst>
                                    <p:set>
                                      <p:cBhvr>
                                        <p:cTn dur="1" fill="hold">
                                          <p:stCondLst>
                                            <p:cond delay="0"/>
                                          </p:stCondLst>
                                        </p:cTn>
                                        <p:tgtEl>
                                          <p:spTgt spid="1970"/>
                                        </p:tgtEl>
                                        <p:attrNameLst>
                                          <p:attrName>style.visibility</p:attrName>
                                        </p:attrNameLst>
                                      </p:cBhvr>
                                      <p:to>
                                        <p:strVal val="visible"/>
                                      </p:to>
                                    </p:set>
                                    <p:animEffect filter="fade" transition="in">
                                      <p:cBhvr>
                                        <p:cTn dur="750"/>
                                        <p:tgtEl>
                                          <p:spTgt spid="1970"/>
                                        </p:tgtEl>
                                      </p:cBhvr>
                                    </p:animEffect>
                                  </p:childTnLst>
                                </p:cTn>
                              </p:par>
                              <p:par>
                                <p:cTn fill="hold" nodeType="withEffect" presetClass="entr" presetID="10" presetSubtype="0">
                                  <p:stCondLst>
                                    <p:cond delay="100"/>
                                  </p:stCondLst>
                                  <p:childTnLst>
                                    <p:set>
                                      <p:cBhvr>
                                        <p:cTn dur="1" fill="hold">
                                          <p:stCondLst>
                                            <p:cond delay="0"/>
                                          </p:stCondLst>
                                        </p:cTn>
                                        <p:tgtEl>
                                          <p:spTgt spid="1971"/>
                                        </p:tgtEl>
                                        <p:attrNameLst>
                                          <p:attrName>style.visibility</p:attrName>
                                        </p:attrNameLst>
                                      </p:cBhvr>
                                      <p:to>
                                        <p:strVal val="visible"/>
                                      </p:to>
                                    </p:set>
                                    <p:animEffect filter="fade" transition="in">
                                      <p:cBhvr>
                                        <p:cTn dur="750"/>
                                        <p:tgtEl>
                                          <p:spTgt spid="1971"/>
                                        </p:tgtEl>
                                      </p:cBhvr>
                                    </p:animEffect>
                                  </p:childTnLst>
                                </p:cTn>
                              </p:par>
                              <p:par>
                                <p:cTn fill="hold" nodeType="withEffect" presetClass="entr" presetID="10" presetSubtype="0">
                                  <p:stCondLst>
                                    <p:cond delay="200"/>
                                  </p:stCondLst>
                                  <p:childTnLst>
                                    <p:set>
                                      <p:cBhvr>
                                        <p:cTn dur="1" fill="hold">
                                          <p:stCondLst>
                                            <p:cond delay="0"/>
                                          </p:stCondLst>
                                        </p:cTn>
                                        <p:tgtEl>
                                          <p:spTgt spid="1972"/>
                                        </p:tgtEl>
                                        <p:attrNameLst>
                                          <p:attrName>style.visibility</p:attrName>
                                        </p:attrNameLst>
                                      </p:cBhvr>
                                      <p:to>
                                        <p:strVal val="visible"/>
                                      </p:to>
                                    </p:set>
                                    <p:animEffect filter="fade" transition="in">
                                      <p:cBhvr>
                                        <p:cTn dur="750"/>
                                        <p:tgtEl>
                                          <p:spTgt spid="1972"/>
                                        </p:tgtEl>
                                      </p:cBhvr>
                                    </p:animEffect>
                                  </p:childTnLst>
                                </p:cTn>
                              </p:par>
                              <p:par>
                                <p:cTn fill="hold" nodeType="withEffect" presetClass="entr" presetID="2" presetSubtype="1">
                                  <p:stCondLst>
                                    <p:cond delay="0"/>
                                  </p:stCondLst>
                                  <p:childTnLst>
                                    <p:set>
                                      <p:cBhvr>
                                        <p:cTn dur="1" fill="hold">
                                          <p:stCondLst>
                                            <p:cond delay="0"/>
                                          </p:stCondLst>
                                        </p:cTn>
                                        <p:tgtEl>
                                          <p:spTgt spid="1970"/>
                                        </p:tgtEl>
                                        <p:attrNameLst>
                                          <p:attrName>style.visibility</p:attrName>
                                        </p:attrNameLst>
                                      </p:cBhvr>
                                      <p:to>
                                        <p:strVal val="visible"/>
                                      </p:to>
                                    </p:set>
                                    <p:anim calcmode="lin" valueType="num">
                                      <p:cBhvr additive="base">
                                        <p:cTn dur="750"/>
                                        <p:tgtEl>
                                          <p:spTgt spid="19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1971"/>
                                        </p:tgtEl>
                                        <p:attrNameLst>
                                          <p:attrName>style.visibility</p:attrName>
                                        </p:attrNameLst>
                                      </p:cBhvr>
                                      <p:to>
                                        <p:strVal val="visible"/>
                                      </p:to>
                                    </p:set>
                                    <p:anim calcmode="lin" valueType="num">
                                      <p:cBhvr additive="base">
                                        <p:cTn dur="750"/>
                                        <p:tgtEl>
                                          <p:spTgt spid="19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1972"/>
                                        </p:tgtEl>
                                        <p:attrNameLst>
                                          <p:attrName>style.visibility</p:attrName>
                                        </p:attrNameLst>
                                      </p:cBhvr>
                                      <p:to>
                                        <p:strVal val="visible"/>
                                      </p:to>
                                    </p:set>
                                    <p:anim calcmode="lin" valueType="num">
                                      <p:cBhvr additive="base">
                                        <p:cTn dur="750"/>
                                        <p:tgtEl>
                                          <p:spTgt spid="1972"/>
                                        </p:tgtEl>
                                        <p:attrNameLst>
                                          <p:attrName>ppt_y</p:attrName>
                                        </p:attrNameLst>
                                      </p:cBhvr>
                                      <p:tavLst>
                                        <p:tav fmla="" tm="0">
                                          <p:val>
                                            <p:strVal val="#ppt_y-1"/>
                                          </p:val>
                                        </p:tav>
                                        <p:tav fmla="" tm="100000">
                                          <p:val>
                                            <p:strVal val="#ppt_y"/>
                                          </p:val>
                                        </p:tav>
                                      </p:tavLst>
                                    </p:anim>
                                  </p:childTnLst>
                                </p:cTn>
                              </p:par>
                            </p:childTnLst>
                          </p:cTn>
                        </p:par>
                        <p:par>
                          <p:cTn fill="hold">
                            <p:stCondLst>
                              <p:cond delay="18500"/>
                            </p:stCondLst>
                            <p:childTnLst>
                              <p:par>
                                <p:cTn fill="hold" nodeType="afterEffect" presetClass="entr" presetID="2" presetSubtype="4">
                                  <p:stCondLst>
                                    <p:cond delay="0"/>
                                  </p:stCondLst>
                                  <p:childTnLst>
                                    <p:set>
                                      <p:cBhvr>
                                        <p:cTn dur="1" fill="hold">
                                          <p:stCondLst>
                                            <p:cond delay="0"/>
                                          </p:stCondLst>
                                        </p:cTn>
                                        <p:tgtEl>
                                          <p:spTgt spid="1982">
                                            <p:txEl>
                                              <p:pRg end="0" st="0"/>
                                            </p:txEl>
                                          </p:spTgt>
                                        </p:tgtEl>
                                        <p:attrNameLst>
                                          <p:attrName>style.visibility</p:attrName>
                                        </p:attrNameLst>
                                      </p:cBhvr>
                                      <p:to>
                                        <p:strVal val="visible"/>
                                      </p:to>
                                    </p:set>
                                    <p:anim calcmode="lin" valueType="num">
                                      <p:cBhvr additive="base">
                                        <p:cTn dur="500"/>
                                        <p:tgtEl>
                                          <p:spTgt spid="1982">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000"/>
                            </p:stCondLst>
                            <p:childTnLst>
                              <p:par>
                                <p:cTn fill="hold" nodeType="afterEffect" presetClass="entr" presetID="2" presetSubtype="4">
                                  <p:stCondLst>
                                    <p:cond delay="0"/>
                                  </p:stCondLst>
                                  <p:childTnLst>
                                    <p:set>
                                      <p:cBhvr>
                                        <p:cTn dur="1" fill="hold">
                                          <p:stCondLst>
                                            <p:cond delay="0"/>
                                          </p:stCondLst>
                                        </p:cTn>
                                        <p:tgtEl>
                                          <p:spTgt spid="1982">
                                            <p:txEl>
                                              <p:pRg end="1" st="1"/>
                                            </p:txEl>
                                          </p:spTgt>
                                        </p:tgtEl>
                                        <p:attrNameLst>
                                          <p:attrName>style.visibility</p:attrName>
                                        </p:attrNameLst>
                                      </p:cBhvr>
                                      <p:to>
                                        <p:strVal val="visible"/>
                                      </p:to>
                                    </p:set>
                                    <p:anim calcmode="lin" valueType="num">
                                      <p:cBhvr additive="base">
                                        <p:cTn dur="500"/>
                                        <p:tgtEl>
                                          <p:spTgt spid="1982">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9500"/>
                            </p:stCondLst>
                            <p:childTnLst>
                              <p:par>
                                <p:cTn fill="hold" nodeType="afterEffect" presetClass="entr" presetID="2" presetSubtype="4">
                                  <p:stCondLst>
                                    <p:cond delay="0"/>
                                  </p:stCondLst>
                                  <p:childTnLst>
                                    <p:set>
                                      <p:cBhvr>
                                        <p:cTn dur="1" fill="hold">
                                          <p:stCondLst>
                                            <p:cond delay="0"/>
                                          </p:stCondLst>
                                        </p:cTn>
                                        <p:tgtEl>
                                          <p:spTgt spid="1982">
                                            <p:txEl>
                                              <p:pRg end="2" st="2"/>
                                            </p:txEl>
                                          </p:spTgt>
                                        </p:tgtEl>
                                        <p:attrNameLst>
                                          <p:attrName>style.visibility</p:attrName>
                                        </p:attrNameLst>
                                      </p:cBhvr>
                                      <p:to>
                                        <p:strVal val="visible"/>
                                      </p:to>
                                    </p:set>
                                    <p:anim calcmode="lin" valueType="num">
                                      <p:cBhvr additive="base">
                                        <p:cTn dur="500"/>
                                        <p:tgtEl>
                                          <p:spTgt spid="1982">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0"/>
                            </p:stCondLst>
                            <p:childTnLst>
                              <p:par>
                                <p:cTn fill="hold" nodeType="afterEffect" presetClass="entr" presetID="2" presetSubtype="4">
                                  <p:stCondLst>
                                    <p:cond delay="0"/>
                                  </p:stCondLst>
                                  <p:childTnLst>
                                    <p:set>
                                      <p:cBhvr>
                                        <p:cTn dur="1" fill="hold">
                                          <p:stCondLst>
                                            <p:cond delay="0"/>
                                          </p:stCondLst>
                                        </p:cTn>
                                        <p:tgtEl>
                                          <p:spTgt spid="1982">
                                            <p:txEl>
                                              <p:pRg end="3" st="3"/>
                                            </p:txEl>
                                          </p:spTgt>
                                        </p:tgtEl>
                                        <p:attrNameLst>
                                          <p:attrName>style.visibility</p:attrName>
                                        </p:attrNameLst>
                                      </p:cBhvr>
                                      <p:to>
                                        <p:strVal val="visible"/>
                                      </p:to>
                                    </p:set>
                                    <p:anim calcmode="lin" valueType="num">
                                      <p:cBhvr additive="base">
                                        <p:cTn dur="500"/>
                                        <p:tgtEl>
                                          <p:spTgt spid="1982">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500"/>
                            </p:stCondLst>
                            <p:childTnLst>
                              <p:par>
                                <p:cTn fill="hold" nodeType="afterEffect" presetClass="entr" presetID="2" presetSubtype="4">
                                  <p:stCondLst>
                                    <p:cond delay="0"/>
                                  </p:stCondLst>
                                  <p:childTnLst>
                                    <p:set>
                                      <p:cBhvr>
                                        <p:cTn dur="1" fill="hold">
                                          <p:stCondLst>
                                            <p:cond delay="0"/>
                                          </p:stCondLst>
                                        </p:cTn>
                                        <p:tgtEl>
                                          <p:spTgt spid="1982">
                                            <p:txEl>
                                              <p:pRg end="4" st="4"/>
                                            </p:txEl>
                                          </p:spTgt>
                                        </p:tgtEl>
                                        <p:attrNameLst>
                                          <p:attrName>style.visibility</p:attrName>
                                        </p:attrNameLst>
                                      </p:cBhvr>
                                      <p:to>
                                        <p:strVal val="visible"/>
                                      </p:to>
                                    </p:set>
                                    <p:anim calcmode="lin" valueType="num">
                                      <p:cBhvr additive="base">
                                        <p:cTn dur="500"/>
                                        <p:tgtEl>
                                          <p:spTgt spid="1982">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000"/>
                            </p:stCondLst>
                            <p:childTnLst>
                              <p:par>
                                <p:cTn fill="hold" nodeType="afterEffect" presetClass="entr" presetID="2" presetSubtype="4">
                                  <p:stCondLst>
                                    <p:cond delay="0"/>
                                  </p:stCondLst>
                                  <p:childTnLst>
                                    <p:set>
                                      <p:cBhvr>
                                        <p:cTn dur="1" fill="hold">
                                          <p:stCondLst>
                                            <p:cond delay="0"/>
                                          </p:stCondLst>
                                        </p:cTn>
                                        <p:tgtEl>
                                          <p:spTgt spid="1982">
                                            <p:txEl>
                                              <p:pRg end="5" st="5"/>
                                            </p:txEl>
                                          </p:spTgt>
                                        </p:tgtEl>
                                        <p:attrNameLst>
                                          <p:attrName>style.visibility</p:attrName>
                                        </p:attrNameLst>
                                      </p:cBhvr>
                                      <p:to>
                                        <p:strVal val="visible"/>
                                      </p:to>
                                    </p:set>
                                    <p:anim calcmode="lin" valueType="num">
                                      <p:cBhvr additive="base">
                                        <p:cTn dur="500"/>
                                        <p:tgtEl>
                                          <p:spTgt spid="1982">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1500"/>
                            </p:stCondLst>
                            <p:childTnLst>
                              <p:par>
                                <p:cTn fill="hold" nodeType="afterEffect" presetClass="entr" presetID="2" presetSubtype="4">
                                  <p:stCondLst>
                                    <p:cond delay="0"/>
                                  </p:stCondLst>
                                  <p:childTnLst>
                                    <p:set>
                                      <p:cBhvr>
                                        <p:cTn dur="1" fill="hold">
                                          <p:stCondLst>
                                            <p:cond delay="0"/>
                                          </p:stCondLst>
                                        </p:cTn>
                                        <p:tgtEl>
                                          <p:spTgt spid="1982">
                                            <p:txEl>
                                              <p:pRg end="6" st="6"/>
                                            </p:txEl>
                                          </p:spTgt>
                                        </p:tgtEl>
                                        <p:attrNameLst>
                                          <p:attrName>style.visibility</p:attrName>
                                        </p:attrNameLst>
                                      </p:cBhvr>
                                      <p:to>
                                        <p:strVal val="visible"/>
                                      </p:to>
                                    </p:set>
                                    <p:anim calcmode="lin" valueType="num">
                                      <p:cBhvr additive="base">
                                        <p:cTn dur="500"/>
                                        <p:tgtEl>
                                          <p:spTgt spid="1982">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000"/>
                            </p:stCondLst>
                            <p:childTnLst>
                              <p:par>
                                <p:cTn fill="hold" nodeType="afterEffect" presetClass="entr" presetID="2" presetSubtype="4">
                                  <p:stCondLst>
                                    <p:cond delay="0"/>
                                  </p:stCondLst>
                                  <p:childTnLst>
                                    <p:set>
                                      <p:cBhvr>
                                        <p:cTn dur="1" fill="hold">
                                          <p:stCondLst>
                                            <p:cond delay="0"/>
                                          </p:stCondLst>
                                        </p:cTn>
                                        <p:tgtEl>
                                          <p:spTgt spid="1982">
                                            <p:txEl>
                                              <p:pRg end="7" st="7"/>
                                            </p:txEl>
                                          </p:spTgt>
                                        </p:tgtEl>
                                        <p:attrNameLst>
                                          <p:attrName>style.visibility</p:attrName>
                                        </p:attrNameLst>
                                      </p:cBhvr>
                                      <p:to>
                                        <p:strVal val="visible"/>
                                      </p:to>
                                    </p:set>
                                    <p:anim calcmode="lin" valueType="num">
                                      <p:cBhvr additive="base">
                                        <p:cTn dur="500"/>
                                        <p:tgtEl>
                                          <p:spTgt spid="1982">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2500"/>
                            </p:stCondLst>
                            <p:childTnLst>
                              <p:par>
                                <p:cTn fill="hold" nodeType="afterEffect" presetClass="entr" presetID="2" presetSubtype="4">
                                  <p:stCondLst>
                                    <p:cond delay="0"/>
                                  </p:stCondLst>
                                  <p:childTnLst>
                                    <p:set>
                                      <p:cBhvr>
                                        <p:cTn dur="1" fill="hold">
                                          <p:stCondLst>
                                            <p:cond delay="0"/>
                                          </p:stCondLst>
                                        </p:cTn>
                                        <p:tgtEl>
                                          <p:spTgt spid="1982">
                                            <p:txEl>
                                              <p:pRg end="8" st="8"/>
                                            </p:txEl>
                                          </p:spTgt>
                                        </p:tgtEl>
                                        <p:attrNameLst>
                                          <p:attrName>style.visibility</p:attrName>
                                        </p:attrNameLst>
                                      </p:cBhvr>
                                      <p:to>
                                        <p:strVal val="visible"/>
                                      </p:to>
                                    </p:set>
                                    <p:anim calcmode="lin" valueType="num">
                                      <p:cBhvr additive="base">
                                        <p:cTn dur="500"/>
                                        <p:tgtEl>
                                          <p:spTgt spid="1982">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3000"/>
                            </p:stCondLst>
                            <p:childTnLst>
                              <p:par>
                                <p:cTn fill="hold" nodeType="afterEffect" presetClass="entr" presetID="2" presetSubtype="4">
                                  <p:stCondLst>
                                    <p:cond delay="0"/>
                                  </p:stCondLst>
                                  <p:childTnLst>
                                    <p:set>
                                      <p:cBhvr>
                                        <p:cTn dur="1" fill="hold">
                                          <p:stCondLst>
                                            <p:cond delay="0"/>
                                          </p:stCondLst>
                                        </p:cTn>
                                        <p:tgtEl>
                                          <p:spTgt spid="1984"/>
                                        </p:tgtEl>
                                        <p:attrNameLst>
                                          <p:attrName>style.visibility</p:attrName>
                                        </p:attrNameLst>
                                      </p:cBhvr>
                                      <p:to>
                                        <p:strVal val="visible"/>
                                      </p:to>
                                    </p:set>
                                    <p:anim calcmode="lin" valueType="num">
                                      <p:cBhvr additive="base">
                                        <p:cTn dur="500"/>
                                        <p:tgtEl>
                                          <p:spTgt spid="19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3">
                                            <p:txEl>
                                              <p:pRg end="0" st="0"/>
                                            </p:txEl>
                                          </p:spTgt>
                                        </p:tgtEl>
                                        <p:attrNameLst>
                                          <p:attrName>style.visibility</p:attrName>
                                        </p:attrNameLst>
                                      </p:cBhvr>
                                      <p:to>
                                        <p:strVal val="visible"/>
                                      </p:to>
                                    </p:set>
                                    <p:anim calcmode="lin" valueType="num">
                                      <p:cBhvr additive="base">
                                        <p:cTn dur="500"/>
                                        <p:tgtEl>
                                          <p:spTgt spid="198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3">
                                            <p:txEl>
                                              <p:pRg end="1" st="1"/>
                                            </p:txEl>
                                          </p:spTgt>
                                        </p:tgtEl>
                                        <p:attrNameLst>
                                          <p:attrName>style.visibility</p:attrName>
                                        </p:attrNameLst>
                                      </p:cBhvr>
                                      <p:to>
                                        <p:strVal val="visible"/>
                                      </p:to>
                                    </p:set>
                                    <p:anim calcmode="lin" valueType="num">
                                      <p:cBhvr additive="base">
                                        <p:cTn dur="500"/>
                                        <p:tgtEl>
                                          <p:spTgt spid="198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3">
                                            <p:txEl>
                                              <p:pRg end="2" st="2"/>
                                            </p:txEl>
                                          </p:spTgt>
                                        </p:tgtEl>
                                        <p:attrNameLst>
                                          <p:attrName>style.visibility</p:attrName>
                                        </p:attrNameLst>
                                      </p:cBhvr>
                                      <p:to>
                                        <p:strVal val="visible"/>
                                      </p:to>
                                    </p:set>
                                    <p:anim calcmode="lin" valueType="num">
                                      <p:cBhvr additive="base">
                                        <p:cTn dur="500"/>
                                        <p:tgtEl>
                                          <p:spTgt spid="1983">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3">
                                            <p:txEl>
                                              <p:pRg end="3" st="3"/>
                                            </p:txEl>
                                          </p:spTgt>
                                        </p:tgtEl>
                                        <p:attrNameLst>
                                          <p:attrName>style.visibility</p:attrName>
                                        </p:attrNameLst>
                                      </p:cBhvr>
                                      <p:to>
                                        <p:strVal val="visible"/>
                                      </p:to>
                                    </p:set>
                                    <p:anim calcmode="lin" valueType="num">
                                      <p:cBhvr additive="base">
                                        <p:cTn dur="500"/>
                                        <p:tgtEl>
                                          <p:spTgt spid="1983">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3">
                                            <p:txEl>
                                              <p:pRg end="4" st="4"/>
                                            </p:txEl>
                                          </p:spTgt>
                                        </p:tgtEl>
                                        <p:attrNameLst>
                                          <p:attrName>style.visibility</p:attrName>
                                        </p:attrNameLst>
                                      </p:cBhvr>
                                      <p:to>
                                        <p:strVal val="visible"/>
                                      </p:to>
                                    </p:set>
                                    <p:anim calcmode="lin" valueType="num">
                                      <p:cBhvr additive="base">
                                        <p:cTn dur="500"/>
                                        <p:tgtEl>
                                          <p:spTgt spid="1983">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3">
                                            <p:txEl>
                                              <p:pRg end="5" st="5"/>
                                            </p:txEl>
                                          </p:spTgt>
                                        </p:tgtEl>
                                        <p:attrNameLst>
                                          <p:attrName>style.visibility</p:attrName>
                                        </p:attrNameLst>
                                      </p:cBhvr>
                                      <p:to>
                                        <p:strVal val="visible"/>
                                      </p:to>
                                    </p:set>
                                    <p:anim calcmode="lin" valueType="num">
                                      <p:cBhvr additive="base">
                                        <p:cTn dur="500"/>
                                        <p:tgtEl>
                                          <p:spTgt spid="1983">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3">
                                            <p:txEl>
                                              <p:pRg end="6" st="6"/>
                                            </p:txEl>
                                          </p:spTgt>
                                        </p:tgtEl>
                                        <p:attrNameLst>
                                          <p:attrName>style.visibility</p:attrName>
                                        </p:attrNameLst>
                                      </p:cBhvr>
                                      <p:to>
                                        <p:strVal val="visible"/>
                                      </p:to>
                                    </p:set>
                                    <p:anim calcmode="lin" valueType="num">
                                      <p:cBhvr additive="base">
                                        <p:cTn dur="500"/>
                                        <p:tgtEl>
                                          <p:spTgt spid="1983">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3">
                                            <p:txEl>
                                              <p:pRg end="7" st="7"/>
                                            </p:txEl>
                                          </p:spTgt>
                                        </p:tgtEl>
                                        <p:attrNameLst>
                                          <p:attrName>style.visibility</p:attrName>
                                        </p:attrNameLst>
                                      </p:cBhvr>
                                      <p:to>
                                        <p:strVal val="visible"/>
                                      </p:to>
                                    </p:set>
                                    <p:anim calcmode="lin" valueType="num">
                                      <p:cBhvr additive="base">
                                        <p:cTn dur="500"/>
                                        <p:tgtEl>
                                          <p:spTgt spid="1983">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1983">
                                            <p:txEl>
                                              <p:pRg end="8" st="8"/>
                                            </p:txEl>
                                          </p:spTgt>
                                        </p:tgtEl>
                                        <p:attrNameLst>
                                          <p:attrName>style.visibility</p:attrName>
                                        </p:attrNameLst>
                                      </p:cBhvr>
                                      <p:to>
                                        <p:strVal val="visible"/>
                                      </p:to>
                                    </p:set>
                                    <p:anim calcmode="lin" valueType="num">
                                      <p:cBhvr additive="base">
                                        <p:cTn dur="500"/>
                                        <p:tgtEl>
                                          <p:spTgt spid="198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amp; Description">
  <p:cSld name="Big text &amp; Description">
    <p:spTree>
      <p:nvGrpSpPr>
        <p:cNvPr id="169" name="Shape 169"/>
        <p:cNvGrpSpPr/>
        <p:nvPr/>
      </p:nvGrpSpPr>
      <p:grpSpPr>
        <a:xfrm>
          <a:off x="0" y="0"/>
          <a:ext cx="0" cy="0"/>
          <a:chOff x="0" y="0"/>
          <a:chExt cx="0" cy="0"/>
        </a:xfrm>
      </p:grpSpPr>
      <p:sp>
        <p:nvSpPr>
          <p:cNvPr id="170" name="Google Shape;170;p10"/>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0"/>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2" name="Google Shape;172;p10"/>
          <p:cNvSpPr/>
          <p:nvPr/>
        </p:nvSpPr>
        <p:spPr>
          <a:xfrm>
            <a:off x="0" y="0"/>
            <a:ext cx="9142414" cy="1028699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73" name="Google Shape;173;p10"/>
          <p:cNvSpPr txBox="1"/>
          <p:nvPr>
            <p:ph type="title"/>
          </p:nvPr>
        </p:nvSpPr>
        <p:spPr>
          <a:xfrm>
            <a:off x="610767" y="1173479"/>
            <a:ext cx="7920880" cy="8207948"/>
          </a:xfrm>
          <a:prstGeom prst="rect">
            <a:avLst/>
          </a:prstGeom>
          <a:noFill/>
          <a:ln>
            <a:noFill/>
          </a:ln>
        </p:spPr>
        <p:txBody>
          <a:bodyPr anchorCtr="0" anchor="ctr" bIns="81625" lIns="163275" spcFirstLastPara="1" rIns="163275" wrap="square" tIns="81625"/>
          <a:lstStyle>
            <a:lvl1pPr lvl="0" algn="ctr">
              <a:spcBef>
                <a:spcPts val="0"/>
              </a:spcBef>
              <a:spcAft>
                <a:spcPts val="0"/>
              </a:spcAft>
              <a:buClr>
                <a:schemeClr val="lt1"/>
              </a:buClr>
              <a:buSzPts val="7200"/>
              <a:buFont typeface="Ultra"/>
              <a:buNone/>
              <a:defRPr sz="7200">
                <a:solidFill>
                  <a:schemeClr val="lt1"/>
                </a:solidFill>
                <a:latin typeface="Ultra"/>
                <a:ea typeface="Ultra"/>
                <a:cs typeface="Ultra"/>
                <a:sym typeface="Ult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0"/>
          <p:cNvSpPr txBox="1"/>
          <p:nvPr>
            <p:ph idx="1" type="body"/>
          </p:nvPr>
        </p:nvSpPr>
        <p:spPr>
          <a:xfrm>
            <a:off x="9593943" y="2486299"/>
            <a:ext cx="7996244" cy="5314402"/>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 calcmode="lin" valueType="num">
                                      <p:cBhvr additive="base">
                                        <p:cTn dur="500"/>
                                        <p:tgtEl>
                                          <p:spTgt spid="17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 calcmode="lin" valueType="num">
                                      <p:cBhvr additive="base">
                                        <p:cTn dur="500"/>
                                        <p:tgtEl>
                                          <p:spTgt spid="17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 calcmode="lin" valueType="num">
                                      <p:cBhvr additive="base">
                                        <p:cTn dur="500"/>
                                        <p:tgtEl>
                                          <p:spTgt spid="174">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 calcmode="lin" valueType="num">
                                      <p:cBhvr additive="base">
                                        <p:cTn dur="500"/>
                                        <p:tgtEl>
                                          <p:spTgt spid="174">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 calcmode="lin" valueType="num">
                                      <p:cBhvr additive="base">
                                        <p:cTn dur="500"/>
                                        <p:tgtEl>
                                          <p:spTgt spid="174">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 calcmode="lin" valueType="num">
                                      <p:cBhvr additive="base">
                                        <p:cTn dur="500"/>
                                        <p:tgtEl>
                                          <p:spTgt spid="174">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 calcmode="lin" valueType="num">
                                      <p:cBhvr additive="base">
                                        <p:cTn dur="500"/>
                                        <p:tgtEl>
                                          <p:spTgt spid="174">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 calcmode="lin" valueType="num">
                                      <p:cBhvr additive="base">
                                        <p:cTn dur="500"/>
                                        <p:tgtEl>
                                          <p:spTgt spid="174">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anim calcmode="lin" valueType="num">
                                      <p:cBhvr additive="base">
                                        <p:cTn dur="500"/>
                                        <p:tgtEl>
                                          <p:spTgt spid="17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eric List - 4 Items">
  <p:cSld name="Numeric List - 4 Items">
    <p:spTree>
      <p:nvGrpSpPr>
        <p:cNvPr id="1986" name="Shape 1986"/>
        <p:cNvGrpSpPr/>
        <p:nvPr/>
      </p:nvGrpSpPr>
      <p:grpSpPr>
        <a:xfrm>
          <a:off x="0" y="0"/>
          <a:ext cx="0" cy="0"/>
          <a:chOff x="0" y="0"/>
          <a:chExt cx="0" cy="0"/>
        </a:xfrm>
      </p:grpSpPr>
      <p:sp>
        <p:nvSpPr>
          <p:cNvPr id="1987" name="Google Shape;1987;p93"/>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8" name="Google Shape;1988;p93"/>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9" name="Google Shape;1989;p93"/>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90" name="Google Shape;1990;p93"/>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91" name="Google Shape;1991;p93"/>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1992" name="Google Shape;1992;p93"/>
          <p:cNvSpPr/>
          <p:nvPr/>
        </p:nvSpPr>
        <p:spPr>
          <a:xfrm>
            <a:off x="8280234" y="3410902"/>
            <a:ext cx="648072" cy="64807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1</a:t>
            </a:r>
            <a:endParaRPr sz="3200">
              <a:solidFill>
                <a:schemeClr val="lt1"/>
              </a:solidFill>
              <a:latin typeface="Open Sans"/>
              <a:ea typeface="Open Sans"/>
              <a:cs typeface="Open Sans"/>
              <a:sym typeface="Open Sans"/>
            </a:endParaRPr>
          </a:p>
        </p:txBody>
      </p:sp>
      <p:sp>
        <p:nvSpPr>
          <p:cNvPr id="1993" name="Google Shape;1993;p93"/>
          <p:cNvSpPr/>
          <p:nvPr/>
        </p:nvSpPr>
        <p:spPr>
          <a:xfrm>
            <a:off x="8280234" y="4771792"/>
            <a:ext cx="648072" cy="64807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2</a:t>
            </a:r>
            <a:endParaRPr sz="3200">
              <a:solidFill>
                <a:schemeClr val="lt1"/>
              </a:solidFill>
              <a:latin typeface="Open Sans"/>
              <a:ea typeface="Open Sans"/>
              <a:cs typeface="Open Sans"/>
              <a:sym typeface="Open Sans"/>
            </a:endParaRPr>
          </a:p>
        </p:txBody>
      </p:sp>
      <p:sp>
        <p:nvSpPr>
          <p:cNvPr id="1994" name="Google Shape;1994;p93"/>
          <p:cNvSpPr/>
          <p:nvPr/>
        </p:nvSpPr>
        <p:spPr>
          <a:xfrm>
            <a:off x="8280234" y="6132682"/>
            <a:ext cx="648072" cy="64807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3</a:t>
            </a:r>
            <a:endParaRPr sz="3200">
              <a:solidFill>
                <a:schemeClr val="lt1"/>
              </a:solidFill>
              <a:latin typeface="Open Sans"/>
              <a:ea typeface="Open Sans"/>
              <a:cs typeface="Open Sans"/>
              <a:sym typeface="Open Sans"/>
            </a:endParaRPr>
          </a:p>
        </p:txBody>
      </p:sp>
      <p:sp>
        <p:nvSpPr>
          <p:cNvPr id="1995" name="Google Shape;1995;p93"/>
          <p:cNvSpPr/>
          <p:nvPr/>
        </p:nvSpPr>
        <p:spPr>
          <a:xfrm>
            <a:off x="8280234" y="7493572"/>
            <a:ext cx="648072" cy="64807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4</a:t>
            </a:r>
            <a:endParaRPr sz="3200">
              <a:solidFill>
                <a:schemeClr val="lt1"/>
              </a:solidFill>
              <a:latin typeface="Open Sans"/>
              <a:ea typeface="Open Sans"/>
              <a:cs typeface="Open Sans"/>
              <a:sym typeface="Open Sans"/>
            </a:endParaRPr>
          </a:p>
        </p:txBody>
      </p:sp>
      <p:sp>
        <p:nvSpPr>
          <p:cNvPr id="1996" name="Google Shape;1996;p93"/>
          <p:cNvSpPr txBox="1"/>
          <p:nvPr>
            <p:ph idx="2" type="body"/>
          </p:nvPr>
        </p:nvSpPr>
        <p:spPr>
          <a:xfrm>
            <a:off x="9000876" y="3200754"/>
            <a:ext cx="8503353"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97" name="Google Shape;1997;p93"/>
          <p:cNvSpPr txBox="1"/>
          <p:nvPr>
            <p:ph idx="3" type="body"/>
          </p:nvPr>
        </p:nvSpPr>
        <p:spPr>
          <a:xfrm>
            <a:off x="9000876" y="4563382"/>
            <a:ext cx="8503353"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98" name="Google Shape;1998;p93"/>
          <p:cNvSpPr txBox="1"/>
          <p:nvPr>
            <p:ph idx="4" type="body"/>
          </p:nvPr>
        </p:nvSpPr>
        <p:spPr>
          <a:xfrm>
            <a:off x="9000876" y="5926010"/>
            <a:ext cx="8503353"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99" name="Google Shape;1999;p93"/>
          <p:cNvSpPr txBox="1"/>
          <p:nvPr>
            <p:ph idx="5" type="body"/>
          </p:nvPr>
        </p:nvSpPr>
        <p:spPr>
          <a:xfrm>
            <a:off x="9000876" y="7288638"/>
            <a:ext cx="8503353" cy="1078383"/>
          </a:xfrm>
          <a:prstGeom prst="rect">
            <a:avLst/>
          </a:prstGeom>
          <a:noFill/>
          <a:ln>
            <a:noFill/>
          </a:ln>
        </p:spPr>
        <p:txBody>
          <a:bodyPr anchorCtr="0" anchor="ctr" bIns="81625" lIns="163275" spcFirstLastPara="1" rIns="163275" wrap="square" tIns="81625"/>
          <a:lstStyle>
            <a:lvl1pPr indent="-228600" lvl="0" marL="457200" algn="l">
              <a:lnSpc>
                <a:spcPct val="120000"/>
              </a:lnSpc>
              <a:spcBef>
                <a:spcPts val="1200"/>
              </a:spcBef>
              <a:spcAft>
                <a:spcPts val="0"/>
              </a:spcAft>
              <a:buClr>
                <a:schemeClr val="dk2"/>
              </a:buClr>
              <a:buSzPts val="2000"/>
              <a:buNone/>
              <a:defRPr i="0" sz="2000">
                <a:solidFill>
                  <a:schemeClr val="dk2"/>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0" name="Google Shape;2000;p93"/>
          <p:cNvSpPr txBox="1"/>
          <p:nvPr>
            <p:ph idx="6" type="body"/>
          </p:nvPr>
        </p:nvSpPr>
        <p:spPr>
          <a:xfrm>
            <a:off x="783772" y="3298733"/>
            <a:ext cx="6894286" cy="4974412"/>
          </a:xfrm>
          <a:prstGeom prst="rect">
            <a:avLst/>
          </a:prstGeom>
          <a:noFill/>
          <a:ln>
            <a:noFill/>
          </a:ln>
        </p:spPr>
        <p:txBody>
          <a:bodyPr anchorCtr="0" anchor="ctr" bIns="81625" lIns="163275" spcFirstLastPara="1" rIns="163275" wrap="square" tIns="81625"/>
          <a:lstStyle>
            <a:lvl1pPr indent="-228600" lvl="0" marL="457200" algn="ctr">
              <a:lnSpc>
                <a:spcPct val="120000"/>
              </a:lnSpc>
              <a:spcBef>
                <a:spcPts val="1200"/>
              </a:spcBef>
              <a:spcAft>
                <a:spcPts val="0"/>
              </a:spcAft>
              <a:buClr>
                <a:schemeClr val="dk2"/>
              </a:buClr>
              <a:buSzPts val="4000"/>
              <a:buNone/>
              <a:defRPr i="0" sz="4000">
                <a:solidFill>
                  <a:schemeClr val="dk2"/>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991"/>
                                        </p:tgtEl>
                                        <p:attrNameLst>
                                          <p:attrName>style.visibility</p:attrName>
                                        </p:attrNameLst>
                                      </p:cBhvr>
                                      <p:to>
                                        <p:strVal val="visible"/>
                                      </p:to>
                                    </p:set>
                                    <p:anim calcmode="lin" valueType="num">
                                      <p:cBhvr additive="base">
                                        <p:cTn dur="500"/>
                                        <p:tgtEl>
                                          <p:spTgt spid="199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990">
                                            <p:txEl>
                                              <p:pRg end="0" st="0"/>
                                            </p:txEl>
                                          </p:spTgt>
                                        </p:tgtEl>
                                        <p:attrNameLst>
                                          <p:attrName>style.visibility</p:attrName>
                                        </p:attrNameLst>
                                      </p:cBhvr>
                                      <p:to>
                                        <p:strVal val="visible"/>
                                      </p:to>
                                    </p:set>
                                    <p:animEffect filter="fade" transition="in">
                                      <p:cBhvr>
                                        <p:cTn dur="500"/>
                                        <p:tgtEl>
                                          <p:spTgt spid="199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90">
                                            <p:txEl>
                                              <p:pRg end="1" st="1"/>
                                            </p:txEl>
                                          </p:spTgt>
                                        </p:tgtEl>
                                        <p:attrNameLst>
                                          <p:attrName>style.visibility</p:attrName>
                                        </p:attrNameLst>
                                      </p:cBhvr>
                                      <p:to>
                                        <p:strVal val="visible"/>
                                      </p:to>
                                    </p:set>
                                    <p:animEffect filter="fade" transition="in">
                                      <p:cBhvr>
                                        <p:cTn dur="500"/>
                                        <p:tgtEl>
                                          <p:spTgt spid="199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90">
                                            <p:txEl>
                                              <p:pRg end="2" st="2"/>
                                            </p:txEl>
                                          </p:spTgt>
                                        </p:tgtEl>
                                        <p:attrNameLst>
                                          <p:attrName>style.visibility</p:attrName>
                                        </p:attrNameLst>
                                      </p:cBhvr>
                                      <p:to>
                                        <p:strVal val="visible"/>
                                      </p:to>
                                    </p:set>
                                    <p:animEffect filter="fade" transition="in">
                                      <p:cBhvr>
                                        <p:cTn dur="500"/>
                                        <p:tgtEl>
                                          <p:spTgt spid="199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90">
                                            <p:txEl>
                                              <p:pRg end="3" st="3"/>
                                            </p:txEl>
                                          </p:spTgt>
                                        </p:tgtEl>
                                        <p:attrNameLst>
                                          <p:attrName>style.visibility</p:attrName>
                                        </p:attrNameLst>
                                      </p:cBhvr>
                                      <p:to>
                                        <p:strVal val="visible"/>
                                      </p:to>
                                    </p:set>
                                    <p:animEffect filter="fade" transition="in">
                                      <p:cBhvr>
                                        <p:cTn dur="500"/>
                                        <p:tgtEl>
                                          <p:spTgt spid="199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90">
                                            <p:txEl>
                                              <p:pRg end="4" st="4"/>
                                            </p:txEl>
                                          </p:spTgt>
                                        </p:tgtEl>
                                        <p:attrNameLst>
                                          <p:attrName>style.visibility</p:attrName>
                                        </p:attrNameLst>
                                      </p:cBhvr>
                                      <p:to>
                                        <p:strVal val="visible"/>
                                      </p:to>
                                    </p:set>
                                    <p:animEffect filter="fade" transition="in">
                                      <p:cBhvr>
                                        <p:cTn dur="500"/>
                                        <p:tgtEl>
                                          <p:spTgt spid="199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90">
                                            <p:txEl>
                                              <p:pRg end="5" st="5"/>
                                            </p:txEl>
                                          </p:spTgt>
                                        </p:tgtEl>
                                        <p:attrNameLst>
                                          <p:attrName>style.visibility</p:attrName>
                                        </p:attrNameLst>
                                      </p:cBhvr>
                                      <p:to>
                                        <p:strVal val="visible"/>
                                      </p:to>
                                    </p:set>
                                    <p:animEffect filter="fade" transition="in">
                                      <p:cBhvr>
                                        <p:cTn dur="500"/>
                                        <p:tgtEl>
                                          <p:spTgt spid="199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90">
                                            <p:txEl>
                                              <p:pRg end="6" st="6"/>
                                            </p:txEl>
                                          </p:spTgt>
                                        </p:tgtEl>
                                        <p:attrNameLst>
                                          <p:attrName>style.visibility</p:attrName>
                                        </p:attrNameLst>
                                      </p:cBhvr>
                                      <p:to>
                                        <p:strVal val="visible"/>
                                      </p:to>
                                    </p:set>
                                    <p:animEffect filter="fade" transition="in">
                                      <p:cBhvr>
                                        <p:cTn dur="500"/>
                                        <p:tgtEl>
                                          <p:spTgt spid="199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90">
                                            <p:txEl>
                                              <p:pRg end="7" st="7"/>
                                            </p:txEl>
                                          </p:spTgt>
                                        </p:tgtEl>
                                        <p:attrNameLst>
                                          <p:attrName>style.visibility</p:attrName>
                                        </p:attrNameLst>
                                      </p:cBhvr>
                                      <p:to>
                                        <p:strVal val="visible"/>
                                      </p:to>
                                    </p:set>
                                    <p:animEffect filter="fade" transition="in">
                                      <p:cBhvr>
                                        <p:cTn dur="500"/>
                                        <p:tgtEl>
                                          <p:spTgt spid="199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90">
                                            <p:txEl>
                                              <p:pRg end="8" st="8"/>
                                            </p:txEl>
                                          </p:spTgt>
                                        </p:tgtEl>
                                        <p:attrNameLst>
                                          <p:attrName>style.visibility</p:attrName>
                                        </p:attrNameLst>
                                      </p:cBhvr>
                                      <p:to>
                                        <p:strVal val="visible"/>
                                      </p:to>
                                    </p:set>
                                    <p:animEffect filter="fade" transition="in">
                                      <p:cBhvr>
                                        <p:cTn dur="500"/>
                                        <p:tgtEl>
                                          <p:spTgt spid="1990">
                                            <p:txEl>
                                              <p:pRg end="8" st="8"/>
                                            </p:txEl>
                                          </p:spTgt>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2000">
                                            <p:txEl>
                                              <p:pRg end="0" st="0"/>
                                            </p:txEl>
                                          </p:spTgt>
                                        </p:tgtEl>
                                        <p:attrNameLst>
                                          <p:attrName>style.visibility</p:attrName>
                                        </p:attrNameLst>
                                      </p:cBhvr>
                                      <p:to>
                                        <p:strVal val="visible"/>
                                      </p:to>
                                    </p:set>
                                    <p:anim calcmode="lin" valueType="num">
                                      <p:cBhvr additive="base">
                                        <p:cTn dur="500"/>
                                        <p:tgtEl>
                                          <p:spTgt spid="200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000">
                                            <p:txEl>
                                              <p:pRg end="1" st="1"/>
                                            </p:txEl>
                                          </p:spTgt>
                                        </p:tgtEl>
                                        <p:attrNameLst>
                                          <p:attrName>style.visibility</p:attrName>
                                        </p:attrNameLst>
                                      </p:cBhvr>
                                      <p:to>
                                        <p:strVal val="visible"/>
                                      </p:to>
                                    </p:set>
                                    <p:anim calcmode="lin" valueType="num">
                                      <p:cBhvr additive="base">
                                        <p:cTn dur="500"/>
                                        <p:tgtEl>
                                          <p:spTgt spid="2000">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2000">
                                            <p:txEl>
                                              <p:pRg end="2" st="2"/>
                                            </p:txEl>
                                          </p:spTgt>
                                        </p:tgtEl>
                                        <p:attrNameLst>
                                          <p:attrName>style.visibility</p:attrName>
                                        </p:attrNameLst>
                                      </p:cBhvr>
                                      <p:to>
                                        <p:strVal val="visible"/>
                                      </p:to>
                                    </p:set>
                                    <p:anim calcmode="lin" valueType="num">
                                      <p:cBhvr additive="base">
                                        <p:cTn dur="500"/>
                                        <p:tgtEl>
                                          <p:spTgt spid="2000">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000">
                                            <p:txEl>
                                              <p:pRg end="3" st="3"/>
                                            </p:txEl>
                                          </p:spTgt>
                                        </p:tgtEl>
                                        <p:attrNameLst>
                                          <p:attrName>style.visibility</p:attrName>
                                        </p:attrNameLst>
                                      </p:cBhvr>
                                      <p:to>
                                        <p:strVal val="visible"/>
                                      </p:to>
                                    </p:set>
                                    <p:anim calcmode="lin" valueType="num">
                                      <p:cBhvr additive="base">
                                        <p:cTn dur="500"/>
                                        <p:tgtEl>
                                          <p:spTgt spid="2000">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2000">
                                            <p:txEl>
                                              <p:pRg end="4" st="4"/>
                                            </p:txEl>
                                          </p:spTgt>
                                        </p:tgtEl>
                                        <p:attrNameLst>
                                          <p:attrName>style.visibility</p:attrName>
                                        </p:attrNameLst>
                                      </p:cBhvr>
                                      <p:to>
                                        <p:strVal val="visible"/>
                                      </p:to>
                                    </p:set>
                                    <p:anim calcmode="lin" valueType="num">
                                      <p:cBhvr additive="base">
                                        <p:cTn dur="500"/>
                                        <p:tgtEl>
                                          <p:spTgt spid="2000">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2000">
                                            <p:txEl>
                                              <p:pRg end="5" st="5"/>
                                            </p:txEl>
                                          </p:spTgt>
                                        </p:tgtEl>
                                        <p:attrNameLst>
                                          <p:attrName>style.visibility</p:attrName>
                                        </p:attrNameLst>
                                      </p:cBhvr>
                                      <p:to>
                                        <p:strVal val="visible"/>
                                      </p:to>
                                    </p:set>
                                    <p:anim calcmode="lin" valueType="num">
                                      <p:cBhvr additive="base">
                                        <p:cTn dur="500"/>
                                        <p:tgtEl>
                                          <p:spTgt spid="2000">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2000">
                                            <p:txEl>
                                              <p:pRg end="6" st="6"/>
                                            </p:txEl>
                                          </p:spTgt>
                                        </p:tgtEl>
                                        <p:attrNameLst>
                                          <p:attrName>style.visibility</p:attrName>
                                        </p:attrNameLst>
                                      </p:cBhvr>
                                      <p:to>
                                        <p:strVal val="visible"/>
                                      </p:to>
                                    </p:set>
                                    <p:anim calcmode="lin" valueType="num">
                                      <p:cBhvr additive="base">
                                        <p:cTn dur="500"/>
                                        <p:tgtEl>
                                          <p:spTgt spid="2000">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2000">
                                            <p:txEl>
                                              <p:pRg end="7" st="7"/>
                                            </p:txEl>
                                          </p:spTgt>
                                        </p:tgtEl>
                                        <p:attrNameLst>
                                          <p:attrName>style.visibility</p:attrName>
                                        </p:attrNameLst>
                                      </p:cBhvr>
                                      <p:to>
                                        <p:strVal val="visible"/>
                                      </p:to>
                                    </p:set>
                                    <p:anim calcmode="lin" valueType="num">
                                      <p:cBhvr additive="base">
                                        <p:cTn dur="500"/>
                                        <p:tgtEl>
                                          <p:spTgt spid="2000">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8">
                                  <p:stCondLst>
                                    <p:cond delay="0"/>
                                  </p:stCondLst>
                                  <p:childTnLst>
                                    <p:set>
                                      <p:cBhvr>
                                        <p:cTn dur="1" fill="hold">
                                          <p:stCondLst>
                                            <p:cond delay="0"/>
                                          </p:stCondLst>
                                        </p:cTn>
                                        <p:tgtEl>
                                          <p:spTgt spid="2000">
                                            <p:txEl>
                                              <p:pRg end="8" st="8"/>
                                            </p:txEl>
                                          </p:spTgt>
                                        </p:tgtEl>
                                        <p:attrNameLst>
                                          <p:attrName>style.visibility</p:attrName>
                                        </p:attrNameLst>
                                      </p:cBhvr>
                                      <p:to>
                                        <p:strVal val="visible"/>
                                      </p:to>
                                    </p:set>
                                    <p:anim calcmode="lin" valueType="num">
                                      <p:cBhvr additive="base">
                                        <p:cTn dur="500"/>
                                        <p:tgtEl>
                                          <p:spTgt spid="2000">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1">
                                  <p:stCondLst>
                                    <p:cond delay="250"/>
                                  </p:stCondLst>
                                  <p:childTnLst>
                                    <p:set>
                                      <p:cBhvr>
                                        <p:cTn dur="1" fill="hold">
                                          <p:stCondLst>
                                            <p:cond delay="0"/>
                                          </p:stCondLst>
                                        </p:cTn>
                                        <p:tgtEl>
                                          <p:spTgt spid="1992"/>
                                        </p:tgtEl>
                                        <p:attrNameLst>
                                          <p:attrName>style.visibility</p:attrName>
                                        </p:attrNameLst>
                                      </p:cBhvr>
                                      <p:to>
                                        <p:strVal val="visible"/>
                                      </p:to>
                                    </p:set>
                                    <p:anim calcmode="lin" valueType="num">
                                      <p:cBhvr additive="base">
                                        <p:cTn dur="500"/>
                                        <p:tgtEl>
                                          <p:spTgt spid="19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1996">
                                            <p:txEl>
                                              <p:pRg end="0" st="0"/>
                                            </p:txEl>
                                          </p:spTgt>
                                        </p:tgtEl>
                                        <p:attrNameLst>
                                          <p:attrName>style.visibility</p:attrName>
                                        </p:attrNameLst>
                                      </p:cBhvr>
                                      <p:to>
                                        <p:strVal val="visible"/>
                                      </p:to>
                                    </p:set>
                                    <p:anim calcmode="lin" valueType="num">
                                      <p:cBhvr additive="base">
                                        <p:cTn dur="500"/>
                                        <p:tgtEl>
                                          <p:spTgt spid="1996">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6">
                                            <p:txEl>
                                              <p:pRg end="1" st="1"/>
                                            </p:txEl>
                                          </p:spTgt>
                                        </p:tgtEl>
                                        <p:attrNameLst>
                                          <p:attrName>style.visibility</p:attrName>
                                        </p:attrNameLst>
                                      </p:cBhvr>
                                      <p:to>
                                        <p:strVal val="visible"/>
                                      </p:to>
                                    </p:set>
                                    <p:anim calcmode="lin" valueType="num">
                                      <p:cBhvr additive="base">
                                        <p:cTn dur="500"/>
                                        <p:tgtEl>
                                          <p:spTgt spid="1996">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6">
                                            <p:txEl>
                                              <p:pRg end="2" st="2"/>
                                            </p:txEl>
                                          </p:spTgt>
                                        </p:tgtEl>
                                        <p:attrNameLst>
                                          <p:attrName>style.visibility</p:attrName>
                                        </p:attrNameLst>
                                      </p:cBhvr>
                                      <p:to>
                                        <p:strVal val="visible"/>
                                      </p:to>
                                    </p:set>
                                    <p:anim calcmode="lin" valueType="num">
                                      <p:cBhvr additive="base">
                                        <p:cTn dur="500"/>
                                        <p:tgtEl>
                                          <p:spTgt spid="1996">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6">
                                            <p:txEl>
                                              <p:pRg end="3" st="3"/>
                                            </p:txEl>
                                          </p:spTgt>
                                        </p:tgtEl>
                                        <p:attrNameLst>
                                          <p:attrName>style.visibility</p:attrName>
                                        </p:attrNameLst>
                                      </p:cBhvr>
                                      <p:to>
                                        <p:strVal val="visible"/>
                                      </p:to>
                                    </p:set>
                                    <p:anim calcmode="lin" valueType="num">
                                      <p:cBhvr additive="base">
                                        <p:cTn dur="500"/>
                                        <p:tgtEl>
                                          <p:spTgt spid="1996">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6">
                                            <p:txEl>
                                              <p:pRg end="4" st="4"/>
                                            </p:txEl>
                                          </p:spTgt>
                                        </p:tgtEl>
                                        <p:attrNameLst>
                                          <p:attrName>style.visibility</p:attrName>
                                        </p:attrNameLst>
                                      </p:cBhvr>
                                      <p:to>
                                        <p:strVal val="visible"/>
                                      </p:to>
                                    </p:set>
                                    <p:anim calcmode="lin" valueType="num">
                                      <p:cBhvr additive="base">
                                        <p:cTn dur="500"/>
                                        <p:tgtEl>
                                          <p:spTgt spid="1996">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6">
                                            <p:txEl>
                                              <p:pRg end="5" st="5"/>
                                            </p:txEl>
                                          </p:spTgt>
                                        </p:tgtEl>
                                        <p:attrNameLst>
                                          <p:attrName>style.visibility</p:attrName>
                                        </p:attrNameLst>
                                      </p:cBhvr>
                                      <p:to>
                                        <p:strVal val="visible"/>
                                      </p:to>
                                    </p:set>
                                    <p:anim calcmode="lin" valueType="num">
                                      <p:cBhvr additive="base">
                                        <p:cTn dur="500"/>
                                        <p:tgtEl>
                                          <p:spTgt spid="1996">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6">
                                            <p:txEl>
                                              <p:pRg end="6" st="6"/>
                                            </p:txEl>
                                          </p:spTgt>
                                        </p:tgtEl>
                                        <p:attrNameLst>
                                          <p:attrName>style.visibility</p:attrName>
                                        </p:attrNameLst>
                                      </p:cBhvr>
                                      <p:to>
                                        <p:strVal val="visible"/>
                                      </p:to>
                                    </p:set>
                                    <p:anim calcmode="lin" valueType="num">
                                      <p:cBhvr additive="base">
                                        <p:cTn dur="500"/>
                                        <p:tgtEl>
                                          <p:spTgt spid="1996">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6">
                                            <p:txEl>
                                              <p:pRg end="7" st="7"/>
                                            </p:txEl>
                                          </p:spTgt>
                                        </p:tgtEl>
                                        <p:attrNameLst>
                                          <p:attrName>style.visibility</p:attrName>
                                        </p:attrNameLst>
                                      </p:cBhvr>
                                      <p:to>
                                        <p:strVal val="visible"/>
                                      </p:to>
                                    </p:set>
                                    <p:anim calcmode="lin" valueType="num">
                                      <p:cBhvr additive="base">
                                        <p:cTn dur="500"/>
                                        <p:tgtEl>
                                          <p:spTgt spid="1996">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6">
                                            <p:txEl>
                                              <p:pRg end="8" st="8"/>
                                            </p:txEl>
                                          </p:spTgt>
                                        </p:tgtEl>
                                        <p:attrNameLst>
                                          <p:attrName>style.visibility</p:attrName>
                                        </p:attrNameLst>
                                      </p:cBhvr>
                                      <p:to>
                                        <p:strVal val="visible"/>
                                      </p:to>
                                    </p:set>
                                    <p:anim calcmode="lin" valueType="num">
                                      <p:cBhvr additive="base">
                                        <p:cTn dur="500"/>
                                        <p:tgtEl>
                                          <p:spTgt spid="1996">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500"/>
                            </p:stCondLst>
                            <p:childTnLst>
                              <p:par>
                                <p:cTn fill="hold" nodeType="afterEffect" presetClass="entr" presetID="2" presetSubtype="1">
                                  <p:stCondLst>
                                    <p:cond delay="250"/>
                                  </p:stCondLst>
                                  <p:childTnLst>
                                    <p:set>
                                      <p:cBhvr>
                                        <p:cTn dur="1" fill="hold">
                                          <p:stCondLst>
                                            <p:cond delay="0"/>
                                          </p:stCondLst>
                                        </p:cTn>
                                        <p:tgtEl>
                                          <p:spTgt spid="1993"/>
                                        </p:tgtEl>
                                        <p:attrNameLst>
                                          <p:attrName>style.visibility</p:attrName>
                                        </p:attrNameLst>
                                      </p:cBhvr>
                                      <p:to>
                                        <p:strVal val="visible"/>
                                      </p:to>
                                    </p:set>
                                    <p:anim calcmode="lin" valueType="num">
                                      <p:cBhvr additive="base">
                                        <p:cTn dur="500"/>
                                        <p:tgtEl>
                                          <p:spTgt spid="19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1997">
                                            <p:txEl>
                                              <p:pRg end="0" st="0"/>
                                            </p:txEl>
                                          </p:spTgt>
                                        </p:tgtEl>
                                        <p:attrNameLst>
                                          <p:attrName>style.visibility</p:attrName>
                                        </p:attrNameLst>
                                      </p:cBhvr>
                                      <p:to>
                                        <p:strVal val="visible"/>
                                      </p:to>
                                    </p:set>
                                    <p:anim calcmode="lin" valueType="num">
                                      <p:cBhvr additive="base">
                                        <p:cTn dur="500"/>
                                        <p:tgtEl>
                                          <p:spTgt spid="1997">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7">
                                            <p:txEl>
                                              <p:pRg end="1" st="1"/>
                                            </p:txEl>
                                          </p:spTgt>
                                        </p:tgtEl>
                                        <p:attrNameLst>
                                          <p:attrName>style.visibility</p:attrName>
                                        </p:attrNameLst>
                                      </p:cBhvr>
                                      <p:to>
                                        <p:strVal val="visible"/>
                                      </p:to>
                                    </p:set>
                                    <p:anim calcmode="lin" valueType="num">
                                      <p:cBhvr additive="base">
                                        <p:cTn dur="500"/>
                                        <p:tgtEl>
                                          <p:spTgt spid="1997">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7">
                                            <p:txEl>
                                              <p:pRg end="2" st="2"/>
                                            </p:txEl>
                                          </p:spTgt>
                                        </p:tgtEl>
                                        <p:attrNameLst>
                                          <p:attrName>style.visibility</p:attrName>
                                        </p:attrNameLst>
                                      </p:cBhvr>
                                      <p:to>
                                        <p:strVal val="visible"/>
                                      </p:to>
                                    </p:set>
                                    <p:anim calcmode="lin" valueType="num">
                                      <p:cBhvr additive="base">
                                        <p:cTn dur="500"/>
                                        <p:tgtEl>
                                          <p:spTgt spid="1997">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7">
                                            <p:txEl>
                                              <p:pRg end="3" st="3"/>
                                            </p:txEl>
                                          </p:spTgt>
                                        </p:tgtEl>
                                        <p:attrNameLst>
                                          <p:attrName>style.visibility</p:attrName>
                                        </p:attrNameLst>
                                      </p:cBhvr>
                                      <p:to>
                                        <p:strVal val="visible"/>
                                      </p:to>
                                    </p:set>
                                    <p:anim calcmode="lin" valueType="num">
                                      <p:cBhvr additive="base">
                                        <p:cTn dur="500"/>
                                        <p:tgtEl>
                                          <p:spTgt spid="1997">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7">
                                            <p:txEl>
                                              <p:pRg end="4" st="4"/>
                                            </p:txEl>
                                          </p:spTgt>
                                        </p:tgtEl>
                                        <p:attrNameLst>
                                          <p:attrName>style.visibility</p:attrName>
                                        </p:attrNameLst>
                                      </p:cBhvr>
                                      <p:to>
                                        <p:strVal val="visible"/>
                                      </p:to>
                                    </p:set>
                                    <p:anim calcmode="lin" valueType="num">
                                      <p:cBhvr additive="base">
                                        <p:cTn dur="500"/>
                                        <p:tgtEl>
                                          <p:spTgt spid="1997">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7">
                                            <p:txEl>
                                              <p:pRg end="5" st="5"/>
                                            </p:txEl>
                                          </p:spTgt>
                                        </p:tgtEl>
                                        <p:attrNameLst>
                                          <p:attrName>style.visibility</p:attrName>
                                        </p:attrNameLst>
                                      </p:cBhvr>
                                      <p:to>
                                        <p:strVal val="visible"/>
                                      </p:to>
                                    </p:set>
                                    <p:anim calcmode="lin" valueType="num">
                                      <p:cBhvr additive="base">
                                        <p:cTn dur="500"/>
                                        <p:tgtEl>
                                          <p:spTgt spid="1997">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7">
                                            <p:txEl>
                                              <p:pRg end="6" st="6"/>
                                            </p:txEl>
                                          </p:spTgt>
                                        </p:tgtEl>
                                        <p:attrNameLst>
                                          <p:attrName>style.visibility</p:attrName>
                                        </p:attrNameLst>
                                      </p:cBhvr>
                                      <p:to>
                                        <p:strVal val="visible"/>
                                      </p:to>
                                    </p:set>
                                    <p:anim calcmode="lin" valueType="num">
                                      <p:cBhvr additive="base">
                                        <p:cTn dur="500"/>
                                        <p:tgtEl>
                                          <p:spTgt spid="1997">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7">
                                            <p:txEl>
                                              <p:pRg end="7" st="7"/>
                                            </p:txEl>
                                          </p:spTgt>
                                        </p:tgtEl>
                                        <p:attrNameLst>
                                          <p:attrName>style.visibility</p:attrName>
                                        </p:attrNameLst>
                                      </p:cBhvr>
                                      <p:to>
                                        <p:strVal val="visible"/>
                                      </p:to>
                                    </p:set>
                                    <p:anim calcmode="lin" valueType="num">
                                      <p:cBhvr additive="base">
                                        <p:cTn dur="500"/>
                                        <p:tgtEl>
                                          <p:spTgt spid="1997">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7">
                                            <p:txEl>
                                              <p:pRg end="8" st="8"/>
                                            </p:txEl>
                                          </p:spTgt>
                                        </p:tgtEl>
                                        <p:attrNameLst>
                                          <p:attrName>style.visibility</p:attrName>
                                        </p:attrNameLst>
                                      </p:cBhvr>
                                      <p:to>
                                        <p:strVal val="visible"/>
                                      </p:to>
                                    </p:set>
                                    <p:anim calcmode="lin" valueType="num">
                                      <p:cBhvr additive="base">
                                        <p:cTn dur="500"/>
                                        <p:tgtEl>
                                          <p:spTgt spid="1997">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1">
                                  <p:stCondLst>
                                    <p:cond delay="250"/>
                                  </p:stCondLst>
                                  <p:childTnLst>
                                    <p:set>
                                      <p:cBhvr>
                                        <p:cTn dur="1" fill="hold">
                                          <p:stCondLst>
                                            <p:cond delay="0"/>
                                          </p:stCondLst>
                                        </p:cTn>
                                        <p:tgtEl>
                                          <p:spTgt spid="1994"/>
                                        </p:tgtEl>
                                        <p:attrNameLst>
                                          <p:attrName>style.visibility</p:attrName>
                                        </p:attrNameLst>
                                      </p:cBhvr>
                                      <p:to>
                                        <p:strVal val="visible"/>
                                      </p:to>
                                    </p:set>
                                    <p:anim calcmode="lin" valueType="num">
                                      <p:cBhvr additive="base">
                                        <p:cTn dur="500"/>
                                        <p:tgtEl>
                                          <p:spTgt spid="19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1998">
                                            <p:txEl>
                                              <p:pRg end="0" st="0"/>
                                            </p:txEl>
                                          </p:spTgt>
                                        </p:tgtEl>
                                        <p:attrNameLst>
                                          <p:attrName>style.visibility</p:attrName>
                                        </p:attrNameLst>
                                      </p:cBhvr>
                                      <p:to>
                                        <p:strVal val="visible"/>
                                      </p:to>
                                    </p:set>
                                    <p:anim calcmode="lin" valueType="num">
                                      <p:cBhvr additive="base">
                                        <p:cTn dur="500"/>
                                        <p:tgtEl>
                                          <p:spTgt spid="199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8">
                                            <p:txEl>
                                              <p:pRg end="1" st="1"/>
                                            </p:txEl>
                                          </p:spTgt>
                                        </p:tgtEl>
                                        <p:attrNameLst>
                                          <p:attrName>style.visibility</p:attrName>
                                        </p:attrNameLst>
                                      </p:cBhvr>
                                      <p:to>
                                        <p:strVal val="visible"/>
                                      </p:to>
                                    </p:set>
                                    <p:anim calcmode="lin" valueType="num">
                                      <p:cBhvr additive="base">
                                        <p:cTn dur="500"/>
                                        <p:tgtEl>
                                          <p:spTgt spid="1998">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8">
                                            <p:txEl>
                                              <p:pRg end="2" st="2"/>
                                            </p:txEl>
                                          </p:spTgt>
                                        </p:tgtEl>
                                        <p:attrNameLst>
                                          <p:attrName>style.visibility</p:attrName>
                                        </p:attrNameLst>
                                      </p:cBhvr>
                                      <p:to>
                                        <p:strVal val="visible"/>
                                      </p:to>
                                    </p:set>
                                    <p:anim calcmode="lin" valueType="num">
                                      <p:cBhvr additive="base">
                                        <p:cTn dur="500"/>
                                        <p:tgtEl>
                                          <p:spTgt spid="1998">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8">
                                            <p:txEl>
                                              <p:pRg end="3" st="3"/>
                                            </p:txEl>
                                          </p:spTgt>
                                        </p:tgtEl>
                                        <p:attrNameLst>
                                          <p:attrName>style.visibility</p:attrName>
                                        </p:attrNameLst>
                                      </p:cBhvr>
                                      <p:to>
                                        <p:strVal val="visible"/>
                                      </p:to>
                                    </p:set>
                                    <p:anim calcmode="lin" valueType="num">
                                      <p:cBhvr additive="base">
                                        <p:cTn dur="500"/>
                                        <p:tgtEl>
                                          <p:spTgt spid="1998">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8">
                                            <p:txEl>
                                              <p:pRg end="4" st="4"/>
                                            </p:txEl>
                                          </p:spTgt>
                                        </p:tgtEl>
                                        <p:attrNameLst>
                                          <p:attrName>style.visibility</p:attrName>
                                        </p:attrNameLst>
                                      </p:cBhvr>
                                      <p:to>
                                        <p:strVal val="visible"/>
                                      </p:to>
                                    </p:set>
                                    <p:anim calcmode="lin" valueType="num">
                                      <p:cBhvr additive="base">
                                        <p:cTn dur="500"/>
                                        <p:tgtEl>
                                          <p:spTgt spid="1998">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8">
                                            <p:txEl>
                                              <p:pRg end="5" st="5"/>
                                            </p:txEl>
                                          </p:spTgt>
                                        </p:tgtEl>
                                        <p:attrNameLst>
                                          <p:attrName>style.visibility</p:attrName>
                                        </p:attrNameLst>
                                      </p:cBhvr>
                                      <p:to>
                                        <p:strVal val="visible"/>
                                      </p:to>
                                    </p:set>
                                    <p:anim calcmode="lin" valueType="num">
                                      <p:cBhvr additive="base">
                                        <p:cTn dur="500"/>
                                        <p:tgtEl>
                                          <p:spTgt spid="1998">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8">
                                            <p:txEl>
                                              <p:pRg end="6" st="6"/>
                                            </p:txEl>
                                          </p:spTgt>
                                        </p:tgtEl>
                                        <p:attrNameLst>
                                          <p:attrName>style.visibility</p:attrName>
                                        </p:attrNameLst>
                                      </p:cBhvr>
                                      <p:to>
                                        <p:strVal val="visible"/>
                                      </p:to>
                                    </p:set>
                                    <p:anim calcmode="lin" valueType="num">
                                      <p:cBhvr additive="base">
                                        <p:cTn dur="500"/>
                                        <p:tgtEl>
                                          <p:spTgt spid="1998">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8">
                                            <p:txEl>
                                              <p:pRg end="7" st="7"/>
                                            </p:txEl>
                                          </p:spTgt>
                                        </p:tgtEl>
                                        <p:attrNameLst>
                                          <p:attrName>style.visibility</p:attrName>
                                        </p:attrNameLst>
                                      </p:cBhvr>
                                      <p:to>
                                        <p:strVal val="visible"/>
                                      </p:to>
                                    </p:set>
                                    <p:anim calcmode="lin" valueType="num">
                                      <p:cBhvr additive="base">
                                        <p:cTn dur="500"/>
                                        <p:tgtEl>
                                          <p:spTgt spid="1998">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8">
                                            <p:txEl>
                                              <p:pRg end="8" st="8"/>
                                            </p:txEl>
                                          </p:spTgt>
                                        </p:tgtEl>
                                        <p:attrNameLst>
                                          <p:attrName>style.visibility</p:attrName>
                                        </p:attrNameLst>
                                      </p:cBhvr>
                                      <p:to>
                                        <p:strVal val="visible"/>
                                      </p:to>
                                    </p:set>
                                    <p:anim calcmode="lin" valueType="num">
                                      <p:cBhvr additive="base">
                                        <p:cTn dur="500"/>
                                        <p:tgtEl>
                                          <p:spTgt spid="1998">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1">
                                  <p:stCondLst>
                                    <p:cond delay="250"/>
                                  </p:stCondLst>
                                  <p:childTnLst>
                                    <p:set>
                                      <p:cBhvr>
                                        <p:cTn dur="1" fill="hold">
                                          <p:stCondLst>
                                            <p:cond delay="0"/>
                                          </p:stCondLst>
                                        </p:cTn>
                                        <p:tgtEl>
                                          <p:spTgt spid="1995"/>
                                        </p:tgtEl>
                                        <p:attrNameLst>
                                          <p:attrName>style.visibility</p:attrName>
                                        </p:attrNameLst>
                                      </p:cBhvr>
                                      <p:to>
                                        <p:strVal val="visible"/>
                                      </p:to>
                                    </p:set>
                                    <p:anim calcmode="lin" valueType="num">
                                      <p:cBhvr additive="base">
                                        <p:cTn dur="500"/>
                                        <p:tgtEl>
                                          <p:spTgt spid="19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1999">
                                            <p:txEl>
                                              <p:pRg end="0" st="0"/>
                                            </p:txEl>
                                          </p:spTgt>
                                        </p:tgtEl>
                                        <p:attrNameLst>
                                          <p:attrName>style.visibility</p:attrName>
                                        </p:attrNameLst>
                                      </p:cBhvr>
                                      <p:to>
                                        <p:strVal val="visible"/>
                                      </p:to>
                                    </p:set>
                                    <p:anim calcmode="lin" valueType="num">
                                      <p:cBhvr additive="base">
                                        <p:cTn dur="500"/>
                                        <p:tgtEl>
                                          <p:spTgt spid="1999">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9">
                                            <p:txEl>
                                              <p:pRg end="1" st="1"/>
                                            </p:txEl>
                                          </p:spTgt>
                                        </p:tgtEl>
                                        <p:attrNameLst>
                                          <p:attrName>style.visibility</p:attrName>
                                        </p:attrNameLst>
                                      </p:cBhvr>
                                      <p:to>
                                        <p:strVal val="visible"/>
                                      </p:to>
                                    </p:set>
                                    <p:anim calcmode="lin" valueType="num">
                                      <p:cBhvr additive="base">
                                        <p:cTn dur="500"/>
                                        <p:tgtEl>
                                          <p:spTgt spid="1999">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9">
                                            <p:txEl>
                                              <p:pRg end="2" st="2"/>
                                            </p:txEl>
                                          </p:spTgt>
                                        </p:tgtEl>
                                        <p:attrNameLst>
                                          <p:attrName>style.visibility</p:attrName>
                                        </p:attrNameLst>
                                      </p:cBhvr>
                                      <p:to>
                                        <p:strVal val="visible"/>
                                      </p:to>
                                    </p:set>
                                    <p:anim calcmode="lin" valueType="num">
                                      <p:cBhvr additive="base">
                                        <p:cTn dur="500"/>
                                        <p:tgtEl>
                                          <p:spTgt spid="1999">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9">
                                            <p:txEl>
                                              <p:pRg end="3" st="3"/>
                                            </p:txEl>
                                          </p:spTgt>
                                        </p:tgtEl>
                                        <p:attrNameLst>
                                          <p:attrName>style.visibility</p:attrName>
                                        </p:attrNameLst>
                                      </p:cBhvr>
                                      <p:to>
                                        <p:strVal val="visible"/>
                                      </p:to>
                                    </p:set>
                                    <p:anim calcmode="lin" valueType="num">
                                      <p:cBhvr additive="base">
                                        <p:cTn dur="500"/>
                                        <p:tgtEl>
                                          <p:spTgt spid="1999">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9">
                                            <p:txEl>
                                              <p:pRg end="4" st="4"/>
                                            </p:txEl>
                                          </p:spTgt>
                                        </p:tgtEl>
                                        <p:attrNameLst>
                                          <p:attrName>style.visibility</p:attrName>
                                        </p:attrNameLst>
                                      </p:cBhvr>
                                      <p:to>
                                        <p:strVal val="visible"/>
                                      </p:to>
                                    </p:set>
                                    <p:anim calcmode="lin" valueType="num">
                                      <p:cBhvr additive="base">
                                        <p:cTn dur="500"/>
                                        <p:tgtEl>
                                          <p:spTgt spid="1999">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9">
                                            <p:txEl>
                                              <p:pRg end="5" st="5"/>
                                            </p:txEl>
                                          </p:spTgt>
                                        </p:tgtEl>
                                        <p:attrNameLst>
                                          <p:attrName>style.visibility</p:attrName>
                                        </p:attrNameLst>
                                      </p:cBhvr>
                                      <p:to>
                                        <p:strVal val="visible"/>
                                      </p:to>
                                    </p:set>
                                    <p:anim calcmode="lin" valueType="num">
                                      <p:cBhvr additive="base">
                                        <p:cTn dur="500"/>
                                        <p:tgtEl>
                                          <p:spTgt spid="1999">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9">
                                            <p:txEl>
                                              <p:pRg end="6" st="6"/>
                                            </p:txEl>
                                          </p:spTgt>
                                        </p:tgtEl>
                                        <p:attrNameLst>
                                          <p:attrName>style.visibility</p:attrName>
                                        </p:attrNameLst>
                                      </p:cBhvr>
                                      <p:to>
                                        <p:strVal val="visible"/>
                                      </p:to>
                                    </p:set>
                                    <p:anim calcmode="lin" valueType="num">
                                      <p:cBhvr additive="base">
                                        <p:cTn dur="500"/>
                                        <p:tgtEl>
                                          <p:spTgt spid="1999">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9">
                                            <p:txEl>
                                              <p:pRg end="7" st="7"/>
                                            </p:txEl>
                                          </p:spTgt>
                                        </p:tgtEl>
                                        <p:attrNameLst>
                                          <p:attrName>style.visibility</p:attrName>
                                        </p:attrNameLst>
                                      </p:cBhvr>
                                      <p:to>
                                        <p:strVal val="visible"/>
                                      </p:to>
                                    </p:set>
                                    <p:anim calcmode="lin" valueType="num">
                                      <p:cBhvr additive="base">
                                        <p:cTn dur="500"/>
                                        <p:tgtEl>
                                          <p:spTgt spid="1999">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999">
                                            <p:txEl>
                                              <p:pRg end="8" st="8"/>
                                            </p:txEl>
                                          </p:spTgt>
                                        </p:tgtEl>
                                        <p:attrNameLst>
                                          <p:attrName>style.visibility</p:attrName>
                                        </p:attrNameLst>
                                      </p:cBhvr>
                                      <p:to>
                                        <p:strVal val="visible"/>
                                      </p:to>
                                    </p:set>
                                    <p:anim calcmode="lin" valueType="num">
                                      <p:cBhvr additive="base">
                                        <p:cTn dur="500"/>
                                        <p:tgtEl>
                                          <p:spTgt spid="1999">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orage">
  <p:cSld name="Storage">
    <p:spTree>
      <p:nvGrpSpPr>
        <p:cNvPr id="2001" name="Shape 2001"/>
        <p:cNvGrpSpPr/>
        <p:nvPr/>
      </p:nvGrpSpPr>
      <p:grpSpPr>
        <a:xfrm>
          <a:off x="0" y="0"/>
          <a:ext cx="0" cy="0"/>
          <a:chOff x="0" y="0"/>
          <a:chExt cx="0" cy="0"/>
        </a:xfrm>
      </p:grpSpPr>
      <p:sp>
        <p:nvSpPr>
          <p:cNvPr id="2002" name="Google Shape;2002;p94"/>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algn="l">
              <a:spcBef>
                <a:spcPts val="0"/>
              </a:spcBef>
              <a:spcAft>
                <a:spcPts val="0"/>
              </a:spcAft>
              <a:buClr>
                <a:srgbClr val="54545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3" name="Google Shape;2003;p94"/>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4" name="Google Shape;2004;p94"/>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05" name="Google Shape;2005;p94"/>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lstStyle>
            <a:lvl1pPr indent="-228600" lvl="0" marL="457200" algn="l">
              <a:lnSpc>
                <a:spcPct val="120000"/>
              </a:lnSpc>
              <a:spcBef>
                <a:spcPts val="1200"/>
              </a:spcBef>
              <a:spcAft>
                <a:spcPts val="0"/>
              </a:spcAft>
              <a:buClr>
                <a:srgbClr val="8D8D8D"/>
              </a:buClr>
              <a:buSzPts val="2400"/>
              <a:buNone/>
              <a:defRPr i="1">
                <a:solidFill>
                  <a:srgbClr val="8D8D8D"/>
                </a:solidFill>
                <a:latin typeface="Open Sans"/>
                <a:ea typeface="Open Sans"/>
                <a:cs typeface="Open Sans"/>
                <a:sym typeface="Open Sans"/>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6" name="Google Shape;2006;p94"/>
          <p:cNvSpPr/>
          <p:nvPr/>
        </p:nvSpPr>
        <p:spPr>
          <a:xfrm>
            <a:off x="3238550" y="1399084"/>
            <a:ext cx="3240360" cy="7200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nvGrpSpPr>
          <p:cNvPr id="2007" name="Google Shape;2007;p94"/>
          <p:cNvGrpSpPr/>
          <p:nvPr/>
        </p:nvGrpSpPr>
        <p:grpSpPr>
          <a:xfrm>
            <a:off x="7798236" y="3354576"/>
            <a:ext cx="2688353" cy="4554631"/>
            <a:chOff x="7305638" y="3002101"/>
            <a:chExt cx="2688353" cy="4554631"/>
          </a:xfrm>
        </p:grpSpPr>
        <p:grpSp>
          <p:nvGrpSpPr>
            <p:cNvPr id="2008" name="Google Shape;2008;p94"/>
            <p:cNvGrpSpPr/>
            <p:nvPr/>
          </p:nvGrpSpPr>
          <p:grpSpPr>
            <a:xfrm>
              <a:off x="8267831" y="5345989"/>
              <a:ext cx="763508" cy="2210743"/>
              <a:chOff x="8267831" y="5345989"/>
              <a:chExt cx="763508" cy="2210743"/>
            </a:xfrm>
          </p:grpSpPr>
          <p:sp>
            <p:nvSpPr>
              <p:cNvPr id="2009" name="Google Shape;2009;p94"/>
              <p:cNvSpPr/>
              <p:nvPr/>
            </p:nvSpPr>
            <p:spPr>
              <a:xfrm>
                <a:off x="8267831" y="5345989"/>
                <a:ext cx="763508" cy="2210743"/>
              </a:xfrm>
              <a:prstGeom prst="ellipse">
                <a:avLst/>
              </a:prstGeom>
              <a:solidFill>
                <a:srgbClr val="FEDA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10" name="Google Shape;2010;p94"/>
              <p:cNvSpPr/>
              <p:nvPr/>
            </p:nvSpPr>
            <p:spPr>
              <a:xfrm>
                <a:off x="8366877" y="5498390"/>
                <a:ext cx="566334" cy="163982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sp>
          <p:nvSpPr>
            <p:cNvPr id="2011" name="Google Shape;2011;p94"/>
            <p:cNvSpPr/>
            <p:nvPr/>
          </p:nvSpPr>
          <p:spPr>
            <a:xfrm rot="10800000">
              <a:off x="7932506" y="3996103"/>
              <a:ext cx="1435076" cy="2370993"/>
            </a:xfrm>
            <a:custGeom>
              <a:rect b="b" l="l" r="r" t="t"/>
              <a:pathLst>
                <a:path extrusionOk="0" h="3253919" w="196947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nvGrpSpPr>
            <p:cNvPr id="2012" name="Google Shape;2012;p94"/>
            <p:cNvGrpSpPr/>
            <p:nvPr/>
          </p:nvGrpSpPr>
          <p:grpSpPr>
            <a:xfrm flipH="1">
              <a:off x="8650043" y="5266273"/>
              <a:ext cx="1343948" cy="1366912"/>
              <a:chOff x="7305639" y="5547570"/>
              <a:chExt cx="1343948" cy="1366912"/>
            </a:xfrm>
          </p:grpSpPr>
          <p:sp>
            <p:nvSpPr>
              <p:cNvPr id="2013" name="Google Shape;2013;p94"/>
              <p:cNvSpPr/>
              <p:nvPr/>
            </p:nvSpPr>
            <p:spPr>
              <a:xfrm rot="5400000">
                <a:off x="7305639" y="6450248"/>
                <a:ext cx="464234" cy="464234"/>
              </a:xfrm>
              <a:prstGeom prst="rtTriangle">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14" name="Google Shape;2014;p94"/>
              <p:cNvSpPr/>
              <p:nvPr/>
            </p:nvSpPr>
            <p:spPr>
              <a:xfrm rot="-5400000">
                <a:off x="7305639" y="5547571"/>
                <a:ext cx="464234" cy="464234"/>
              </a:xfrm>
              <a:prstGeom prst="rtTriangle">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15" name="Google Shape;2015;p94"/>
              <p:cNvSpPr/>
              <p:nvPr/>
            </p:nvSpPr>
            <p:spPr>
              <a:xfrm>
                <a:off x="7305639" y="6011805"/>
                <a:ext cx="464234" cy="438443"/>
              </a:xfrm>
              <a:prstGeom prst="rect">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16" name="Google Shape;2016;p94"/>
              <p:cNvSpPr/>
              <p:nvPr/>
            </p:nvSpPr>
            <p:spPr>
              <a:xfrm>
                <a:off x="7769874" y="5547570"/>
                <a:ext cx="879712" cy="902678"/>
              </a:xfrm>
              <a:prstGeom prst="rect">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2017" name="Google Shape;2017;p94"/>
            <p:cNvGrpSpPr/>
            <p:nvPr/>
          </p:nvGrpSpPr>
          <p:grpSpPr>
            <a:xfrm>
              <a:off x="7305638" y="5266273"/>
              <a:ext cx="1343948" cy="1366912"/>
              <a:chOff x="7305639" y="5547570"/>
              <a:chExt cx="1343948" cy="1366912"/>
            </a:xfrm>
          </p:grpSpPr>
          <p:sp>
            <p:nvSpPr>
              <p:cNvPr id="2018" name="Google Shape;2018;p94"/>
              <p:cNvSpPr/>
              <p:nvPr/>
            </p:nvSpPr>
            <p:spPr>
              <a:xfrm rot="5400000">
                <a:off x="7305639" y="6450248"/>
                <a:ext cx="464234" cy="464234"/>
              </a:xfrm>
              <a:prstGeom prst="rtTriangle">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19" name="Google Shape;2019;p94"/>
              <p:cNvSpPr/>
              <p:nvPr/>
            </p:nvSpPr>
            <p:spPr>
              <a:xfrm rot="-5400000">
                <a:off x="7305639" y="5547571"/>
                <a:ext cx="464234" cy="464234"/>
              </a:xfrm>
              <a:prstGeom prst="rtTriangle">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20" name="Google Shape;2020;p94"/>
              <p:cNvSpPr/>
              <p:nvPr/>
            </p:nvSpPr>
            <p:spPr>
              <a:xfrm>
                <a:off x="7305639" y="6011805"/>
                <a:ext cx="464234" cy="438443"/>
              </a:xfrm>
              <a:prstGeom prst="rect">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21" name="Google Shape;2021;p94"/>
              <p:cNvSpPr/>
              <p:nvPr/>
            </p:nvSpPr>
            <p:spPr>
              <a:xfrm>
                <a:off x="7769874" y="5547570"/>
                <a:ext cx="879712" cy="902678"/>
              </a:xfrm>
              <a:prstGeom prst="rect">
                <a:avLst/>
              </a:pr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2022" name="Google Shape;2022;p94"/>
            <p:cNvGrpSpPr/>
            <p:nvPr/>
          </p:nvGrpSpPr>
          <p:grpSpPr>
            <a:xfrm>
              <a:off x="7665303" y="3002101"/>
              <a:ext cx="1969480" cy="3253919"/>
              <a:chOff x="7665303" y="3002101"/>
              <a:chExt cx="1969480" cy="3253919"/>
            </a:xfrm>
          </p:grpSpPr>
          <p:sp>
            <p:nvSpPr>
              <p:cNvPr id="2023" name="Google Shape;2023;p94"/>
              <p:cNvSpPr/>
              <p:nvPr/>
            </p:nvSpPr>
            <p:spPr>
              <a:xfrm rot="10800000">
                <a:off x="8650043" y="3002101"/>
                <a:ext cx="984740" cy="3253919"/>
              </a:xfrm>
              <a:custGeom>
                <a:rect b="b" l="l" r="r" t="t"/>
                <a:pathLst>
                  <a:path extrusionOk="0" h="3253919" w="984740">
                    <a:moveTo>
                      <a:pt x="984740" y="3253919"/>
                    </a:moveTo>
                    <a:cubicBezTo>
                      <a:pt x="362425" y="2811676"/>
                      <a:pt x="-3869" y="2109952"/>
                      <a:pt x="30" y="1362802"/>
                    </a:cubicBezTo>
                    <a:cubicBezTo>
                      <a:pt x="2628" y="865042"/>
                      <a:pt x="169314" y="389014"/>
                      <a:pt x="468726" y="0"/>
                    </a:cubicBezTo>
                    <a:lnTo>
                      <a:pt x="984740" y="0"/>
                    </a:lnTo>
                    <a:close/>
                  </a:path>
                </a:pathLst>
              </a:cu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24" name="Google Shape;2024;p94"/>
              <p:cNvSpPr/>
              <p:nvPr/>
            </p:nvSpPr>
            <p:spPr>
              <a:xfrm>
                <a:off x="7665303" y="3002101"/>
                <a:ext cx="984740" cy="3253919"/>
              </a:xfrm>
              <a:custGeom>
                <a:rect b="b" l="l" r="r" t="t"/>
                <a:pathLst>
                  <a:path extrusionOk="0" h="3253919" w="984740">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2025" name="Google Shape;2025;p94"/>
            <p:cNvGrpSpPr/>
            <p:nvPr/>
          </p:nvGrpSpPr>
          <p:grpSpPr>
            <a:xfrm>
              <a:off x="7830833" y="3002102"/>
              <a:ext cx="1639327" cy="1035326"/>
              <a:chOff x="7830833" y="3002102"/>
              <a:chExt cx="1639327" cy="1035326"/>
            </a:xfrm>
          </p:grpSpPr>
          <p:sp>
            <p:nvSpPr>
              <p:cNvPr id="2026" name="Google Shape;2026;p94"/>
              <p:cNvSpPr/>
              <p:nvPr/>
            </p:nvSpPr>
            <p:spPr>
              <a:xfrm rot="10800000">
                <a:off x="8650043" y="3002102"/>
                <a:ext cx="820116" cy="1035325"/>
              </a:xfrm>
              <a:custGeom>
                <a:rect b="b" l="l" r="r" t="t"/>
                <a:pathLst>
                  <a:path extrusionOk="0" h="1035325" w="820116">
                    <a:moveTo>
                      <a:pt x="820116" y="1035325"/>
                    </a:moveTo>
                    <a:cubicBezTo>
                      <a:pt x="445216" y="768905"/>
                      <a:pt x="163231" y="408315"/>
                      <a:pt x="0" y="0"/>
                    </a:cubicBezTo>
                    <a:lnTo>
                      <a:pt x="820116" y="0"/>
                    </a:lnTo>
                    <a:close/>
                  </a:path>
                </a:pathLst>
              </a:cu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27" name="Google Shape;2027;p94"/>
              <p:cNvSpPr/>
              <p:nvPr/>
            </p:nvSpPr>
            <p:spPr>
              <a:xfrm>
                <a:off x="7830833" y="3002102"/>
                <a:ext cx="819211" cy="1035326"/>
              </a:xfrm>
              <a:custGeom>
                <a:rect b="b" l="l" r="r" t="t"/>
                <a:pathLst>
                  <a:path extrusionOk="0" h="1035326" w="819211">
                    <a:moveTo>
                      <a:pt x="819211" y="0"/>
                    </a:moveTo>
                    <a:lnTo>
                      <a:pt x="819211" y="1035326"/>
                    </a:lnTo>
                    <a:lnTo>
                      <a:pt x="0" y="1035326"/>
                    </a:lnTo>
                    <a:cubicBezTo>
                      <a:pt x="162564" y="626542"/>
                      <a:pt x="444666" y="266126"/>
                      <a:pt x="819211" y="0"/>
                    </a:cubicBezTo>
                    <a:close/>
                  </a:path>
                </a:pathLst>
              </a:cu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2028" name="Google Shape;2028;p94"/>
            <p:cNvGrpSpPr/>
            <p:nvPr/>
          </p:nvGrpSpPr>
          <p:grpSpPr>
            <a:xfrm>
              <a:off x="8239071" y="3682019"/>
              <a:ext cx="821030" cy="821030"/>
              <a:chOff x="11914174" y="3199309"/>
              <a:chExt cx="990518" cy="990518"/>
            </a:xfrm>
          </p:grpSpPr>
          <p:sp>
            <p:nvSpPr>
              <p:cNvPr id="2029" name="Google Shape;2029;p94"/>
              <p:cNvSpPr/>
              <p:nvPr/>
            </p:nvSpPr>
            <p:spPr>
              <a:xfrm>
                <a:off x="11914174" y="3199309"/>
                <a:ext cx="990518" cy="99051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30" name="Google Shape;2030;p94"/>
              <p:cNvSpPr/>
              <p:nvPr/>
            </p:nvSpPr>
            <p:spPr>
              <a:xfrm>
                <a:off x="12002891" y="3288026"/>
                <a:ext cx="813084" cy="81308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nvGrpSpPr>
            <p:cNvPr id="2031" name="Google Shape;2031;p94"/>
            <p:cNvGrpSpPr/>
            <p:nvPr/>
          </p:nvGrpSpPr>
          <p:grpSpPr>
            <a:xfrm>
              <a:off x="8562396" y="5264781"/>
              <a:ext cx="174376" cy="1354190"/>
              <a:chOff x="8562396" y="5264781"/>
              <a:chExt cx="174376" cy="1354190"/>
            </a:xfrm>
          </p:grpSpPr>
          <p:sp>
            <p:nvSpPr>
              <p:cNvPr id="2032" name="Google Shape;2032;p94"/>
              <p:cNvSpPr/>
              <p:nvPr/>
            </p:nvSpPr>
            <p:spPr>
              <a:xfrm rot="10800000">
                <a:off x="8649584" y="5264781"/>
                <a:ext cx="87188" cy="1354190"/>
              </a:xfrm>
              <a:custGeom>
                <a:rect b="b" l="l" r="r" t="t"/>
                <a:pathLst>
                  <a:path extrusionOk="0" h="2119037" w="232411">
                    <a:moveTo>
                      <a:pt x="232411" y="2119037"/>
                    </a:moveTo>
                    <a:lnTo>
                      <a:pt x="0" y="2119037"/>
                    </a:lnTo>
                    <a:lnTo>
                      <a:pt x="116205" y="0"/>
                    </a:lnTo>
                    <a:lnTo>
                      <a:pt x="232411" y="0"/>
                    </a:lnTo>
                    <a:close/>
                  </a:path>
                </a:pathLst>
              </a:custGeom>
              <a:solidFill>
                <a:srgbClr val="A101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sp>
            <p:nvSpPr>
              <p:cNvPr id="2033" name="Google Shape;2033;p94"/>
              <p:cNvSpPr/>
              <p:nvPr/>
            </p:nvSpPr>
            <p:spPr>
              <a:xfrm flipH="1" rot="10800000">
                <a:off x="8562396" y="5264781"/>
                <a:ext cx="87188" cy="1354190"/>
              </a:xfrm>
              <a:custGeom>
                <a:rect b="b" l="l" r="r" t="t"/>
                <a:pathLst>
                  <a:path extrusionOk="0" h="2119037" w="232411">
                    <a:moveTo>
                      <a:pt x="232411" y="2119037"/>
                    </a:moveTo>
                    <a:lnTo>
                      <a:pt x="0" y="2119037"/>
                    </a:lnTo>
                    <a:lnTo>
                      <a:pt x="116205" y="0"/>
                    </a:lnTo>
                    <a:lnTo>
                      <a:pt x="232411" y="0"/>
                    </a:lnTo>
                    <a:close/>
                  </a:path>
                </a:pathLst>
              </a:custGeom>
              <a:solidFill>
                <a:srgbClr val="F102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Open Sans"/>
                  <a:ea typeface="Open Sans"/>
                  <a:cs typeface="Open Sans"/>
                  <a:sym typeface="Open Sans"/>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006"/>
                                        </p:tgtEl>
                                        <p:attrNameLst>
                                          <p:attrName>style.visibility</p:attrName>
                                        </p:attrNameLst>
                                      </p:cBhvr>
                                      <p:to>
                                        <p:strVal val="visible"/>
                                      </p:to>
                                    </p:set>
                                    <p:anim calcmode="lin" valueType="num">
                                      <p:cBhvr additive="base">
                                        <p:cTn dur="500"/>
                                        <p:tgtEl>
                                          <p:spTgt spid="200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005">
                                            <p:txEl>
                                              <p:pRg end="0" st="0"/>
                                            </p:txEl>
                                          </p:spTgt>
                                        </p:tgtEl>
                                        <p:attrNameLst>
                                          <p:attrName>style.visibility</p:attrName>
                                        </p:attrNameLst>
                                      </p:cBhvr>
                                      <p:to>
                                        <p:strVal val="visible"/>
                                      </p:to>
                                    </p:set>
                                    <p:animEffect filter="fade" transition="in">
                                      <p:cBhvr>
                                        <p:cTn dur="500"/>
                                        <p:tgtEl>
                                          <p:spTgt spid="200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05">
                                            <p:txEl>
                                              <p:pRg end="1" st="1"/>
                                            </p:txEl>
                                          </p:spTgt>
                                        </p:tgtEl>
                                        <p:attrNameLst>
                                          <p:attrName>style.visibility</p:attrName>
                                        </p:attrNameLst>
                                      </p:cBhvr>
                                      <p:to>
                                        <p:strVal val="visible"/>
                                      </p:to>
                                    </p:set>
                                    <p:animEffect filter="fade" transition="in">
                                      <p:cBhvr>
                                        <p:cTn dur="500"/>
                                        <p:tgtEl>
                                          <p:spTgt spid="200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05">
                                            <p:txEl>
                                              <p:pRg end="2" st="2"/>
                                            </p:txEl>
                                          </p:spTgt>
                                        </p:tgtEl>
                                        <p:attrNameLst>
                                          <p:attrName>style.visibility</p:attrName>
                                        </p:attrNameLst>
                                      </p:cBhvr>
                                      <p:to>
                                        <p:strVal val="visible"/>
                                      </p:to>
                                    </p:set>
                                    <p:animEffect filter="fade" transition="in">
                                      <p:cBhvr>
                                        <p:cTn dur="500"/>
                                        <p:tgtEl>
                                          <p:spTgt spid="200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05">
                                            <p:txEl>
                                              <p:pRg end="3" st="3"/>
                                            </p:txEl>
                                          </p:spTgt>
                                        </p:tgtEl>
                                        <p:attrNameLst>
                                          <p:attrName>style.visibility</p:attrName>
                                        </p:attrNameLst>
                                      </p:cBhvr>
                                      <p:to>
                                        <p:strVal val="visible"/>
                                      </p:to>
                                    </p:set>
                                    <p:animEffect filter="fade" transition="in">
                                      <p:cBhvr>
                                        <p:cTn dur="500"/>
                                        <p:tgtEl>
                                          <p:spTgt spid="200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05">
                                            <p:txEl>
                                              <p:pRg end="4" st="4"/>
                                            </p:txEl>
                                          </p:spTgt>
                                        </p:tgtEl>
                                        <p:attrNameLst>
                                          <p:attrName>style.visibility</p:attrName>
                                        </p:attrNameLst>
                                      </p:cBhvr>
                                      <p:to>
                                        <p:strVal val="visible"/>
                                      </p:to>
                                    </p:set>
                                    <p:animEffect filter="fade" transition="in">
                                      <p:cBhvr>
                                        <p:cTn dur="500"/>
                                        <p:tgtEl>
                                          <p:spTgt spid="200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05">
                                            <p:txEl>
                                              <p:pRg end="5" st="5"/>
                                            </p:txEl>
                                          </p:spTgt>
                                        </p:tgtEl>
                                        <p:attrNameLst>
                                          <p:attrName>style.visibility</p:attrName>
                                        </p:attrNameLst>
                                      </p:cBhvr>
                                      <p:to>
                                        <p:strVal val="visible"/>
                                      </p:to>
                                    </p:set>
                                    <p:animEffect filter="fade" transition="in">
                                      <p:cBhvr>
                                        <p:cTn dur="500"/>
                                        <p:tgtEl>
                                          <p:spTgt spid="200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05">
                                            <p:txEl>
                                              <p:pRg end="6" st="6"/>
                                            </p:txEl>
                                          </p:spTgt>
                                        </p:tgtEl>
                                        <p:attrNameLst>
                                          <p:attrName>style.visibility</p:attrName>
                                        </p:attrNameLst>
                                      </p:cBhvr>
                                      <p:to>
                                        <p:strVal val="visible"/>
                                      </p:to>
                                    </p:set>
                                    <p:animEffect filter="fade" transition="in">
                                      <p:cBhvr>
                                        <p:cTn dur="500"/>
                                        <p:tgtEl>
                                          <p:spTgt spid="200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05">
                                            <p:txEl>
                                              <p:pRg end="7" st="7"/>
                                            </p:txEl>
                                          </p:spTgt>
                                        </p:tgtEl>
                                        <p:attrNameLst>
                                          <p:attrName>style.visibility</p:attrName>
                                        </p:attrNameLst>
                                      </p:cBhvr>
                                      <p:to>
                                        <p:strVal val="visible"/>
                                      </p:to>
                                    </p:set>
                                    <p:animEffect filter="fade" transition="in">
                                      <p:cBhvr>
                                        <p:cTn dur="500"/>
                                        <p:tgtEl>
                                          <p:spTgt spid="200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05">
                                            <p:txEl>
                                              <p:pRg end="8" st="8"/>
                                            </p:txEl>
                                          </p:spTgt>
                                        </p:tgtEl>
                                        <p:attrNameLst>
                                          <p:attrName>style.visibility</p:attrName>
                                        </p:attrNameLst>
                                      </p:cBhvr>
                                      <p:to>
                                        <p:strVal val="visible"/>
                                      </p:to>
                                    </p:set>
                                    <p:animEffect filter="fade" transition="in">
                                      <p:cBhvr>
                                        <p:cTn dur="500"/>
                                        <p:tgtEl>
                                          <p:spTgt spid="20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4.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7.xml"/><Relationship Id="rId22" Type="http://schemas.openxmlformats.org/officeDocument/2006/relationships/slideLayout" Target="../slideLayouts/slideLayout49.xml"/><Relationship Id="rId21" Type="http://schemas.openxmlformats.org/officeDocument/2006/relationships/slideLayout" Target="../slideLayouts/slideLayout48.xml"/><Relationship Id="rId24" Type="http://schemas.openxmlformats.org/officeDocument/2006/relationships/theme" Target="../theme/theme3.xml"/><Relationship Id="rId23" Type="http://schemas.openxmlformats.org/officeDocument/2006/relationships/slideLayout" Target="../slideLayouts/slideLayout50.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3" Type="http://schemas.openxmlformats.org/officeDocument/2006/relationships/slideLayout" Target="../slideLayouts/slideLayout40.xml"/><Relationship Id="rId12" Type="http://schemas.openxmlformats.org/officeDocument/2006/relationships/slideLayout" Target="../slideLayouts/slideLayout39.xml"/><Relationship Id="rId15" Type="http://schemas.openxmlformats.org/officeDocument/2006/relationships/slideLayout" Target="../slideLayouts/slideLayout42.xml"/><Relationship Id="rId14" Type="http://schemas.openxmlformats.org/officeDocument/2006/relationships/slideLayout" Target="../slideLayouts/slideLayout41.xml"/><Relationship Id="rId17" Type="http://schemas.openxmlformats.org/officeDocument/2006/relationships/slideLayout" Target="../slideLayouts/slideLayout44.xml"/><Relationship Id="rId16" Type="http://schemas.openxmlformats.org/officeDocument/2006/relationships/slideLayout" Target="../slideLayouts/slideLayout43.xml"/><Relationship Id="rId19" Type="http://schemas.openxmlformats.org/officeDocument/2006/relationships/slideLayout" Target="../slideLayouts/slideLayout46.xml"/><Relationship Id="rId18"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90.xml"/><Relationship Id="rId20" Type="http://schemas.openxmlformats.org/officeDocument/2006/relationships/slideLayout" Target="../slideLayouts/slideLayout70.xml"/><Relationship Id="rId42" Type="http://schemas.openxmlformats.org/officeDocument/2006/relationships/theme" Target="../theme/theme2.xml"/><Relationship Id="rId41" Type="http://schemas.openxmlformats.org/officeDocument/2006/relationships/slideLayout" Target="../slideLayouts/slideLayout91.xml"/><Relationship Id="rId22" Type="http://schemas.openxmlformats.org/officeDocument/2006/relationships/slideLayout" Target="../slideLayouts/slideLayout72.xml"/><Relationship Id="rId21" Type="http://schemas.openxmlformats.org/officeDocument/2006/relationships/slideLayout" Target="../slideLayouts/slideLayout71.xml"/><Relationship Id="rId24" Type="http://schemas.openxmlformats.org/officeDocument/2006/relationships/slideLayout" Target="../slideLayouts/slideLayout74.xml"/><Relationship Id="rId23" Type="http://schemas.openxmlformats.org/officeDocument/2006/relationships/slideLayout" Target="../slideLayouts/slideLayout73.xml"/><Relationship Id="rId1" Type="http://schemas.openxmlformats.org/officeDocument/2006/relationships/slideLayout" Target="../slideLayouts/slideLayout51.xml"/><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26" Type="http://schemas.openxmlformats.org/officeDocument/2006/relationships/slideLayout" Target="../slideLayouts/slideLayout76.xml"/><Relationship Id="rId25" Type="http://schemas.openxmlformats.org/officeDocument/2006/relationships/slideLayout" Target="../slideLayouts/slideLayout75.xml"/><Relationship Id="rId28" Type="http://schemas.openxmlformats.org/officeDocument/2006/relationships/slideLayout" Target="../slideLayouts/slideLayout78.xml"/><Relationship Id="rId27" Type="http://schemas.openxmlformats.org/officeDocument/2006/relationships/slideLayout" Target="../slideLayouts/slideLayout77.xml"/><Relationship Id="rId5" Type="http://schemas.openxmlformats.org/officeDocument/2006/relationships/slideLayout" Target="../slideLayouts/slideLayout55.xml"/><Relationship Id="rId6" Type="http://schemas.openxmlformats.org/officeDocument/2006/relationships/slideLayout" Target="../slideLayouts/slideLayout56.xml"/><Relationship Id="rId29" Type="http://schemas.openxmlformats.org/officeDocument/2006/relationships/slideLayout" Target="../slideLayouts/slideLayout79.xml"/><Relationship Id="rId7" Type="http://schemas.openxmlformats.org/officeDocument/2006/relationships/slideLayout" Target="../slideLayouts/slideLayout57.xml"/><Relationship Id="rId8" Type="http://schemas.openxmlformats.org/officeDocument/2006/relationships/slideLayout" Target="../slideLayouts/slideLayout58.xml"/><Relationship Id="rId31" Type="http://schemas.openxmlformats.org/officeDocument/2006/relationships/slideLayout" Target="../slideLayouts/slideLayout81.xml"/><Relationship Id="rId30" Type="http://schemas.openxmlformats.org/officeDocument/2006/relationships/slideLayout" Target="../slideLayouts/slideLayout80.xml"/><Relationship Id="rId11" Type="http://schemas.openxmlformats.org/officeDocument/2006/relationships/slideLayout" Target="../slideLayouts/slideLayout61.xml"/><Relationship Id="rId33" Type="http://schemas.openxmlformats.org/officeDocument/2006/relationships/slideLayout" Target="../slideLayouts/slideLayout83.xml"/><Relationship Id="rId10" Type="http://schemas.openxmlformats.org/officeDocument/2006/relationships/slideLayout" Target="../slideLayouts/slideLayout60.xml"/><Relationship Id="rId32" Type="http://schemas.openxmlformats.org/officeDocument/2006/relationships/slideLayout" Target="../slideLayouts/slideLayout82.xml"/><Relationship Id="rId13" Type="http://schemas.openxmlformats.org/officeDocument/2006/relationships/slideLayout" Target="../slideLayouts/slideLayout63.xml"/><Relationship Id="rId35" Type="http://schemas.openxmlformats.org/officeDocument/2006/relationships/slideLayout" Target="../slideLayouts/slideLayout85.xml"/><Relationship Id="rId12" Type="http://schemas.openxmlformats.org/officeDocument/2006/relationships/slideLayout" Target="../slideLayouts/slideLayout62.xml"/><Relationship Id="rId34" Type="http://schemas.openxmlformats.org/officeDocument/2006/relationships/slideLayout" Target="../slideLayouts/slideLayout84.xml"/><Relationship Id="rId15" Type="http://schemas.openxmlformats.org/officeDocument/2006/relationships/slideLayout" Target="../slideLayouts/slideLayout65.xml"/><Relationship Id="rId37" Type="http://schemas.openxmlformats.org/officeDocument/2006/relationships/slideLayout" Target="../slideLayouts/slideLayout87.xml"/><Relationship Id="rId14" Type="http://schemas.openxmlformats.org/officeDocument/2006/relationships/slideLayout" Target="../slideLayouts/slideLayout64.xml"/><Relationship Id="rId36" Type="http://schemas.openxmlformats.org/officeDocument/2006/relationships/slideLayout" Target="../slideLayouts/slideLayout86.xml"/><Relationship Id="rId17" Type="http://schemas.openxmlformats.org/officeDocument/2006/relationships/slideLayout" Target="../slideLayouts/slideLayout67.xml"/><Relationship Id="rId39" Type="http://schemas.openxmlformats.org/officeDocument/2006/relationships/slideLayout" Target="../slideLayouts/slideLayout89.xml"/><Relationship Id="rId16" Type="http://schemas.openxmlformats.org/officeDocument/2006/relationships/slideLayout" Target="../slideLayouts/slideLayout66.xml"/><Relationship Id="rId38" Type="http://schemas.openxmlformats.org/officeDocument/2006/relationships/slideLayout" Target="../slideLayouts/slideLayout88.xml"/><Relationship Id="rId19" Type="http://schemas.openxmlformats.org/officeDocument/2006/relationships/slideLayout" Target="../slideLayouts/slideLayout69.xml"/><Relationship Id="rId1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7F7"/>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14322" y="246956"/>
            <a:ext cx="16507876" cy="1203151"/>
          </a:xfrm>
          <a:prstGeom prst="rect">
            <a:avLst/>
          </a:prstGeom>
          <a:noFill/>
          <a:ln>
            <a:noFill/>
          </a:ln>
        </p:spPr>
        <p:txBody>
          <a:bodyPr anchorCtr="0" anchor="ctr" bIns="81625" lIns="163275" spcFirstLastPara="1" rIns="163275" wrap="square" tIns="81625"/>
          <a:lstStyle>
            <a:lvl1pPr lvl="0" marR="0" rtl="0" algn="l">
              <a:spcBef>
                <a:spcPts val="0"/>
              </a:spcBef>
              <a:spcAft>
                <a:spcPts val="0"/>
              </a:spcAft>
              <a:buClr>
                <a:srgbClr val="545454"/>
              </a:buClr>
              <a:buSzPts val="6000"/>
              <a:buFont typeface="Ultra"/>
              <a:buNone/>
              <a:defRPr b="0" i="0" sz="6000" u="none" cap="none" strike="noStrike">
                <a:solidFill>
                  <a:srgbClr val="545454"/>
                </a:solidFill>
                <a:latin typeface="Ultra"/>
                <a:ea typeface="Ultra"/>
                <a:cs typeface="Ultra"/>
                <a:sym typeface="Ultr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914321" y="2400301"/>
            <a:ext cx="16457771" cy="6788945"/>
          </a:xfrm>
          <a:prstGeom prst="rect">
            <a:avLst/>
          </a:prstGeom>
          <a:noFill/>
          <a:ln>
            <a:noFill/>
          </a:ln>
        </p:spPr>
        <p:txBody>
          <a:bodyPr anchorCtr="0" anchor="t" bIns="81625" lIns="163275" spcFirstLastPara="1" rIns="163275" wrap="square" tIns="81625"/>
          <a:lstStyle>
            <a:lvl1pPr indent="-228600" lvl="0" marL="45720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indent="-546100" lvl="1" marL="914400"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indent="-501650" lvl="2" marL="1371600"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12" name="Google Shape;12;p1"/>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marR="0" rtl="0" algn="r">
              <a:spcBef>
                <a:spcPts val="0"/>
              </a:spcBef>
              <a:spcAft>
                <a:spcPts val="0"/>
              </a:spcAft>
              <a:buSzPts val="1400"/>
              <a:buNone/>
              <a:defRPr b="0" i="0" sz="2000" u="none" cap="none" strike="noStrike">
                <a:solidFill>
                  <a:srgbClr val="898989"/>
                </a:solidFill>
                <a:latin typeface="Ultra"/>
                <a:ea typeface="Ultra"/>
                <a:cs typeface="Ultra"/>
                <a:sym typeface="Ultra"/>
              </a:defRPr>
            </a:lvl1pPr>
            <a:lvl2pPr lvl="1"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9pPr>
          </a:lstStyle>
          <a:p/>
        </p:txBody>
      </p:sp>
      <p:sp>
        <p:nvSpPr>
          <p:cNvPr id="13" name="Google Shape;13;p1"/>
          <p:cNvSpPr/>
          <p:nvPr/>
        </p:nvSpPr>
        <p:spPr>
          <a:xfrm>
            <a:off x="16531653" y="9150345"/>
            <a:ext cx="434349" cy="434349"/>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4" name="Google Shape;14;p1"/>
          <p:cNvSpPr/>
          <p:nvPr/>
        </p:nvSpPr>
        <p:spPr>
          <a:xfrm>
            <a:off x="17151170" y="9166572"/>
            <a:ext cx="1080120" cy="108012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5" name="Google Shape;15;p1"/>
          <p:cNvSpPr/>
          <p:nvPr/>
        </p:nvSpPr>
        <p:spPr>
          <a:xfrm>
            <a:off x="16289464" y="9704242"/>
            <a:ext cx="720080" cy="582759"/>
          </a:xfrm>
          <a:custGeom>
            <a:rect b="b" l="l" r="r" t="t"/>
            <a:pathLst>
              <a:path extrusionOk="0" h="582759" w="720080">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16" name="Google Shape;16;p1"/>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marR="0" rtl="0" algn="ctr">
              <a:spcBef>
                <a:spcPts val="0"/>
              </a:spcBef>
              <a:buNone/>
              <a:defRPr b="0" i="0" sz="2800" u="none" cap="none" strike="noStrike">
                <a:solidFill>
                  <a:schemeClr val="lt1"/>
                </a:solidFill>
                <a:latin typeface="Open Sans"/>
                <a:ea typeface="Open Sans"/>
                <a:cs typeface="Open Sans"/>
                <a:sym typeface="Open Sans"/>
              </a:defRPr>
            </a:lvl1pPr>
            <a:lvl2pPr indent="0" lvl="1" marL="0" marR="0" rtl="0" algn="ctr">
              <a:spcBef>
                <a:spcPts val="0"/>
              </a:spcBef>
              <a:buNone/>
              <a:defRPr b="0" i="0" sz="2800" u="none" cap="none" strike="noStrike">
                <a:solidFill>
                  <a:schemeClr val="lt1"/>
                </a:solidFill>
                <a:latin typeface="Open Sans"/>
                <a:ea typeface="Open Sans"/>
                <a:cs typeface="Open Sans"/>
                <a:sym typeface="Open Sans"/>
              </a:defRPr>
            </a:lvl2pPr>
            <a:lvl3pPr indent="0" lvl="2" marL="0" marR="0" rtl="0" algn="ctr">
              <a:spcBef>
                <a:spcPts val="0"/>
              </a:spcBef>
              <a:buNone/>
              <a:defRPr b="0" i="0" sz="2800" u="none" cap="none" strike="noStrike">
                <a:solidFill>
                  <a:schemeClr val="lt1"/>
                </a:solidFill>
                <a:latin typeface="Open Sans"/>
                <a:ea typeface="Open Sans"/>
                <a:cs typeface="Open Sans"/>
                <a:sym typeface="Open Sans"/>
              </a:defRPr>
            </a:lvl3pPr>
            <a:lvl4pPr indent="0" lvl="3" marL="0" marR="0" rtl="0" algn="ctr">
              <a:spcBef>
                <a:spcPts val="0"/>
              </a:spcBef>
              <a:buNone/>
              <a:defRPr b="0" i="0" sz="2800" u="none" cap="none" strike="noStrike">
                <a:solidFill>
                  <a:schemeClr val="lt1"/>
                </a:solidFill>
                <a:latin typeface="Open Sans"/>
                <a:ea typeface="Open Sans"/>
                <a:cs typeface="Open Sans"/>
                <a:sym typeface="Open Sans"/>
              </a:defRPr>
            </a:lvl4pPr>
            <a:lvl5pPr indent="0" lvl="4" marL="0" marR="0" rtl="0" algn="ctr">
              <a:spcBef>
                <a:spcPts val="0"/>
              </a:spcBef>
              <a:buNone/>
              <a:defRPr b="0" i="0" sz="2800" u="none" cap="none" strike="noStrike">
                <a:solidFill>
                  <a:schemeClr val="lt1"/>
                </a:solidFill>
                <a:latin typeface="Open Sans"/>
                <a:ea typeface="Open Sans"/>
                <a:cs typeface="Open Sans"/>
                <a:sym typeface="Open Sans"/>
              </a:defRPr>
            </a:lvl5pPr>
            <a:lvl6pPr indent="0" lvl="5" marL="0" marR="0" rtl="0" algn="ctr">
              <a:spcBef>
                <a:spcPts val="0"/>
              </a:spcBef>
              <a:buNone/>
              <a:defRPr b="0" i="0" sz="2800" u="none" cap="none" strike="noStrike">
                <a:solidFill>
                  <a:schemeClr val="lt1"/>
                </a:solidFill>
                <a:latin typeface="Open Sans"/>
                <a:ea typeface="Open Sans"/>
                <a:cs typeface="Open Sans"/>
                <a:sym typeface="Open Sans"/>
              </a:defRPr>
            </a:lvl6pPr>
            <a:lvl7pPr indent="0" lvl="6" marL="0" marR="0" rtl="0" algn="ctr">
              <a:spcBef>
                <a:spcPts val="0"/>
              </a:spcBef>
              <a:buNone/>
              <a:defRPr b="0" i="0" sz="2800" u="none" cap="none" strike="noStrike">
                <a:solidFill>
                  <a:schemeClr val="lt1"/>
                </a:solidFill>
                <a:latin typeface="Open Sans"/>
                <a:ea typeface="Open Sans"/>
                <a:cs typeface="Open Sans"/>
                <a:sym typeface="Open Sans"/>
              </a:defRPr>
            </a:lvl7pPr>
            <a:lvl8pPr indent="0" lvl="7" marL="0" marR="0" rtl="0" algn="ctr">
              <a:spcBef>
                <a:spcPts val="0"/>
              </a:spcBef>
              <a:buNone/>
              <a:defRPr b="0" i="0" sz="2800" u="none" cap="none" strike="noStrike">
                <a:solidFill>
                  <a:schemeClr val="lt1"/>
                </a:solidFill>
                <a:latin typeface="Open Sans"/>
                <a:ea typeface="Open Sans"/>
                <a:cs typeface="Open Sans"/>
                <a:sym typeface="Open Sans"/>
              </a:defRPr>
            </a:lvl8pPr>
            <a:lvl9pPr indent="0" lvl="8" marL="0" marR="0" rtl="0" algn="ctr">
              <a:spcBef>
                <a:spcPts val="0"/>
              </a:spcBef>
              <a:buNone/>
              <a:defRPr b="0" i="0" sz="2800" u="none" cap="none" strike="noStrike">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400"/>
                                  </p:stCondLst>
                                  <p:childTnLst>
                                    <p:set>
                                      <p:cBhvr>
                                        <p:cTn dur="1" fill="hold">
                                          <p:stCondLst>
                                            <p:cond delay="0"/>
                                          </p:stCondLst>
                                        </p:cTn>
                                        <p:tgtEl>
                                          <p:spTgt spid="14"/>
                                        </p:tgtEl>
                                        <p:attrNameLst>
                                          <p:attrName>style.visibility</p:attrName>
                                        </p:attrNameLst>
                                      </p:cBhvr>
                                      <p:to>
                                        <p:strVal val="visible"/>
                                      </p:to>
                                    </p:set>
                                    <p:animEffect filter="fade" transition="in">
                                      <p:cBhvr>
                                        <p:cTn dur="400"/>
                                        <p:tgtEl>
                                          <p:spTgt spid="14"/>
                                        </p:tgtEl>
                                      </p:cBhvr>
                                    </p:animEffect>
                                  </p:childTnLst>
                                </p:cTn>
                              </p:par>
                              <p:par>
                                <p:cTn fill="hold" nodeType="withEffect" presetClass="entr" presetID="2" presetSubtype="8">
                                  <p:stCondLst>
                                    <p:cond delay="4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400"/>
                                        <p:tgtEl>
                                          <p:spTgt spid="1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5"/>
                                        </p:tgtEl>
                                        <p:attrNameLst>
                                          <p:attrName>style.visibility</p:attrName>
                                        </p:attrNameLst>
                                      </p:cBhvr>
                                      <p:to>
                                        <p:strVal val="visible"/>
                                      </p:to>
                                    </p:set>
                                    <p:animEffect filter="fade" transition="in">
                                      <p:cBhvr>
                                        <p:cTn dur="400"/>
                                        <p:tgtEl>
                                          <p:spTgt spid="15"/>
                                        </p:tgtEl>
                                      </p:cBhvr>
                                    </p:animEffect>
                                  </p:childTnLst>
                                </p:cTn>
                              </p:par>
                              <p:par>
                                <p:cTn fill="hold" nodeType="withEffect" presetClass="entr" presetID="2" presetSubtype="8">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400"/>
                                        <p:tgtEl>
                                          <p:spTgt spid="1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700"/>
                                  </p:stCondLst>
                                  <p:childTnLst>
                                    <p:set>
                                      <p:cBhvr>
                                        <p:cTn dur="1" fill="hold">
                                          <p:stCondLst>
                                            <p:cond delay="0"/>
                                          </p:stCondLst>
                                        </p:cTn>
                                        <p:tgtEl>
                                          <p:spTgt spid="13"/>
                                        </p:tgtEl>
                                        <p:attrNameLst>
                                          <p:attrName>style.visibility</p:attrName>
                                        </p:attrNameLst>
                                      </p:cBhvr>
                                      <p:to>
                                        <p:strVal val="visible"/>
                                      </p:to>
                                    </p:set>
                                    <p:animEffect filter="fade" transition="in">
                                      <p:cBhvr>
                                        <p:cTn dur="400"/>
                                        <p:tgtEl>
                                          <p:spTgt spid="13"/>
                                        </p:tgtEl>
                                      </p:cBhvr>
                                    </p:animEffect>
                                  </p:childTnLst>
                                </p:cTn>
                              </p:par>
                              <p:par>
                                <p:cTn fill="hold" nodeType="withEffect" presetClass="entr" presetID="2" presetSubtype="8">
                                  <p:stCondLst>
                                    <p:cond delay="7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400"/>
                                        <p:tgtEl>
                                          <p:spTgt spid="1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16"/>
                                        </p:tgtEl>
                                        <p:attrNameLst>
                                          <p:attrName>style.visibility</p:attrName>
                                        </p:attrNameLst>
                                      </p:cBhvr>
                                      <p:to>
                                        <p:strVal val="visible"/>
                                      </p:to>
                                    </p:set>
                                    <p:animEffect filter="fade" transition="in">
                                      <p:cBhvr>
                                        <p:cTn dur="500"/>
                                        <p:tgtEl>
                                          <p:spTgt spid="16"/>
                                        </p:tgtEl>
                                      </p:cBhvr>
                                    </p:animEffect>
                                  </p:childTnLst>
                                </p:cTn>
                              </p:par>
                              <p:par>
                                <p:cTn fill="hold" nodeType="withEffect" presetClass="entr" presetID="10" presetSubtype="0">
                                  <p:stCondLst>
                                    <p:cond delay="1000"/>
                                  </p:stCondLst>
                                  <p:childTnLst>
                                    <p:set>
                                      <p:cBhvr>
                                        <p:cTn dur="1" fill="hold">
                                          <p:stCondLst>
                                            <p:cond delay="0"/>
                                          </p:stCondLst>
                                        </p:cTn>
                                        <p:tgtEl>
                                          <p:spTgt spid="12"/>
                                        </p:tgtEl>
                                        <p:attrNameLst>
                                          <p:attrName>style.visibility</p:attrName>
                                        </p:attrNameLst>
                                      </p:cBhvr>
                                      <p:to>
                                        <p:strVal val="visible"/>
                                      </p:to>
                                    </p:set>
                                    <p:animEffect filter="fade" transition="in">
                                      <p:cBhvr>
                                        <p:cTn dur="500"/>
                                        <p:tgtEl>
                                          <p:spTgt spid="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7F7"/>
        </a:solidFill>
      </p:bgPr>
    </p:bg>
    <p:spTree>
      <p:nvGrpSpPr>
        <p:cNvPr id="558" name="Shape 558"/>
        <p:cNvGrpSpPr/>
        <p:nvPr/>
      </p:nvGrpSpPr>
      <p:grpSpPr>
        <a:xfrm>
          <a:off x="0" y="0"/>
          <a:ext cx="0" cy="0"/>
          <a:chOff x="0" y="0"/>
          <a:chExt cx="0" cy="0"/>
        </a:xfrm>
      </p:grpSpPr>
      <p:sp>
        <p:nvSpPr>
          <p:cNvPr id="559" name="Google Shape;559;p29"/>
          <p:cNvSpPr txBox="1"/>
          <p:nvPr>
            <p:ph type="title"/>
          </p:nvPr>
        </p:nvSpPr>
        <p:spPr>
          <a:xfrm>
            <a:off x="934294" y="246956"/>
            <a:ext cx="16437799" cy="1203151"/>
          </a:xfrm>
          <a:prstGeom prst="rect">
            <a:avLst/>
          </a:prstGeom>
          <a:noFill/>
          <a:ln>
            <a:noFill/>
          </a:ln>
        </p:spPr>
        <p:txBody>
          <a:bodyPr anchorCtr="0" anchor="ctr" bIns="81625" lIns="163275" spcFirstLastPara="1" rIns="163275" wrap="square" tIns="81625"/>
          <a:lstStyle>
            <a:lvl1pPr lvl="0" marR="0" rtl="0" algn="l">
              <a:spcBef>
                <a:spcPts val="0"/>
              </a:spcBef>
              <a:spcAft>
                <a:spcPts val="0"/>
              </a:spcAft>
              <a:buClr>
                <a:srgbClr val="545454"/>
              </a:buClr>
              <a:buSzPts val="6000"/>
              <a:buFont typeface="Ultra"/>
              <a:buNone/>
              <a:defRPr b="0" i="0" sz="6000" u="none" cap="none" strike="noStrike">
                <a:solidFill>
                  <a:srgbClr val="545454"/>
                </a:solidFill>
                <a:latin typeface="Ultra"/>
                <a:ea typeface="Ultra"/>
                <a:cs typeface="Ultra"/>
                <a:sym typeface="Ultr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0" name="Google Shape;560;p29"/>
          <p:cNvSpPr txBox="1"/>
          <p:nvPr>
            <p:ph idx="1" type="body"/>
          </p:nvPr>
        </p:nvSpPr>
        <p:spPr>
          <a:xfrm>
            <a:off x="914321" y="2400301"/>
            <a:ext cx="16457771" cy="6788945"/>
          </a:xfrm>
          <a:prstGeom prst="rect">
            <a:avLst/>
          </a:prstGeom>
          <a:noFill/>
          <a:ln>
            <a:noFill/>
          </a:ln>
        </p:spPr>
        <p:txBody>
          <a:bodyPr anchorCtr="0" anchor="t" bIns="81625" lIns="163275" spcFirstLastPara="1" rIns="163275" wrap="square" tIns="81625"/>
          <a:lstStyle>
            <a:lvl1pPr indent="-228600" lvl="0" marL="45720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indent="-546100" lvl="1" marL="914400"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indent="-501650" lvl="2" marL="1371600"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7F7F7"/>
        </a:solidFill>
      </p:bgPr>
    </p:bg>
    <p:spTree>
      <p:nvGrpSpPr>
        <p:cNvPr id="886" name="Shape 886"/>
        <p:cNvGrpSpPr/>
        <p:nvPr/>
      </p:nvGrpSpPr>
      <p:grpSpPr>
        <a:xfrm>
          <a:off x="0" y="0"/>
          <a:ext cx="0" cy="0"/>
          <a:chOff x="0" y="0"/>
          <a:chExt cx="0" cy="0"/>
        </a:xfrm>
      </p:grpSpPr>
      <p:sp>
        <p:nvSpPr>
          <p:cNvPr id="887" name="Google Shape;887;p53"/>
          <p:cNvSpPr/>
          <p:nvPr/>
        </p:nvSpPr>
        <p:spPr>
          <a:xfrm>
            <a:off x="-1" y="0"/>
            <a:ext cx="18286413" cy="11181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888" name="Google Shape;888;p53"/>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lstStyle>
            <a:lvl1pPr lvl="0" marR="0" rtl="0" algn="l">
              <a:spcBef>
                <a:spcPts val="0"/>
              </a:spcBef>
              <a:spcAft>
                <a:spcPts val="0"/>
              </a:spcAft>
              <a:buClr>
                <a:srgbClr val="545454"/>
              </a:buClr>
              <a:buSzPts val="6000"/>
              <a:buFont typeface="Ultra"/>
              <a:buNone/>
              <a:defRPr b="0" i="0" sz="6000" u="none" cap="none" strike="noStrike">
                <a:solidFill>
                  <a:srgbClr val="545454"/>
                </a:solidFill>
                <a:latin typeface="Ultra"/>
                <a:ea typeface="Ultra"/>
                <a:cs typeface="Ultra"/>
                <a:sym typeface="Ultr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9" name="Google Shape;889;p53"/>
          <p:cNvSpPr txBox="1"/>
          <p:nvPr>
            <p:ph idx="1" type="body"/>
          </p:nvPr>
        </p:nvSpPr>
        <p:spPr>
          <a:xfrm>
            <a:off x="914321" y="2400301"/>
            <a:ext cx="16457771" cy="6788945"/>
          </a:xfrm>
          <a:prstGeom prst="rect">
            <a:avLst/>
          </a:prstGeom>
          <a:noFill/>
          <a:ln>
            <a:noFill/>
          </a:ln>
        </p:spPr>
        <p:txBody>
          <a:bodyPr anchorCtr="0" anchor="t" bIns="81625" lIns="163275" spcFirstLastPara="1" rIns="163275" wrap="square" tIns="81625"/>
          <a:lstStyle>
            <a:lvl1pPr indent="-228600" lvl="0" marL="457200" marR="0" rtl="0" algn="l">
              <a:lnSpc>
                <a:spcPct val="120000"/>
              </a:lnSpc>
              <a:spcBef>
                <a:spcPts val="1200"/>
              </a:spcBef>
              <a:spcAft>
                <a:spcPts val="0"/>
              </a:spcAft>
              <a:buClr>
                <a:schemeClr val="dk2"/>
              </a:buClr>
              <a:buSzPts val="2400"/>
              <a:buFont typeface="Arial"/>
              <a:buNone/>
              <a:defRPr b="0" i="0" sz="2400" u="none" cap="none" strike="noStrike">
                <a:solidFill>
                  <a:schemeClr val="dk2"/>
                </a:solidFill>
                <a:latin typeface="Open Sans"/>
                <a:ea typeface="Open Sans"/>
                <a:cs typeface="Open Sans"/>
                <a:sym typeface="Open Sans"/>
              </a:defRPr>
            </a:lvl1pPr>
            <a:lvl2pPr indent="-546100" lvl="1" marL="914400" marR="0" rtl="0" algn="l">
              <a:spcBef>
                <a:spcPts val="1000"/>
              </a:spcBef>
              <a:spcAft>
                <a:spcPts val="0"/>
              </a:spcAft>
              <a:buClr>
                <a:schemeClr val="dk1"/>
              </a:buClr>
              <a:buSzPts val="5000"/>
              <a:buFont typeface="Arial"/>
              <a:buChar char="–"/>
              <a:defRPr b="0" i="0" sz="5000" u="none" cap="none" strike="noStrike">
                <a:solidFill>
                  <a:schemeClr val="dk1"/>
                </a:solidFill>
                <a:latin typeface="Open Sans"/>
                <a:ea typeface="Open Sans"/>
                <a:cs typeface="Open Sans"/>
                <a:sym typeface="Open Sans"/>
              </a:defRPr>
            </a:lvl2pPr>
            <a:lvl3pPr indent="-501650" lvl="2" marL="1371600" marR="0" rtl="0" algn="l">
              <a:spcBef>
                <a:spcPts val="860"/>
              </a:spcBef>
              <a:spcAft>
                <a:spcPts val="0"/>
              </a:spcAft>
              <a:buClr>
                <a:schemeClr val="dk1"/>
              </a:buClr>
              <a:buSzPts val="4300"/>
              <a:buFont typeface="Arial"/>
              <a:buChar char="•"/>
              <a:defRPr b="0" i="0" sz="4300" u="none" cap="none" strike="noStrike">
                <a:solidFill>
                  <a:schemeClr val="dk1"/>
                </a:solidFill>
                <a:latin typeface="Open Sans"/>
                <a:ea typeface="Open Sans"/>
                <a:cs typeface="Open Sans"/>
                <a:sym typeface="Open Sans"/>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Open Sans"/>
                <a:ea typeface="Open Sans"/>
                <a:cs typeface="Open Sans"/>
                <a:sym typeface="Open Sans"/>
              </a:defRPr>
            </a:lvl9pPr>
          </a:lstStyle>
          <a:p/>
        </p:txBody>
      </p:sp>
      <p:sp>
        <p:nvSpPr>
          <p:cNvPr id="890" name="Google Shape;890;p53"/>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lstStyle>
            <a:lvl1pPr lvl="0" marR="0" rtl="0" algn="r">
              <a:spcBef>
                <a:spcPts val="0"/>
              </a:spcBef>
              <a:spcAft>
                <a:spcPts val="0"/>
              </a:spcAft>
              <a:buSzPts val="1400"/>
              <a:buNone/>
              <a:defRPr b="0" i="0" sz="2000" u="none" cap="none" strike="noStrike">
                <a:solidFill>
                  <a:srgbClr val="898989"/>
                </a:solidFill>
                <a:latin typeface="Ultra"/>
                <a:ea typeface="Ultra"/>
                <a:cs typeface="Ultra"/>
                <a:sym typeface="Ultra"/>
              </a:defRPr>
            </a:lvl1pPr>
            <a:lvl2pPr lvl="1"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3200" u="none" cap="none" strike="noStrike">
                <a:solidFill>
                  <a:schemeClr val="dk1"/>
                </a:solidFill>
                <a:latin typeface="Open Sans"/>
                <a:ea typeface="Open Sans"/>
                <a:cs typeface="Open Sans"/>
                <a:sym typeface="Open Sans"/>
              </a:defRPr>
            </a:lvl9pPr>
          </a:lstStyle>
          <a:p/>
        </p:txBody>
      </p:sp>
      <p:sp>
        <p:nvSpPr>
          <p:cNvPr id="891" name="Google Shape;891;p53"/>
          <p:cNvSpPr/>
          <p:nvPr/>
        </p:nvSpPr>
        <p:spPr>
          <a:xfrm>
            <a:off x="2333099" y="1358472"/>
            <a:ext cx="576064" cy="57606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892" name="Google Shape;892;p53"/>
          <p:cNvSpPr/>
          <p:nvPr/>
        </p:nvSpPr>
        <p:spPr>
          <a:xfrm>
            <a:off x="47390" y="0"/>
            <a:ext cx="1368152" cy="1021905"/>
          </a:xfrm>
          <a:custGeom>
            <a:rect b="b" l="l" r="r" t="t"/>
            <a:pathLst>
              <a:path extrusionOk="0" h="1021905" w="1368152">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893" name="Google Shape;893;p53"/>
          <p:cNvSpPr/>
          <p:nvPr/>
        </p:nvSpPr>
        <p:spPr>
          <a:xfrm>
            <a:off x="1022872" y="1021906"/>
            <a:ext cx="792088" cy="79208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894" name="Google Shape;894;p53"/>
          <p:cNvSpPr/>
          <p:nvPr/>
        </p:nvSpPr>
        <p:spPr>
          <a:xfrm>
            <a:off x="1811586" y="223637"/>
            <a:ext cx="992843" cy="992843"/>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895" name="Google Shape;895;p53"/>
          <p:cNvSpPr/>
          <p:nvPr/>
        </p:nvSpPr>
        <p:spPr>
          <a:xfrm>
            <a:off x="16531653" y="9150345"/>
            <a:ext cx="434349" cy="434349"/>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896" name="Google Shape;896;p53"/>
          <p:cNvSpPr/>
          <p:nvPr/>
        </p:nvSpPr>
        <p:spPr>
          <a:xfrm>
            <a:off x="17151170" y="9166572"/>
            <a:ext cx="1080120" cy="108012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897" name="Google Shape;897;p53"/>
          <p:cNvSpPr/>
          <p:nvPr/>
        </p:nvSpPr>
        <p:spPr>
          <a:xfrm>
            <a:off x="16289464" y="9704242"/>
            <a:ext cx="720080" cy="582759"/>
          </a:xfrm>
          <a:custGeom>
            <a:rect b="b" l="l" r="r" t="t"/>
            <a:pathLst>
              <a:path extrusionOk="0" h="582759" w="720080">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lt1"/>
              </a:solidFill>
              <a:latin typeface="Open Sans"/>
              <a:ea typeface="Open Sans"/>
              <a:cs typeface="Open Sans"/>
              <a:sym typeface="Open Sans"/>
            </a:endParaRPr>
          </a:p>
        </p:txBody>
      </p:sp>
      <p:sp>
        <p:nvSpPr>
          <p:cNvPr id="898" name="Google Shape;898;p53"/>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lvl1pPr indent="0" lvl="0" marL="0" marR="0" rtl="0" algn="ctr">
              <a:spcBef>
                <a:spcPts val="0"/>
              </a:spcBef>
              <a:buNone/>
              <a:defRPr b="0" i="0" sz="2800" u="none" cap="none" strike="noStrike">
                <a:solidFill>
                  <a:schemeClr val="lt1"/>
                </a:solidFill>
                <a:latin typeface="Open Sans"/>
                <a:ea typeface="Open Sans"/>
                <a:cs typeface="Open Sans"/>
                <a:sym typeface="Open Sans"/>
              </a:defRPr>
            </a:lvl1pPr>
            <a:lvl2pPr indent="0" lvl="1" marL="0" marR="0" rtl="0" algn="ctr">
              <a:spcBef>
                <a:spcPts val="0"/>
              </a:spcBef>
              <a:buNone/>
              <a:defRPr b="0" i="0" sz="2800" u="none" cap="none" strike="noStrike">
                <a:solidFill>
                  <a:schemeClr val="lt1"/>
                </a:solidFill>
                <a:latin typeface="Open Sans"/>
                <a:ea typeface="Open Sans"/>
                <a:cs typeface="Open Sans"/>
                <a:sym typeface="Open Sans"/>
              </a:defRPr>
            </a:lvl2pPr>
            <a:lvl3pPr indent="0" lvl="2" marL="0" marR="0" rtl="0" algn="ctr">
              <a:spcBef>
                <a:spcPts val="0"/>
              </a:spcBef>
              <a:buNone/>
              <a:defRPr b="0" i="0" sz="2800" u="none" cap="none" strike="noStrike">
                <a:solidFill>
                  <a:schemeClr val="lt1"/>
                </a:solidFill>
                <a:latin typeface="Open Sans"/>
                <a:ea typeface="Open Sans"/>
                <a:cs typeface="Open Sans"/>
                <a:sym typeface="Open Sans"/>
              </a:defRPr>
            </a:lvl3pPr>
            <a:lvl4pPr indent="0" lvl="3" marL="0" marR="0" rtl="0" algn="ctr">
              <a:spcBef>
                <a:spcPts val="0"/>
              </a:spcBef>
              <a:buNone/>
              <a:defRPr b="0" i="0" sz="2800" u="none" cap="none" strike="noStrike">
                <a:solidFill>
                  <a:schemeClr val="lt1"/>
                </a:solidFill>
                <a:latin typeface="Open Sans"/>
                <a:ea typeface="Open Sans"/>
                <a:cs typeface="Open Sans"/>
                <a:sym typeface="Open Sans"/>
              </a:defRPr>
            </a:lvl4pPr>
            <a:lvl5pPr indent="0" lvl="4" marL="0" marR="0" rtl="0" algn="ctr">
              <a:spcBef>
                <a:spcPts val="0"/>
              </a:spcBef>
              <a:buNone/>
              <a:defRPr b="0" i="0" sz="2800" u="none" cap="none" strike="noStrike">
                <a:solidFill>
                  <a:schemeClr val="lt1"/>
                </a:solidFill>
                <a:latin typeface="Open Sans"/>
                <a:ea typeface="Open Sans"/>
                <a:cs typeface="Open Sans"/>
                <a:sym typeface="Open Sans"/>
              </a:defRPr>
            </a:lvl5pPr>
            <a:lvl6pPr indent="0" lvl="5" marL="0" marR="0" rtl="0" algn="ctr">
              <a:spcBef>
                <a:spcPts val="0"/>
              </a:spcBef>
              <a:buNone/>
              <a:defRPr b="0" i="0" sz="2800" u="none" cap="none" strike="noStrike">
                <a:solidFill>
                  <a:schemeClr val="lt1"/>
                </a:solidFill>
                <a:latin typeface="Open Sans"/>
                <a:ea typeface="Open Sans"/>
                <a:cs typeface="Open Sans"/>
                <a:sym typeface="Open Sans"/>
              </a:defRPr>
            </a:lvl6pPr>
            <a:lvl7pPr indent="0" lvl="6" marL="0" marR="0" rtl="0" algn="ctr">
              <a:spcBef>
                <a:spcPts val="0"/>
              </a:spcBef>
              <a:buNone/>
              <a:defRPr b="0" i="0" sz="2800" u="none" cap="none" strike="noStrike">
                <a:solidFill>
                  <a:schemeClr val="lt1"/>
                </a:solidFill>
                <a:latin typeface="Open Sans"/>
                <a:ea typeface="Open Sans"/>
                <a:cs typeface="Open Sans"/>
                <a:sym typeface="Open Sans"/>
              </a:defRPr>
            </a:lvl7pPr>
            <a:lvl8pPr indent="0" lvl="7" marL="0" marR="0" rtl="0" algn="ctr">
              <a:spcBef>
                <a:spcPts val="0"/>
              </a:spcBef>
              <a:buNone/>
              <a:defRPr b="0" i="0" sz="2800" u="none" cap="none" strike="noStrike">
                <a:solidFill>
                  <a:schemeClr val="lt1"/>
                </a:solidFill>
                <a:latin typeface="Open Sans"/>
                <a:ea typeface="Open Sans"/>
                <a:cs typeface="Open Sans"/>
                <a:sym typeface="Open Sans"/>
              </a:defRPr>
            </a:lvl8pPr>
            <a:lvl9pPr indent="0" lvl="8" marL="0" marR="0" rtl="0" algn="ctr">
              <a:spcBef>
                <a:spcPts val="0"/>
              </a:spcBef>
              <a:buNone/>
              <a:defRPr b="0" i="0" sz="2800" u="none" cap="none" strike="noStrike">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 id="2147483732" r:id="rId35"/>
    <p:sldLayoutId id="2147483733" r:id="rId36"/>
    <p:sldLayoutId id="2147483734" r:id="rId37"/>
    <p:sldLayoutId id="2147483735" r:id="rId38"/>
    <p:sldLayoutId id="2147483736" r:id="rId39"/>
    <p:sldLayoutId id="2147483737" r:id="rId40"/>
    <p:sldLayoutId id="2147483738" r:id="rId41"/>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400"/>
                                        <p:tgtEl>
                                          <p:spTgt spid="892"/>
                                        </p:tgtEl>
                                      </p:cBhvr>
                                    </p:animEffect>
                                  </p:childTnLst>
                                </p:cTn>
                              </p:par>
                              <p:par>
                                <p:cTn fill="hold" nodeType="withEffect" presetClass="entr" presetID="2" presetSubtype="8">
                                  <p:stCondLst>
                                    <p:cond delay="0"/>
                                  </p:stCondLst>
                                  <p:childTnLst>
                                    <p:set>
                                      <p:cBhvr>
                                        <p:cTn dur="1" fill="hold">
                                          <p:stCondLst>
                                            <p:cond delay="0"/>
                                          </p:stCondLst>
                                        </p:cTn>
                                        <p:tgtEl>
                                          <p:spTgt spid="892"/>
                                        </p:tgtEl>
                                        <p:attrNameLst>
                                          <p:attrName>style.visibility</p:attrName>
                                        </p:attrNameLst>
                                      </p:cBhvr>
                                      <p:to>
                                        <p:strVal val="visible"/>
                                      </p:to>
                                    </p:set>
                                    <p:anim calcmode="lin" valueType="num">
                                      <p:cBhvr additive="base">
                                        <p:cTn dur="400"/>
                                        <p:tgtEl>
                                          <p:spTgt spid="89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
                                  </p:stCondLst>
                                  <p:childTnLst>
                                    <p:set>
                                      <p:cBhvr>
                                        <p:cTn dur="1" fill="hold">
                                          <p:stCondLst>
                                            <p:cond delay="0"/>
                                          </p:stCondLst>
                                        </p:cTn>
                                        <p:tgtEl>
                                          <p:spTgt spid="893"/>
                                        </p:tgtEl>
                                        <p:attrNameLst>
                                          <p:attrName>style.visibility</p:attrName>
                                        </p:attrNameLst>
                                      </p:cBhvr>
                                      <p:to>
                                        <p:strVal val="visible"/>
                                      </p:to>
                                    </p:set>
                                    <p:animEffect filter="fade" transition="in">
                                      <p:cBhvr>
                                        <p:cTn dur="400"/>
                                        <p:tgtEl>
                                          <p:spTgt spid="893"/>
                                        </p:tgtEl>
                                      </p:cBhvr>
                                    </p:animEffect>
                                  </p:childTnLst>
                                </p:cTn>
                              </p:par>
                              <p:par>
                                <p:cTn fill="hold" nodeType="withEffect" presetClass="entr" presetID="2" presetSubtype="8">
                                  <p:stCondLst>
                                    <p:cond delay="100"/>
                                  </p:stCondLst>
                                  <p:childTnLst>
                                    <p:set>
                                      <p:cBhvr>
                                        <p:cTn dur="1" fill="hold">
                                          <p:stCondLst>
                                            <p:cond delay="0"/>
                                          </p:stCondLst>
                                        </p:cTn>
                                        <p:tgtEl>
                                          <p:spTgt spid="893"/>
                                        </p:tgtEl>
                                        <p:attrNameLst>
                                          <p:attrName>style.visibility</p:attrName>
                                        </p:attrNameLst>
                                      </p:cBhvr>
                                      <p:to>
                                        <p:strVal val="visible"/>
                                      </p:to>
                                    </p:set>
                                    <p:anim calcmode="lin" valueType="num">
                                      <p:cBhvr additive="base">
                                        <p:cTn dur="400"/>
                                        <p:tgtEl>
                                          <p:spTgt spid="89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200"/>
                                  </p:stCondLst>
                                  <p:childTnLst>
                                    <p:set>
                                      <p:cBhvr>
                                        <p:cTn dur="1" fill="hold">
                                          <p:stCondLst>
                                            <p:cond delay="0"/>
                                          </p:stCondLst>
                                        </p:cTn>
                                        <p:tgtEl>
                                          <p:spTgt spid="894"/>
                                        </p:tgtEl>
                                        <p:attrNameLst>
                                          <p:attrName>style.visibility</p:attrName>
                                        </p:attrNameLst>
                                      </p:cBhvr>
                                      <p:to>
                                        <p:strVal val="visible"/>
                                      </p:to>
                                    </p:set>
                                    <p:animEffect filter="fade" transition="in">
                                      <p:cBhvr>
                                        <p:cTn dur="400"/>
                                        <p:tgtEl>
                                          <p:spTgt spid="894"/>
                                        </p:tgtEl>
                                      </p:cBhvr>
                                    </p:animEffect>
                                  </p:childTnLst>
                                </p:cTn>
                              </p:par>
                              <p:par>
                                <p:cTn fill="hold" nodeType="withEffect" presetClass="entr" presetID="2" presetSubtype="8">
                                  <p:stCondLst>
                                    <p:cond delay="200"/>
                                  </p:stCondLst>
                                  <p:childTnLst>
                                    <p:set>
                                      <p:cBhvr>
                                        <p:cTn dur="1" fill="hold">
                                          <p:stCondLst>
                                            <p:cond delay="0"/>
                                          </p:stCondLst>
                                        </p:cTn>
                                        <p:tgtEl>
                                          <p:spTgt spid="894"/>
                                        </p:tgtEl>
                                        <p:attrNameLst>
                                          <p:attrName>style.visibility</p:attrName>
                                        </p:attrNameLst>
                                      </p:cBhvr>
                                      <p:to>
                                        <p:strVal val="visible"/>
                                      </p:to>
                                    </p:set>
                                    <p:anim calcmode="lin" valueType="num">
                                      <p:cBhvr additive="base">
                                        <p:cTn dur="400"/>
                                        <p:tgtEl>
                                          <p:spTgt spid="89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300"/>
                                  </p:stCondLst>
                                  <p:childTnLst>
                                    <p:set>
                                      <p:cBhvr>
                                        <p:cTn dur="1" fill="hold">
                                          <p:stCondLst>
                                            <p:cond delay="0"/>
                                          </p:stCondLst>
                                        </p:cTn>
                                        <p:tgtEl>
                                          <p:spTgt spid="891"/>
                                        </p:tgtEl>
                                        <p:attrNameLst>
                                          <p:attrName>style.visibility</p:attrName>
                                        </p:attrNameLst>
                                      </p:cBhvr>
                                      <p:to>
                                        <p:strVal val="visible"/>
                                      </p:to>
                                    </p:set>
                                    <p:animEffect filter="fade" transition="in">
                                      <p:cBhvr>
                                        <p:cTn dur="400"/>
                                        <p:tgtEl>
                                          <p:spTgt spid="891"/>
                                        </p:tgtEl>
                                      </p:cBhvr>
                                    </p:animEffect>
                                  </p:childTnLst>
                                </p:cTn>
                              </p:par>
                              <p:par>
                                <p:cTn fill="hold" nodeType="withEffect" presetClass="entr" presetID="2" presetSubtype="8">
                                  <p:stCondLst>
                                    <p:cond delay="300"/>
                                  </p:stCondLst>
                                  <p:childTnLst>
                                    <p:set>
                                      <p:cBhvr>
                                        <p:cTn dur="1" fill="hold">
                                          <p:stCondLst>
                                            <p:cond delay="0"/>
                                          </p:stCondLst>
                                        </p:cTn>
                                        <p:tgtEl>
                                          <p:spTgt spid="891"/>
                                        </p:tgtEl>
                                        <p:attrNameLst>
                                          <p:attrName>style.visibility</p:attrName>
                                        </p:attrNameLst>
                                      </p:cBhvr>
                                      <p:to>
                                        <p:strVal val="visible"/>
                                      </p:to>
                                    </p:set>
                                    <p:anim calcmode="lin" valueType="num">
                                      <p:cBhvr additive="base">
                                        <p:cTn dur="400"/>
                                        <p:tgtEl>
                                          <p:spTgt spid="89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400"/>
                                  </p:stCondLst>
                                  <p:childTnLst>
                                    <p:set>
                                      <p:cBhvr>
                                        <p:cTn dur="1" fill="hold">
                                          <p:stCondLst>
                                            <p:cond delay="0"/>
                                          </p:stCondLst>
                                        </p:cTn>
                                        <p:tgtEl>
                                          <p:spTgt spid="896"/>
                                        </p:tgtEl>
                                        <p:attrNameLst>
                                          <p:attrName>style.visibility</p:attrName>
                                        </p:attrNameLst>
                                      </p:cBhvr>
                                      <p:to>
                                        <p:strVal val="visible"/>
                                      </p:to>
                                    </p:set>
                                    <p:animEffect filter="fade" transition="in">
                                      <p:cBhvr>
                                        <p:cTn dur="400"/>
                                        <p:tgtEl>
                                          <p:spTgt spid="896"/>
                                        </p:tgtEl>
                                      </p:cBhvr>
                                    </p:animEffect>
                                  </p:childTnLst>
                                </p:cTn>
                              </p:par>
                              <p:par>
                                <p:cTn fill="hold" nodeType="withEffect" presetClass="entr" presetID="2" presetSubtype="8">
                                  <p:stCondLst>
                                    <p:cond delay="400"/>
                                  </p:stCondLst>
                                  <p:childTnLst>
                                    <p:set>
                                      <p:cBhvr>
                                        <p:cTn dur="1" fill="hold">
                                          <p:stCondLst>
                                            <p:cond delay="0"/>
                                          </p:stCondLst>
                                        </p:cTn>
                                        <p:tgtEl>
                                          <p:spTgt spid="896"/>
                                        </p:tgtEl>
                                        <p:attrNameLst>
                                          <p:attrName>style.visibility</p:attrName>
                                        </p:attrNameLst>
                                      </p:cBhvr>
                                      <p:to>
                                        <p:strVal val="visible"/>
                                      </p:to>
                                    </p:set>
                                    <p:anim calcmode="lin" valueType="num">
                                      <p:cBhvr additive="base">
                                        <p:cTn dur="400"/>
                                        <p:tgtEl>
                                          <p:spTgt spid="89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897"/>
                                        </p:tgtEl>
                                        <p:attrNameLst>
                                          <p:attrName>style.visibility</p:attrName>
                                        </p:attrNameLst>
                                      </p:cBhvr>
                                      <p:to>
                                        <p:strVal val="visible"/>
                                      </p:to>
                                    </p:set>
                                    <p:animEffect filter="fade" transition="in">
                                      <p:cBhvr>
                                        <p:cTn dur="400"/>
                                        <p:tgtEl>
                                          <p:spTgt spid="897"/>
                                        </p:tgtEl>
                                      </p:cBhvr>
                                    </p:animEffect>
                                  </p:childTnLst>
                                </p:cTn>
                              </p:par>
                              <p:par>
                                <p:cTn fill="hold" nodeType="withEffect" presetClass="entr" presetID="2" presetSubtype="8">
                                  <p:stCondLst>
                                    <p:cond delay="500"/>
                                  </p:stCondLst>
                                  <p:childTnLst>
                                    <p:set>
                                      <p:cBhvr>
                                        <p:cTn dur="1" fill="hold">
                                          <p:stCondLst>
                                            <p:cond delay="0"/>
                                          </p:stCondLst>
                                        </p:cTn>
                                        <p:tgtEl>
                                          <p:spTgt spid="897"/>
                                        </p:tgtEl>
                                        <p:attrNameLst>
                                          <p:attrName>style.visibility</p:attrName>
                                        </p:attrNameLst>
                                      </p:cBhvr>
                                      <p:to>
                                        <p:strVal val="visible"/>
                                      </p:to>
                                    </p:set>
                                    <p:anim calcmode="lin" valueType="num">
                                      <p:cBhvr additive="base">
                                        <p:cTn dur="400"/>
                                        <p:tgtEl>
                                          <p:spTgt spid="89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700"/>
                                  </p:stCondLst>
                                  <p:childTnLst>
                                    <p:set>
                                      <p:cBhvr>
                                        <p:cTn dur="1" fill="hold">
                                          <p:stCondLst>
                                            <p:cond delay="0"/>
                                          </p:stCondLst>
                                        </p:cTn>
                                        <p:tgtEl>
                                          <p:spTgt spid="895"/>
                                        </p:tgtEl>
                                        <p:attrNameLst>
                                          <p:attrName>style.visibility</p:attrName>
                                        </p:attrNameLst>
                                      </p:cBhvr>
                                      <p:to>
                                        <p:strVal val="visible"/>
                                      </p:to>
                                    </p:set>
                                    <p:animEffect filter="fade" transition="in">
                                      <p:cBhvr>
                                        <p:cTn dur="400"/>
                                        <p:tgtEl>
                                          <p:spTgt spid="895"/>
                                        </p:tgtEl>
                                      </p:cBhvr>
                                    </p:animEffect>
                                  </p:childTnLst>
                                </p:cTn>
                              </p:par>
                              <p:par>
                                <p:cTn fill="hold" nodeType="withEffect" presetClass="entr" presetID="2" presetSubtype="8">
                                  <p:stCondLst>
                                    <p:cond delay="700"/>
                                  </p:stCondLst>
                                  <p:childTnLst>
                                    <p:set>
                                      <p:cBhvr>
                                        <p:cTn dur="1" fill="hold">
                                          <p:stCondLst>
                                            <p:cond delay="0"/>
                                          </p:stCondLst>
                                        </p:cTn>
                                        <p:tgtEl>
                                          <p:spTgt spid="895"/>
                                        </p:tgtEl>
                                        <p:attrNameLst>
                                          <p:attrName>style.visibility</p:attrName>
                                        </p:attrNameLst>
                                      </p:cBhvr>
                                      <p:to>
                                        <p:strVal val="visible"/>
                                      </p:to>
                                    </p:set>
                                    <p:anim calcmode="lin" valueType="num">
                                      <p:cBhvr additive="base">
                                        <p:cTn dur="400"/>
                                        <p:tgtEl>
                                          <p:spTgt spid="89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898"/>
                                        </p:tgtEl>
                                        <p:attrNameLst>
                                          <p:attrName>style.visibility</p:attrName>
                                        </p:attrNameLst>
                                      </p:cBhvr>
                                      <p:to>
                                        <p:strVal val="visible"/>
                                      </p:to>
                                    </p:set>
                                    <p:animEffect filter="fade" transition="in">
                                      <p:cBhvr>
                                        <p:cTn dur="500"/>
                                        <p:tgtEl>
                                          <p:spTgt spid="898"/>
                                        </p:tgtEl>
                                      </p:cBhvr>
                                    </p:animEffect>
                                  </p:childTnLst>
                                </p:cTn>
                              </p:par>
                              <p:par>
                                <p:cTn fill="hold" nodeType="withEffect" presetClass="entr" presetID="10" presetSubtype="0">
                                  <p:stCondLst>
                                    <p:cond delay="1000"/>
                                  </p:stCondLst>
                                  <p:childTnLst>
                                    <p:set>
                                      <p:cBhvr>
                                        <p:cTn dur="1" fill="hold">
                                          <p:stCondLst>
                                            <p:cond delay="0"/>
                                          </p:stCondLst>
                                        </p:cTn>
                                        <p:tgtEl>
                                          <p:spTgt spid="890"/>
                                        </p:tgtEl>
                                        <p:attrNameLst>
                                          <p:attrName>style.visibility</p:attrName>
                                        </p:attrNameLst>
                                      </p:cBhvr>
                                      <p:to>
                                        <p:strVal val="visible"/>
                                      </p:to>
                                    </p:set>
                                    <p:animEffect filter="fade" transition="in">
                                      <p:cBhvr>
                                        <p:cTn dur="500"/>
                                        <p:tgtEl>
                                          <p:spTgt spid="890"/>
                                        </p:tgtEl>
                                      </p:cBhvr>
                                    </p:animEffect>
                                  </p:childTnLst>
                                </p:cTn>
                              </p:par>
                              <p:par>
                                <p:cTn fill="hold" nodeType="withEffect" presetClass="entr" presetID="2" presetSubtype="1">
                                  <p:stCondLst>
                                    <p:cond delay="1250"/>
                                  </p:stCondLst>
                                  <p:childTnLst>
                                    <p:set>
                                      <p:cBhvr>
                                        <p:cTn dur="1" fill="hold">
                                          <p:stCondLst>
                                            <p:cond delay="0"/>
                                          </p:stCondLst>
                                        </p:cTn>
                                        <p:tgtEl>
                                          <p:spTgt spid="888"/>
                                        </p:tgtEl>
                                        <p:attrNameLst>
                                          <p:attrName>style.visibility</p:attrName>
                                        </p:attrNameLst>
                                      </p:cBhvr>
                                      <p:to>
                                        <p:strVal val="visible"/>
                                      </p:to>
                                    </p:set>
                                    <p:anim calcmode="lin" valueType="num">
                                      <p:cBhvr additive="base">
                                        <p:cTn dur="500"/>
                                        <p:tgtEl>
                                          <p:spTgt spid="8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pypi.org/project/opencv-python/" TargetMode="External"/><Relationship Id="rId4" Type="http://schemas.openxmlformats.org/officeDocument/2006/relationships/hyperlink" Target="https://www.python.org/downloads/" TargetMode="External"/><Relationship Id="rId5" Type="http://schemas.openxmlformats.org/officeDocument/2006/relationships/hyperlink" Target="http://www.numpy.org/" TargetMode="External"/><Relationship Id="rId6" Type="http://schemas.openxmlformats.org/officeDocument/2006/relationships/hyperlink" Target="https://swcarpentry.github.io/python-novice-gapminder/06-libraries/" TargetMode="External"/><Relationship Id="rId7" Type="http://schemas.openxmlformats.org/officeDocument/2006/relationships/hyperlink" Target="https://pypi.org/project/opencv-python/" TargetMode="External"/><Relationship Id="rId8" Type="http://schemas.openxmlformats.org/officeDocument/2006/relationships/hyperlink" Target="https://www.pyimagesearch.com/2016/02/01/opencv-center-of-contou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 Id="rId3" Type="http://schemas.openxmlformats.org/officeDocument/2006/relationships/hyperlink" Target="http://homepages.inf.ed.ac.uk/rbf/CVonline/LOCAL_COPIES/MARBLE/low/edges/canny.htm" TargetMode="Externa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hyperlink" Target="https://en.wikipedia.org/wiki/Hysteresi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en.wikipedia.org/wiki/Edge_detection" TargetMode="Externa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7.xml"/><Relationship Id="rId3" Type="http://schemas.openxmlformats.org/officeDocument/2006/relationships/hyperlink" Target="https://support.echoview.com/WebHelp/Windows_and_Dialog_Boxes/Dialog_Boxes/Variable_properties_dialog_box/Operator_pages/Double_Threshold.htm#Double_threshold_page" TargetMode="External"/><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8.xml"/><Relationship Id="rId3" Type="http://schemas.openxmlformats.org/officeDocument/2006/relationships/hyperlink" Target="http://scikit-image.org/docs/dev/auto_examples/filters/plot_hysteresis.html"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9.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hyperlink" Target="https://en.wikipedia.org/wiki/Fast_Fourier_transform" TargetMode="Externa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8.xml"/><Relationship Id="rId3" Type="http://schemas.openxmlformats.org/officeDocument/2006/relationships/hyperlink" Target="https://rdp.readthedocs.io/en/latest/" TargetMode="External"/><Relationship Id="rId4" Type="http://schemas.openxmlformats.org/officeDocument/2006/relationships/hyperlink" Target="https://www.youtube.com/watch?v=17cOHpSaqi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8" name="Shape 2038"/>
        <p:cNvGrpSpPr/>
        <p:nvPr/>
      </p:nvGrpSpPr>
      <p:grpSpPr>
        <a:xfrm>
          <a:off x="0" y="0"/>
          <a:ext cx="0" cy="0"/>
          <a:chOff x="0" y="0"/>
          <a:chExt cx="0" cy="0"/>
        </a:xfrm>
      </p:grpSpPr>
      <p:sp>
        <p:nvSpPr>
          <p:cNvPr id="2039" name="Google Shape;2039;p95"/>
          <p:cNvSpPr txBox="1"/>
          <p:nvPr>
            <p:ph idx="1" type="body"/>
          </p:nvPr>
        </p:nvSpPr>
        <p:spPr>
          <a:xfrm>
            <a:off x="3562010" y="2735836"/>
            <a:ext cx="12310972" cy="892146"/>
          </a:xfrm>
          <a:prstGeom prst="rect">
            <a:avLst/>
          </a:prstGeom>
          <a:noFill/>
          <a:ln>
            <a:noFill/>
          </a:ln>
        </p:spPr>
        <p:txBody>
          <a:bodyPr anchorCtr="0" anchor="ctr" bIns="81625" lIns="163275" spcFirstLastPara="1" rIns="163275" wrap="square" tIns="81625">
            <a:noAutofit/>
          </a:bodyPr>
          <a:lstStyle/>
          <a:p>
            <a:pPr indent="0" lvl="0" marL="0" rtl="0" algn="l">
              <a:lnSpc>
                <a:spcPct val="120000"/>
              </a:lnSpc>
              <a:spcBef>
                <a:spcPts val="0"/>
              </a:spcBef>
              <a:spcAft>
                <a:spcPts val="0"/>
              </a:spcAft>
              <a:buClr>
                <a:schemeClr val="dk2"/>
              </a:buClr>
              <a:buSzPts val="2000"/>
              <a:buNone/>
            </a:pPr>
            <a:r>
              <a:rPr b="1" lang="en-US"/>
              <a:t>Download and install </a:t>
            </a:r>
            <a:r>
              <a:rPr b="1" lang="en-US" u="sng">
                <a:solidFill>
                  <a:schemeClr val="hlink"/>
                </a:solidFill>
                <a:hlinkClick r:id="rId3"/>
              </a:rPr>
              <a:t>OpenCV </a:t>
            </a:r>
            <a:r>
              <a:rPr b="1" lang="en-US"/>
              <a:t>&amp; </a:t>
            </a:r>
            <a:r>
              <a:rPr b="1" lang="en-US" u="sng">
                <a:solidFill>
                  <a:schemeClr val="hlink"/>
                </a:solidFill>
                <a:hlinkClick r:id="rId4"/>
              </a:rPr>
              <a:t>python IDLE</a:t>
            </a:r>
            <a:r>
              <a:rPr b="1" lang="en-US"/>
              <a:t> before trying this project.</a:t>
            </a:r>
            <a:endParaRPr b="1"/>
          </a:p>
        </p:txBody>
      </p:sp>
      <p:sp>
        <p:nvSpPr>
          <p:cNvPr id="2040" name="Google Shape;2040;p95"/>
          <p:cNvSpPr txBox="1"/>
          <p:nvPr>
            <p:ph idx="2" type="body"/>
          </p:nvPr>
        </p:nvSpPr>
        <p:spPr>
          <a:xfrm>
            <a:off x="3562010" y="4075614"/>
            <a:ext cx="12310972" cy="892146"/>
          </a:xfrm>
          <a:prstGeom prst="rect">
            <a:avLst/>
          </a:prstGeom>
          <a:noFill/>
          <a:ln>
            <a:noFill/>
          </a:ln>
        </p:spPr>
        <p:txBody>
          <a:bodyPr anchorCtr="0" anchor="ctr" bIns="81625" lIns="163275" spcFirstLastPara="1" rIns="163275" wrap="square" tIns="81625">
            <a:noAutofit/>
          </a:bodyPr>
          <a:lstStyle/>
          <a:p>
            <a:pPr indent="0" lvl="0" marL="0" rtl="0" algn="l">
              <a:lnSpc>
                <a:spcPct val="120000"/>
              </a:lnSpc>
              <a:spcBef>
                <a:spcPts val="0"/>
              </a:spcBef>
              <a:spcAft>
                <a:spcPts val="0"/>
              </a:spcAft>
              <a:buClr>
                <a:schemeClr val="dk2"/>
              </a:buClr>
              <a:buSzPts val="2000"/>
              <a:buNone/>
            </a:pPr>
            <a:r>
              <a:rPr b="1" lang="en-US"/>
              <a:t>Do not modify the project code or change the video path.</a:t>
            </a:r>
            <a:endParaRPr b="1"/>
          </a:p>
        </p:txBody>
      </p:sp>
      <p:sp>
        <p:nvSpPr>
          <p:cNvPr id="2041" name="Google Shape;2041;p95"/>
          <p:cNvSpPr txBox="1"/>
          <p:nvPr>
            <p:ph idx="3" type="body"/>
          </p:nvPr>
        </p:nvSpPr>
        <p:spPr>
          <a:xfrm>
            <a:off x="3562010" y="5415392"/>
            <a:ext cx="12310972" cy="892146"/>
          </a:xfrm>
          <a:prstGeom prst="rect">
            <a:avLst/>
          </a:prstGeom>
          <a:noFill/>
          <a:ln>
            <a:noFill/>
          </a:ln>
        </p:spPr>
        <p:txBody>
          <a:bodyPr anchorCtr="0" anchor="ctr" bIns="81625" lIns="163275" spcFirstLastPara="1" rIns="163275" wrap="square" tIns="81625">
            <a:noAutofit/>
          </a:bodyPr>
          <a:lstStyle/>
          <a:p>
            <a:pPr indent="0" lvl="0" marL="0" rtl="0" algn="l">
              <a:spcBef>
                <a:spcPts val="0"/>
              </a:spcBef>
              <a:spcAft>
                <a:spcPts val="0"/>
              </a:spcAft>
              <a:buClr>
                <a:schemeClr val="dk2"/>
              </a:buClr>
              <a:buSzPts val="2000"/>
              <a:buNone/>
            </a:pPr>
            <a:r>
              <a:rPr b="1" lang="en-US"/>
              <a:t>Import the missing libraries </a:t>
            </a:r>
            <a:r>
              <a:rPr b="1" lang="en-US" u="sng">
                <a:solidFill>
                  <a:schemeClr val="accent1"/>
                </a:solidFill>
                <a:hlinkClick r:id="rId5"/>
              </a:rPr>
              <a:t>numpy </a:t>
            </a:r>
            <a:r>
              <a:rPr b="1" lang="en-US"/>
              <a:t>, </a:t>
            </a:r>
            <a:r>
              <a:rPr b="1" lang="en-US" u="sng">
                <a:solidFill>
                  <a:schemeClr val="hlink"/>
                </a:solidFill>
                <a:hlinkClick r:id="rId6"/>
              </a:rPr>
              <a:t>math</a:t>
            </a:r>
            <a:r>
              <a:rPr b="1" lang="en-US"/>
              <a:t> and </a:t>
            </a:r>
            <a:r>
              <a:rPr b="1" lang="en-US" u="sng">
                <a:solidFill>
                  <a:schemeClr val="accent1"/>
                </a:solidFill>
                <a:hlinkClick r:id="rId7"/>
              </a:rPr>
              <a:t>cv2</a:t>
            </a:r>
            <a:r>
              <a:rPr b="1" lang="en-US"/>
              <a:t>.</a:t>
            </a:r>
            <a:endParaRPr b="1"/>
          </a:p>
          <a:p>
            <a:pPr indent="0" lvl="0" marL="0" rtl="0" algn="l">
              <a:lnSpc>
                <a:spcPct val="120000"/>
              </a:lnSpc>
              <a:spcBef>
                <a:spcPts val="0"/>
              </a:spcBef>
              <a:spcAft>
                <a:spcPts val="0"/>
              </a:spcAft>
              <a:buClr>
                <a:schemeClr val="dk2"/>
              </a:buClr>
              <a:buSzPts val="2000"/>
              <a:buNone/>
            </a:pPr>
            <a:r>
              <a:t/>
            </a:r>
            <a:endParaRPr b="1"/>
          </a:p>
        </p:txBody>
      </p:sp>
      <p:sp>
        <p:nvSpPr>
          <p:cNvPr id="2042" name="Google Shape;2042;p95"/>
          <p:cNvSpPr txBox="1"/>
          <p:nvPr>
            <p:ph idx="4" type="body"/>
          </p:nvPr>
        </p:nvSpPr>
        <p:spPr>
          <a:xfrm>
            <a:off x="3562010" y="6755170"/>
            <a:ext cx="12310972" cy="892146"/>
          </a:xfrm>
          <a:prstGeom prst="rect">
            <a:avLst/>
          </a:prstGeom>
          <a:noFill/>
          <a:ln>
            <a:noFill/>
          </a:ln>
        </p:spPr>
        <p:txBody>
          <a:bodyPr anchorCtr="0" anchor="ctr" bIns="81625" lIns="163275" spcFirstLastPara="1" rIns="163275" wrap="square" tIns="81625">
            <a:noAutofit/>
          </a:bodyPr>
          <a:lstStyle/>
          <a:p>
            <a:pPr indent="0" lvl="0" marL="0" rtl="0" algn="l">
              <a:lnSpc>
                <a:spcPct val="120000"/>
              </a:lnSpc>
              <a:spcBef>
                <a:spcPts val="0"/>
              </a:spcBef>
              <a:spcAft>
                <a:spcPts val="0"/>
              </a:spcAft>
              <a:buClr>
                <a:schemeClr val="dk2"/>
              </a:buClr>
              <a:buSzPts val="2000"/>
              <a:buNone/>
            </a:pPr>
            <a:r>
              <a:rPr b="1" lang="en-US"/>
              <a:t>Before you start make sure you got </a:t>
            </a:r>
            <a:r>
              <a:rPr b="1" lang="en-US" u="sng">
                <a:solidFill>
                  <a:schemeClr val="hlink"/>
                </a:solidFill>
                <a:hlinkClick r:id="rId8"/>
              </a:rPr>
              <a:t>imutils Python package</a:t>
            </a:r>
            <a:endParaRPr b="1"/>
          </a:p>
        </p:txBody>
      </p:sp>
      <p:sp>
        <p:nvSpPr>
          <p:cNvPr id="2043" name="Google Shape;2043;p95"/>
          <p:cNvSpPr txBox="1"/>
          <p:nvPr>
            <p:ph idx="5" type="body"/>
          </p:nvPr>
        </p:nvSpPr>
        <p:spPr>
          <a:xfrm>
            <a:off x="3562010" y="8094948"/>
            <a:ext cx="12310972" cy="892146"/>
          </a:xfrm>
          <a:prstGeom prst="rect">
            <a:avLst/>
          </a:prstGeom>
          <a:noFill/>
          <a:ln>
            <a:noFill/>
          </a:ln>
        </p:spPr>
        <p:txBody>
          <a:bodyPr anchorCtr="0" anchor="ctr" bIns="81625" lIns="163275" spcFirstLastPara="1" rIns="163275" wrap="square" tIns="81625">
            <a:noAutofit/>
          </a:bodyPr>
          <a:lstStyle/>
          <a:p>
            <a:pPr indent="0" lvl="0" marL="0" rtl="0" algn="l">
              <a:lnSpc>
                <a:spcPct val="120000"/>
              </a:lnSpc>
              <a:spcBef>
                <a:spcPts val="0"/>
              </a:spcBef>
              <a:spcAft>
                <a:spcPts val="0"/>
              </a:spcAft>
              <a:buClr>
                <a:schemeClr val="dk2"/>
              </a:buClr>
              <a:buSzPts val="2000"/>
              <a:buNone/>
            </a:pPr>
            <a:r>
              <a:rPr b="1" lang="en-US"/>
              <a:t>Enjoy! :)</a:t>
            </a:r>
            <a:endParaRPr b="1"/>
          </a:p>
        </p:txBody>
      </p:sp>
      <p:sp>
        <p:nvSpPr>
          <p:cNvPr id="2044" name="Google Shape;2044;p95"/>
          <p:cNvSpPr txBox="1"/>
          <p:nvPr>
            <p:ph type="title"/>
          </p:nvPr>
        </p:nvSpPr>
        <p:spPr>
          <a:xfrm>
            <a:off x="884799" y="457199"/>
            <a:ext cx="16516811" cy="1161143"/>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Clr>
                <a:schemeClr val="lt1"/>
              </a:buClr>
              <a:buSzPts val="6600"/>
              <a:buFont typeface="Ultra"/>
              <a:buNone/>
            </a:pPr>
            <a:r>
              <a:rPr lang="en-US"/>
              <a:t>Read Me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0" name="Shape 2160"/>
        <p:cNvGrpSpPr/>
        <p:nvPr/>
      </p:nvGrpSpPr>
      <p:grpSpPr>
        <a:xfrm>
          <a:off x="0" y="0"/>
          <a:ext cx="0" cy="0"/>
          <a:chOff x="0" y="0"/>
          <a:chExt cx="0" cy="0"/>
        </a:xfrm>
      </p:grpSpPr>
      <p:sp>
        <p:nvSpPr>
          <p:cNvPr id="2161" name="Google Shape;2161;p104"/>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noAutofit/>
          </a:bodyPr>
          <a:lstStyle/>
          <a:p>
            <a:pPr indent="0" lvl="0" marL="0" rtl="0" algn="l">
              <a:spcBef>
                <a:spcPts val="0"/>
              </a:spcBef>
              <a:spcAft>
                <a:spcPts val="0"/>
              </a:spcAft>
              <a:buClr>
                <a:srgbClr val="545454"/>
              </a:buClr>
              <a:buSzPts val="6000"/>
              <a:buFont typeface="Ultra"/>
              <a:buNone/>
            </a:pPr>
            <a:r>
              <a:rPr lang="en-US" sz="4800" u="sng">
                <a:solidFill>
                  <a:schemeClr val="hlink"/>
                </a:solidFill>
                <a:hlinkClick r:id="rId3"/>
              </a:rPr>
              <a:t>Canny edge</a:t>
            </a:r>
            <a:r>
              <a:rPr lang="en-US" sz="4800"/>
              <a:t> algorithm description</a:t>
            </a:r>
            <a:endParaRPr sz="4800"/>
          </a:p>
        </p:txBody>
      </p:sp>
      <p:sp>
        <p:nvSpPr>
          <p:cNvPr id="2162" name="Google Shape;2162;p104"/>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8</a:t>
            </a:r>
            <a:endParaRPr/>
          </a:p>
        </p:txBody>
      </p:sp>
      <p:sp>
        <p:nvSpPr>
          <p:cNvPr id="2163" name="Google Shape;2163;p104"/>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noAutofit/>
          </a:bodyPr>
          <a:lstStyle/>
          <a:p>
            <a:pPr indent="0" lvl="0" marL="0" rtl="0" algn="l">
              <a:lnSpc>
                <a:spcPct val="100000"/>
              </a:lnSpc>
              <a:spcBef>
                <a:spcPts val="0"/>
              </a:spcBef>
              <a:spcAft>
                <a:spcPts val="0"/>
              </a:spcAft>
              <a:buClr>
                <a:srgbClr val="8D8D8D"/>
              </a:buClr>
              <a:buSzPts val="2220"/>
              <a:buNone/>
            </a:pPr>
            <a:r>
              <a:t/>
            </a:r>
            <a:endParaRPr sz="2220"/>
          </a:p>
          <a:p>
            <a:pPr indent="0" lvl="0" marL="0" rtl="0" algn="l">
              <a:lnSpc>
                <a:spcPct val="100000"/>
              </a:lnSpc>
              <a:spcBef>
                <a:spcPts val="1200"/>
              </a:spcBef>
              <a:spcAft>
                <a:spcPts val="0"/>
              </a:spcAft>
              <a:buClr>
                <a:srgbClr val="8D8D8D"/>
              </a:buClr>
              <a:buSzPts val="2220"/>
              <a:buNone/>
            </a:pPr>
            <a:r>
              <a:t/>
            </a:r>
            <a:endParaRPr sz="2220"/>
          </a:p>
        </p:txBody>
      </p:sp>
      <p:sp>
        <p:nvSpPr>
          <p:cNvPr id="2164" name="Google Shape;2164;p104"/>
          <p:cNvSpPr txBox="1"/>
          <p:nvPr>
            <p:ph idx="2" type="body"/>
          </p:nvPr>
        </p:nvSpPr>
        <p:spPr>
          <a:xfrm>
            <a:off x="2023050" y="3745801"/>
            <a:ext cx="7426863" cy="790352"/>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3"/>
              </a:buClr>
              <a:buSzPts val="3600"/>
              <a:buNone/>
            </a:pPr>
            <a:r>
              <a:rPr lang="en-US"/>
              <a:t>Definition</a:t>
            </a:r>
            <a:endParaRPr/>
          </a:p>
        </p:txBody>
      </p:sp>
      <p:sp>
        <p:nvSpPr>
          <p:cNvPr id="2165" name="Google Shape;2165;p104"/>
          <p:cNvSpPr txBox="1"/>
          <p:nvPr>
            <p:ph idx="3" type="body"/>
          </p:nvPr>
        </p:nvSpPr>
        <p:spPr>
          <a:xfrm>
            <a:off x="2709075" y="4451975"/>
            <a:ext cx="5138700" cy="3227700"/>
          </a:xfrm>
          <a:prstGeom prst="rect">
            <a:avLst/>
          </a:prstGeom>
          <a:noFill/>
          <a:ln>
            <a:noFill/>
          </a:ln>
        </p:spPr>
        <p:txBody>
          <a:bodyPr anchorCtr="0" anchor="t" bIns="81625" lIns="163275" spcFirstLastPara="1" rIns="163275" wrap="square" tIns="81625">
            <a:noAutofit/>
          </a:bodyPr>
          <a:lstStyle/>
          <a:p>
            <a:pPr indent="-419100" lvl="0" marL="457200" rtl="0" algn="l">
              <a:lnSpc>
                <a:spcPct val="120000"/>
              </a:lnSpc>
              <a:spcBef>
                <a:spcPts val="1200"/>
              </a:spcBef>
              <a:spcAft>
                <a:spcPts val="0"/>
              </a:spcAft>
              <a:buClr>
                <a:srgbClr val="333333"/>
              </a:buClr>
              <a:buSzPts val="3000"/>
              <a:buFont typeface="Times New Roman"/>
              <a:buChar char="●"/>
            </a:pPr>
            <a:r>
              <a:rPr b="1" lang="en-US" sz="3000">
                <a:solidFill>
                  <a:srgbClr val="333333"/>
                </a:solidFill>
                <a:latin typeface="Times New Roman"/>
                <a:ea typeface="Times New Roman"/>
                <a:cs typeface="Times New Roman"/>
                <a:sym typeface="Times New Roman"/>
              </a:rPr>
              <a:t>A multi-stage edge detector.</a:t>
            </a:r>
            <a:endParaRPr b="1" sz="3000">
              <a:solidFill>
                <a:srgbClr val="333333"/>
              </a:solidFill>
              <a:latin typeface="Times New Roman"/>
              <a:ea typeface="Times New Roman"/>
              <a:cs typeface="Times New Roman"/>
              <a:sym typeface="Times New Roman"/>
            </a:endParaRPr>
          </a:p>
          <a:p>
            <a:pPr indent="-419100" lvl="0" marL="457200" rtl="0" algn="l">
              <a:lnSpc>
                <a:spcPct val="120000"/>
              </a:lnSpc>
              <a:spcBef>
                <a:spcPts val="0"/>
              </a:spcBef>
              <a:spcAft>
                <a:spcPts val="0"/>
              </a:spcAft>
              <a:buClr>
                <a:srgbClr val="333333"/>
              </a:buClr>
              <a:buSzPts val="3000"/>
              <a:buFont typeface="Times New Roman"/>
              <a:buChar char="●"/>
            </a:pPr>
            <a:r>
              <a:rPr b="1" lang="en-US" sz="3000">
                <a:solidFill>
                  <a:srgbClr val="333333"/>
                </a:solidFill>
                <a:latin typeface="Times New Roman"/>
                <a:ea typeface="Times New Roman"/>
                <a:cs typeface="Times New Roman"/>
                <a:sym typeface="Times New Roman"/>
              </a:rPr>
              <a:t>Uses a Gaussian filter in order to reduce the intensity of the gradients.</a:t>
            </a:r>
            <a:endParaRPr b="1" sz="3000">
              <a:solidFill>
                <a:srgbClr val="333333"/>
              </a:solidFill>
              <a:latin typeface="Times New Roman"/>
              <a:ea typeface="Times New Roman"/>
              <a:cs typeface="Times New Roman"/>
              <a:sym typeface="Times New Roman"/>
            </a:endParaRPr>
          </a:p>
          <a:p>
            <a:pPr indent="0" lvl="0" marL="0" rtl="0" algn="l">
              <a:lnSpc>
                <a:spcPct val="120000"/>
              </a:lnSpc>
              <a:spcBef>
                <a:spcPts val="1200"/>
              </a:spcBef>
              <a:spcAft>
                <a:spcPts val="0"/>
              </a:spcAft>
              <a:buClr>
                <a:schemeClr val="dk2"/>
              </a:buClr>
              <a:buSzPts val="2000"/>
              <a:buNone/>
            </a:pPr>
            <a:r>
              <a:t/>
            </a:r>
            <a:endParaRPr b="1" sz="3000">
              <a:latin typeface="Times New Roman"/>
              <a:ea typeface="Times New Roman"/>
              <a:cs typeface="Times New Roman"/>
              <a:sym typeface="Times New Roman"/>
            </a:endParaRPr>
          </a:p>
        </p:txBody>
      </p:sp>
      <p:pic>
        <p:nvPicPr>
          <p:cNvPr id="2166" name="Google Shape;2166;p104"/>
          <p:cNvPicPr preferRelativeResize="0"/>
          <p:nvPr/>
        </p:nvPicPr>
        <p:blipFill>
          <a:blip r:embed="rId4">
            <a:alphaModFix/>
          </a:blip>
          <a:stretch>
            <a:fillRect/>
          </a:stretch>
        </p:blipFill>
        <p:spPr>
          <a:xfrm>
            <a:off x="8461700" y="1450100"/>
            <a:ext cx="7239500" cy="8836899"/>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0" name="Shape 2170"/>
        <p:cNvGrpSpPr/>
        <p:nvPr/>
      </p:nvGrpSpPr>
      <p:grpSpPr>
        <a:xfrm>
          <a:off x="0" y="0"/>
          <a:ext cx="0" cy="0"/>
          <a:chOff x="0" y="0"/>
          <a:chExt cx="0" cy="0"/>
        </a:xfrm>
      </p:grpSpPr>
      <p:sp>
        <p:nvSpPr>
          <p:cNvPr id="2171" name="Google Shape;2171;p105"/>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172" name="Google Shape;2172;p105"/>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9</a:t>
            </a:r>
            <a:endParaRPr/>
          </a:p>
        </p:txBody>
      </p:sp>
      <p:sp>
        <p:nvSpPr>
          <p:cNvPr id="2173" name="Google Shape;2173;p105"/>
          <p:cNvSpPr txBox="1"/>
          <p:nvPr>
            <p:ph idx="1" type="body"/>
          </p:nvPr>
        </p:nvSpPr>
        <p:spPr>
          <a:xfrm>
            <a:off x="3272075" y="1058650"/>
            <a:ext cx="4878600" cy="720000"/>
          </a:xfrm>
          <a:prstGeom prst="rect">
            <a:avLst/>
          </a:prstGeom>
          <a:noFill/>
          <a:ln>
            <a:noFill/>
          </a:ln>
        </p:spPr>
        <p:txBody>
          <a:bodyPr anchorCtr="0" anchor="ctr" bIns="81625" lIns="163275" spcFirstLastPara="1" rIns="163275" wrap="square" tIns="81625">
            <a:noAutofit/>
          </a:bodyPr>
          <a:lstStyle/>
          <a:p>
            <a:pPr indent="0" lvl="0" marL="0" rtl="0" algn="l">
              <a:lnSpc>
                <a:spcPct val="115000"/>
              </a:lnSpc>
              <a:spcBef>
                <a:spcPts val="300"/>
              </a:spcBef>
              <a:spcAft>
                <a:spcPts val="100"/>
              </a:spcAft>
              <a:buClr>
                <a:srgbClr val="000000"/>
              </a:buClr>
              <a:buSzPts val="1100"/>
              <a:buFont typeface="Arial"/>
              <a:buNone/>
            </a:pPr>
            <a:r>
              <a:rPr b="1" lang="en-US" sz="3000">
                <a:solidFill>
                  <a:srgbClr val="222222"/>
                </a:solidFill>
                <a:latin typeface="Times New Roman"/>
                <a:ea typeface="Times New Roman"/>
                <a:cs typeface="Times New Roman"/>
                <a:sym typeface="Times New Roman"/>
              </a:rPr>
              <a:t>Smoothing: </a:t>
            </a:r>
            <a:r>
              <a:rPr b="1" lang="en-US" sz="3000">
                <a:solidFill>
                  <a:srgbClr val="222222"/>
                </a:solidFill>
                <a:latin typeface="Times New Roman"/>
                <a:ea typeface="Times New Roman"/>
                <a:cs typeface="Times New Roman"/>
                <a:sym typeface="Times New Roman"/>
              </a:rPr>
              <a:t>Gaussian filter </a:t>
            </a:r>
            <a:endParaRPr sz="3000"/>
          </a:p>
        </p:txBody>
      </p:sp>
      <p:sp>
        <p:nvSpPr>
          <p:cNvPr id="2174" name="Google Shape;2174;p105"/>
          <p:cNvSpPr txBox="1"/>
          <p:nvPr>
            <p:ph idx="2" type="body"/>
          </p:nvPr>
        </p:nvSpPr>
        <p:spPr>
          <a:xfrm>
            <a:off x="9177916" y="2772169"/>
            <a:ext cx="4641267" cy="720080"/>
          </a:xfrm>
          <a:prstGeom prst="rect">
            <a:avLst/>
          </a:prstGeom>
          <a:noFill/>
          <a:ln>
            <a:noFill/>
          </a:ln>
        </p:spPr>
        <p:txBody>
          <a:bodyPr anchorCtr="0" anchor="ctr" bIns="81625" lIns="163275" spcFirstLastPara="1" rIns="163275" wrap="square" tIns="81625">
            <a:noAutofit/>
          </a:bodyPr>
          <a:lstStyle/>
          <a:p>
            <a:pPr indent="0" lvl="0" marL="0" rtl="0" algn="l">
              <a:lnSpc>
                <a:spcPct val="115000"/>
              </a:lnSpc>
              <a:spcBef>
                <a:spcPts val="300"/>
              </a:spcBef>
              <a:spcAft>
                <a:spcPts val="100"/>
              </a:spcAft>
              <a:buClr>
                <a:srgbClr val="000000"/>
              </a:buClr>
              <a:buSzPts val="1100"/>
              <a:buFont typeface="Arial"/>
              <a:buNone/>
            </a:pPr>
            <a:r>
              <a:rPr b="1" lang="en-US" sz="3000">
                <a:solidFill>
                  <a:srgbClr val="222222"/>
                </a:solidFill>
                <a:latin typeface="Times New Roman"/>
                <a:ea typeface="Times New Roman"/>
                <a:cs typeface="Times New Roman"/>
                <a:sym typeface="Times New Roman"/>
              </a:rPr>
              <a:t>Edge detector operator</a:t>
            </a:r>
            <a:endParaRPr sz="3000"/>
          </a:p>
        </p:txBody>
      </p:sp>
      <p:sp>
        <p:nvSpPr>
          <p:cNvPr id="2175" name="Google Shape;2175;p105"/>
          <p:cNvSpPr txBox="1"/>
          <p:nvPr>
            <p:ph idx="3" type="body"/>
          </p:nvPr>
        </p:nvSpPr>
        <p:spPr>
          <a:xfrm>
            <a:off x="376650" y="1900250"/>
            <a:ext cx="8709900" cy="1362000"/>
          </a:xfrm>
          <a:prstGeom prst="rect">
            <a:avLst/>
          </a:prstGeom>
          <a:noFill/>
          <a:ln>
            <a:noFill/>
          </a:ln>
        </p:spPr>
        <p:txBody>
          <a:bodyPr anchorCtr="0" anchor="t" bIns="81625" lIns="163275" spcFirstLastPara="1" rIns="163275" wrap="square" tIns="81625">
            <a:noAutofit/>
          </a:bodyPr>
          <a:lstStyle/>
          <a:p>
            <a:pPr indent="0" lvl="0" marL="0" rtl="0" algn="l">
              <a:lnSpc>
                <a:spcPct val="115000"/>
              </a:lnSpc>
              <a:spcBef>
                <a:spcPts val="300"/>
              </a:spcBef>
              <a:spcAft>
                <a:spcPts val="0"/>
              </a:spcAft>
              <a:buNone/>
            </a:pPr>
            <a:r>
              <a:rPr b="1" lang="en-US" sz="2400">
                <a:solidFill>
                  <a:srgbClr val="222222"/>
                </a:solidFill>
                <a:latin typeface="Times New Roman"/>
                <a:ea typeface="Times New Roman"/>
                <a:cs typeface="Times New Roman"/>
                <a:sym typeface="Times New Roman"/>
              </a:rPr>
              <a:t>Apply Gaussian filter to smooth the image in order to remove the noise</a:t>
            </a:r>
            <a:endParaRPr b="1" sz="2400">
              <a:solidFill>
                <a:srgbClr val="222222"/>
              </a:solidFill>
              <a:latin typeface="Times New Roman"/>
              <a:ea typeface="Times New Roman"/>
              <a:cs typeface="Times New Roman"/>
              <a:sym typeface="Times New Roman"/>
            </a:endParaRPr>
          </a:p>
          <a:p>
            <a:pPr indent="0" lvl="0" marL="0" rtl="0" algn="r">
              <a:lnSpc>
                <a:spcPct val="120000"/>
              </a:lnSpc>
              <a:spcBef>
                <a:spcPts val="100"/>
              </a:spcBef>
              <a:spcAft>
                <a:spcPts val="0"/>
              </a:spcAft>
              <a:buClr>
                <a:schemeClr val="dk2"/>
              </a:buClr>
              <a:buSzPts val="2000"/>
              <a:buNone/>
            </a:pPr>
            <a:r>
              <a:t/>
            </a:r>
            <a:endParaRPr sz="2400">
              <a:latin typeface="Times New Roman"/>
              <a:ea typeface="Times New Roman"/>
              <a:cs typeface="Times New Roman"/>
              <a:sym typeface="Times New Roman"/>
            </a:endParaRPr>
          </a:p>
        </p:txBody>
      </p:sp>
      <p:sp>
        <p:nvSpPr>
          <p:cNvPr id="2176" name="Google Shape;2176;p105"/>
          <p:cNvSpPr txBox="1"/>
          <p:nvPr>
            <p:ph idx="4" type="body"/>
          </p:nvPr>
        </p:nvSpPr>
        <p:spPr>
          <a:xfrm>
            <a:off x="9177917" y="3613782"/>
            <a:ext cx="6269966" cy="1362112"/>
          </a:xfrm>
          <a:prstGeom prst="rect">
            <a:avLst/>
          </a:prstGeom>
          <a:noFill/>
          <a:ln>
            <a:noFill/>
          </a:ln>
        </p:spPr>
        <p:txBody>
          <a:bodyPr anchorCtr="0" anchor="t" bIns="81625" lIns="163275" spcFirstLastPara="1" rIns="163275" wrap="square" tIns="81625">
            <a:noAutofit/>
          </a:bodyPr>
          <a:lstStyle/>
          <a:p>
            <a:pPr indent="0" lvl="0" marL="0" rtl="0" algn="l">
              <a:lnSpc>
                <a:spcPct val="115000"/>
              </a:lnSpc>
              <a:spcBef>
                <a:spcPts val="300"/>
              </a:spcBef>
              <a:spcAft>
                <a:spcPts val="0"/>
              </a:spcAft>
              <a:buNone/>
            </a:pPr>
            <a:r>
              <a:rPr b="1" lang="en-US" sz="2400">
                <a:solidFill>
                  <a:srgbClr val="222222"/>
                </a:solidFill>
                <a:latin typeface="Times New Roman"/>
                <a:ea typeface="Times New Roman"/>
                <a:cs typeface="Times New Roman"/>
                <a:sym typeface="Times New Roman"/>
              </a:rPr>
              <a:t>Find the intensity gradients of the image</a:t>
            </a:r>
            <a:endParaRPr b="1" sz="2400">
              <a:solidFill>
                <a:srgbClr val="222222"/>
              </a:solidFill>
              <a:latin typeface="Times New Roman"/>
              <a:ea typeface="Times New Roman"/>
              <a:cs typeface="Times New Roman"/>
              <a:sym typeface="Times New Roman"/>
            </a:endParaRPr>
          </a:p>
          <a:p>
            <a:pPr indent="0" lvl="0" marL="0" rtl="0" algn="l">
              <a:lnSpc>
                <a:spcPct val="120000"/>
              </a:lnSpc>
              <a:spcBef>
                <a:spcPts val="100"/>
              </a:spcBef>
              <a:spcAft>
                <a:spcPts val="0"/>
              </a:spcAft>
              <a:buClr>
                <a:schemeClr val="dk2"/>
              </a:buClr>
              <a:buSzPts val="2000"/>
              <a:buNone/>
            </a:pPr>
            <a:r>
              <a:t/>
            </a:r>
            <a:endParaRPr b="1" sz="2400">
              <a:latin typeface="Times New Roman"/>
              <a:ea typeface="Times New Roman"/>
              <a:cs typeface="Times New Roman"/>
              <a:sym typeface="Times New Roman"/>
            </a:endParaRPr>
          </a:p>
        </p:txBody>
      </p:sp>
      <p:sp>
        <p:nvSpPr>
          <p:cNvPr id="2177" name="Google Shape;2177;p105"/>
          <p:cNvSpPr txBox="1"/>
          <p:nvPr>
            <p:ph idx="5" type="body"/>
          </p:nvPr>
        </p:nvSpPr>
        <p:spPr>
          <a:xfrm>
            <a:off x="3761629" y="4485690"/>
            <a:ext cx="4389120" cy="720080"/>
          </a:xfrm>
          <a:prstGeom prst="rect">
            <a:avLst/>
          </a:prstGeom>
          <a:noFill/>
          <a:ln>
            <a:noFill/>
          </a:ln>
        </p:spPr>
        <p:txBody>
          <a:bodyPr anchorCtr="0" anchor="ctr" bIns="81625" lIns="163275" spcFirstLastPara="1" rIns="163275" wrap="square" tIns="81625">
            <a:noAutofit/>
          </a:bodyPr>
          <a:lstStyle/>
          <a:p>
            <a:pPr indent="0" lvl="0" marL="0" rtl="0" algn="r">
              <a:lnSpc>
                <a:spcPct val="120000"/>
              </a:lnSpc>
              <a:spcBef>
                <a:spcPts val="0"/>
              </a:spcBef>
              <a:spcAft>
                <a:spcPts val="0"/>
              </a:spcAft>
              <a:buClr>
                <a:schemeClr val="accent2"/>
              </a:buClr>
              <a:buSzPts val="2800"/>
              <a:buNone/>
            </a:pPr>
            <a:r>
              <a:rPr b="1" lang="en-US" sz="3000">
                <a:solidFill>
                  <a:srgbClr val="000000"/>
                </a:solidFill>
                <a:latin typeface="Times New Roman"/>
                <a:ea typeface="Times New Roman"/>
                <a:cs typeface="Times New Roman"/>
                <a:sym typeface="Times New Roman"/>
              </a:rPr>
              <a:t>The edge thinning</a:t>
            </a:r>
            <a:r>
              <a:rPr b="1" lang="en-US" sz="3000">
                <a:solidFill>
                  <a:srgbClr val="000000"/>
                </a:solidFill>
                <a:latin typeface="Times New Roman"/>
                <a:ea typeface="Times New Roman"/>
                <a:cs typeface="Times New Roman"/>
                <a:sym typeface="Times New Roman"/>
              </a:rPr>
              <a:t>  </a:t>
            </a:r>
            <a:endParaRPr b="1" sz="3000">
              <a:solidFill>
                <a:srgbClr val="000000"/>
              </a:solidFill>
              <a:latin typeface="Times New Roman"/>
              <a:ea typeface="Times New Roman"/>
              <a:cs typeface="Times New Roman"/>
              <a:sym typeface="Times New Roman"/>
            </a:endParaRPr>
          </a:p>
        </p:txBody>
      </p:sp>
      <p:sp>
        <p:nvSpPr>
          <p:cNvPr id="2178" name="Google Shape;2178;p105"/>
          <p:cNvSpPr txBox="1"/>
          <p:nvPr>
            <p:ph idx="6" type="body"/>
          </p:nvPr>
        </p:nvSpPr>
        <p:spPr>
          <a:xfrm>
            <a:off x="282475" y="5403500"/>
            <a:ext cx="8709900" cy="1362000"/>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000"/>
              <a:buNone/>
            </a:pPr>
            <a:r>
              <a:rPr b="1" lang="en-US" sz="2400">
                <a:solidFill>
                  <a:srgbClr val="222222"/>
                </a:solidFill>
                <a:highlight>
                  <a:srgbClr val="F3F3F3"/>
                </a:highlight>
                <a:latin typeface="Times New Roman"/>
                <a:ea typeface="Times New Roman"/>
                <a:cs typeface="Times New Roman"/>
                <a:sym typeface="Times New Roman"/>
              </a:rPr>
              <a:t>Apply non-maximum suppression to get rid of filter defaults</a:t>
            </a:r>
            <a:endParaRPr b="1" sz="2400">
              <a:highlight>
                <a:srgbClr val="F3F3F3"/>
              </a:highlight>
              <a:latin typeface="Times New Roman"/>
              <a:ea typeface="Times New Roman"/>
              <a:cs typeface="Times New Roman"/>
              <a:sym typeface="Times New Roman"/>
            </a:endParaRPr>
          </a:p>
        </p:txBody>
      </p:sp>
      <p:sp>
        <p:nvSpPr>
          <p:cNvPr id="2179" name="Google Shape;2179;p105"/>
          <p:cNvSpPr txBox="1"/>
          <p:nvPr>
            <p:ph idx="7" type="body"/>
          </p:nvPr>
        </p:nvSpPr>
        <p:spPr>
          <a:xfrm>
            <a:off x="9192430" y="6199211"/>
            <a:ext cx="4641267" cy="720080"/>
          </a:xfrm>
          <a:prstGeom prst="rect">
            <a:avLst/>
          </a:prstGeom>
          <a:noFill/>
          <a:ln>
            <a:noFill/>
          </a:ln>
        </p:spPr>
        <p:txBody>
          <a:bodyPr anchorCtr="0" anchor="ctr" bIns="81625" lIns="163275" spcFirstLastPara="1" rIns="163275" wrap="square" tIns="81625">
            <a:noAutofit/>
          </a:bodyPr>
          <a:lstStyle/>
          <a:p>
            <a:pPr indent="0" lvl="0" marL="0" rtl="0" algn="l">
              <a:lnSpc>
                <a:spcPct val="115000"/>
              </a:lnSpc>
              <a:spcBef>
                <a:spcPts val="300"/>
              </a:spcBef>
              <a:spcAft>
                <a:spcPts val="100"/>
              </a:spcAft>
              <a:buClr>
                <a:srgbClr val="000000"/>
              </a:buClr>
              <a:buSzPts val="1100"/>
              <a:buFont typeface="Arial"/>
              <a:buNone/>
            </a:pPr>
            <a:r>
              <a:rPr b="1" lang="en-US" sz="3000">
                <a:solidFill>
                  <a:srgbClr val="222222"/>
                </a:solidFill>
                <a:latin typeface="Times New Roman"/>
                <a:ea typeface="Times New Roman"/>
                <a:cs typeface="Times New Roman"/>
                <a:sym typeface="Times New Roman"/>
              </a:rPr>
              <a:t>P</a:t>
            </a:r>
            <a:r>
              <a:rPr b="1" lang="en-US" sz="3000">
                <a:solidFill>
                  <a:srgbClr val="222222"/>
                </a:solidFill>
                <a:latin typeface="Times New Roman"/>
                <a:ea typeface="Times New Roman"/>
                <a:cs typeface="Times New Roman"/>
                <a:sym typeface="Times New Roman"/>
              </a:rPr>
              <a:t>otential edges</a:t>
            </a:r>
            <a:endParaRPr sz="3000">
              <a:latin typeface="Times New Roman"/>
              <a:ea typeface="Times New Roman"/>
              <a:cs typeface="Times New Roman"/>
              <a:sym typeface="Times New Roman"/>
            </a:endParaRPr>
          </a:p>
        </p:txBody>
      </p:sp>
      <p:sp>
        <p:nvSpPr>
          <p:cNvPr id="2180" name="Google Shape;2180;p105"/>
          <p:cNvSpPr txBox="1"/>
          <p:nvPr>
            <p:ph idx="8" type="body"/>
          </p:nvPr>
        </p:nvSpPr>
        <p:spPr>
          <a:xfrm>
            <a:off x="9192423" y="7040825"/>
            <a:ext cx="8556900" cy="1362000"/>
          </a:xfrm>
          <a:prstGeom prst="rect">
            <a:avLst/>
          </a:prstGeom>
          <a:noFill/>
          <a:ln>
            <a:noFill/>
          </a:ln>
        </p:spPr>
        <p:txBody>
          <a:bodyPr anchorCtr="0" anchor="t" bIns="81625" lIns="163275" spcFirstLastPara="1" rIns="163275" wrap="square" tIns="81625">
            <a:noAutofit/>
          </a:bodyPr>
          <a:lstStyle/>
          <a:p>
            <a:pPr indent="0" lvl="0" marL="0" rtl="0" algn="l">
              <a:lnSpc>
                <a:spcPct val="115000"/>
              </a:lnSpc>
              <a:spcBef>
                <a:spcPts val="300"/>
              </a:spcBef>
              <a:spcAft>
                <a:spcPts val="0"/>
              </a:spcAft>
              <a:buNone/>
            </a:pPr>
            <a:r>
              <a:rPr b="1" lang="en-US" sz="2400">
                <a:solidFill>
                  <a:srgbClr val="222222"/>
                </a:solidFill>
                <a:latin typeface="Times New Roman"/>
                <a:ea typeface="Times New Roman"/>
                <a:cs typeface="Times New Roman"/>
                <a:sym typeface="Times New Roman"/>
              </a:rPr>
              <a:t>Apply double threshold to determine potential edges</a:t>
            </a:r>
            <a:endParaRPr b="1" sz="2400">
              <a:solidFill>
                <a:srgbClr val="222222"/>
              </a:solidFill>
              <a:latin typeface="Times New Roman"/>
              <a:ea typeface="Times New Roman"/>
              <a:cs typeface="Times New Roman"/>
              <a:sym typeface="Times New Roman"/>
            </a:endParaRPr>
          </a:p>
          <a:p>
            <a:pPr indent="0" lvl="0" marL="0" rtl="0" algn="l">
              <a:lnSpc>
                <a:spcPct val="120000"/>
              </a:lnSpc>
              <a:spcBef>
                <a:spcPts val="100"/>
              </a:spcBef>
              <a:spcAft>
                <a:spcPts val="0"/>
              </a:spcAft>
              <a:buClr>
                <a:schemeClr val="dk2"/>
              </a:buClr>
              <a:buSzPts val="2000"/>
              <a:buNone/>
            </a:pPr>
            <a:r>
              <a:t/>
            </a:r>
            <a:endParaRPr b="1" sz="2400">
              <a:latin typeface="Times New Roman"/>
              <a:ea typeface="Times New Roman"/>
              <a:cs typeface="Times New Roman"/>
              <a:sym typeface="Times New Roman"/>
            </a:endParaRPr>
          </a:p>
        </p:txBody>
      </p:sp>
      <p:sp>
        <p:nvSpPr>
          <p:cNvPr id="2181" name="Google Shape;2181;p105"/>
          <p:cNvSpPr txBox="1"/>
          <p:nvPr>
            <p:ph idx="9" type="body"/>
          </p:nvPr>
        </p:nvSpPr>
        <p:spPr>
          <a:xfrm>
            <a:off x="3747115" y="7912732"/>
            <a:ext cx="4389120" cy="720080"/>
          </a:xfrm>
          <a:prstGeom prst="rect">
            <a:avLst/>
          </a:prstGeom>
          <a:noFill/>
          <a:ln>
            <a:noFill/>
          </a:ln>
        </p:spPr>
        <p:txBody>
          <a:bodyPr anchorCtr="0" anchor="ctr" bIns="81625" lIns="163275" spcFirstLastPara="1" rIns="163275" wrap="square" tIns="81625">
            <a:noAutofit/>
          </a:bodyPr>
          <a:lstStyle/>
          <a:p>
            <a:pPr indent="0" lvl="0" marL="0" rtl="0" algn="r">
              <a:lnSpc>
                <a:spcPct val="120000"/>
              </a:lnSpc>
              <a:spcBef>
                <a:spcPts val="0"/>
              </a:spcBef>
              <a:spcAft>
                <a:spcPts val="0"/>
              </a:spcAft>
              <a:buClr>
                <a:schemeClr val="accent5"/>
              </a:buClr>
              <a:buSzPts val="2800"/>
              <a:buNone/>
            </a:pPr>
            <a:r>
              <a:rPr b="1" lang="en-US" sz="3000">
                <a:solidFill>
                  <a:srgbClr val="000000"/>
                </a:solidFill>
                <a:latin typeface="Times New Roman"/>
                <a:ea typeface="Times New Roman"/>
                <a:cs typeface="Times New Roman"/>
                <a:sym typeface="Times New Roman"/>
              </a:rPr>
              <a:t>Edge map</a:t>
            </a:r>
            <a:endParaRPr b="1" sz="3000">
              <a:solidFill>
                <a:srgbClr val="000000"/>
              </a:solidFill>
              <a:latin typeface="Times New Roman"/>
              <a:ea typeface="Times New Roman"/>
              <a:cs typeface="Times New Roman"/>
              <a:sym typeface="Times New Roman"/>
            </a:endParaRPr>
          </a:p>
        </p:txBody>
      </p:sp>
      <p:sp>
        <p:nvSpPr>
          <p:cNvPr id="2182" name="Google Shape;2182;p105"/>
          <p:cNvSpPr txBox="1"/>
          <p:nvPr>
            <p:ph idx="13" type="body"/>
          </p:nvPr>
        </p:nvSpPr>
        <p:spPr>
          <a:xfrm>
            <a:off x="658600" y="8772600"/>
            <a:ext cx="8709900" cy="1362000"/>
          </a:xfrm>
          <a:prstGeom prst="rect">
            <a:avLst/>
          </a:prstGeom>
          <a:noFill/>
          <a:ln>
            <a:noFill/>
          </a:ln>
        </p:spPr>
        <p:txBody>
          <a:bodyPr anchorCtr="0" anchor="t" bIns="81625" lIns="163275" spcFirstLastPara="1" rIns="163275" wrap="square" tIns="81625">
            <a:noAutofit/>
          </a:bodyPr>
          <a:lstStyle/>
          <a:p>
            <a:pPr indent="0" lvl="0" marL="0" rtl="0" algn="l">
              <a:lnSpc>
                <a:spcPct val="115000"/>
              </a:lnSpc>
              <a:spcBef>
                <a:spcPts val="300"/>
              </a:spcBef>
              <a:spcAft>
                <a:spcPts val="0"/>
              </a:spcAft>
              <a:buNone/>
            </a:pPr>
            <a:r>
              <a:rPr b="1" lang="en-US" sz="2400">
                <a:solidFill>
                  <a:srgbClr val="222222"/>
                </a:solidFill>
                <a:latin typeface="Times New Roman"/>
                <a:ea typeface="Times New Roman"/>
                <a:cs typeface="Times New Roman"/>
                <a:sym typeface="Times New Roman"/>
              </a:rPr>
              <a:t>Track edge by </a:t>
            </a:r>
            <a:r>
              <a:rPr b="1" lang="en-US" sz="2400" u="sng">
                <a:solidFill>
                  <a:srgbClr val="0B0080"/>
                </a:solidFill>
                <a:latin typeface="Times New Roman"/>
                <a:ea typeface="Times New Roman"/>
                <a:cs typeface="Times New Roman"/>
                <a:sym typeface="Times New Roman"/>
                <a:hlinkClick r:id="rId3"/>
              </a:rPr>
              <a:t>hysteresis</a:t>
            </a:r>
            <a:r>
              <a:rPr b="1" lang="en-US" sz="2400">
                <a:solidFill>
                  <a:srgbClr val="222222"/>
                </a:solidFill>
                <a:latin typeface="Times New Roman"/>
                <a:ea typeface="Times New Roman"/>
                <a:cs typeface="Times New Roman"/>
                <a:sym typeface="Times New Roman"/>
              </a:rPr>
              <a:t>:</a:t>
            </a:r>
            <a:endParaRPr b="1" sz="2400">
              <a:solidFill>
                <a:srgbClr val="222222"/>
              </a:solidFill>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b="1" lang="en-US" sz="2400">
                <a:solidFill>
                  <a:srgbClr val="222222"/>
                </a:solidFill>
                <a:latin typeface="Times New Roman"/>
                <a:ea typeface="Times New Roman"/>
                <a:cs typeface="Times New Roman"/>
                <a:sym typeface="Times New Roman"/>
              </a:rPr>
              <a:t> Finalize the detection of edges by suppressing all the other edges that are weak and not connected to strong edges.</a:t>
            </a:r>
            <a:endParaRPr b="1" sz="2400">
              <a:solidFill>
                <a:srgbClr val="222222"/>
              </a:solidFill>
              <a:latin typeface="Times New Roman"/>
              <a:ea typeface="Times New Roman"/>
              <a:cs typeface="Times New Roman"/>
              <a:sym typeface="Times New Roman"/>
            </a:endParaRPr>
          </a:p>
          <a:p>
            <a:pPr indent="0" lvl="0" marL="0" rtl="0" algn="r">
              <a:lnSpc>
                <a:spcPct val="120000"/>
              </a:lnSpc>
              <a:spcBef>
                <a:spcPts val="100"/>
              </a:spcBef>
              <a:spcAft>
                <a:spcPts val="0"/>
              </a:spcAft>
              <a:buClr>
                <a:schemeClr val="dk2"/>
              </a:buClr>
              <a:buSzPts val="2000"/>
              <a:buNone/>
            </a:pPr>
            <a:r>
              <a:t/>
            </a:r>
            <a:endParaRPr b="1" sz="2400">
              <a:latin typeface="Times New Roman"/>
              <a:ea typeface="Times New Roman"/>
              <a:cs typeface="Times New Roman"/>
              <a:sym typeface="Times New Roman"/>
            </a:endParaRPr>
          </a:p>
        </p:txBody>
      </p:sp>
      <p:sp>
        <p:nvSpPr>
          <p:cNvPr id="2183" name="Google Shape;2183;p105"/>
          <p:cNvSpPr txBox="1"/>
          <p:nvPr>
            <p:ph type="title"/>
          </p:nvPr>
        </p:nvSpPr>
        <p:spPr>
          <a:xfrm>
            <a:off x="8926350" y="308500"/>
            <a:ext cx="9981000" cy="1203000"/>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Clr>
                <a:srgbClr val="545454"/>
              </a:buClr>
              <a:buSzPts val="6000"/>
              <a:buFont typeface="Ultra"/>
              <a:buNone/>
            </a:pPr>
            <a:r>
              <a:rPr lang="en-US" sz="4800"/>
              <a:t>Canny edge algorithm </a:t>
            </a:r>
            <a:r>
              <a:rPr lang="en-US" sz="4800">
                <a:solidFill>
                  <a:schemeClr val="accent1"/>
                </a:solidFill>
                <a:latin typeface="Arial"/>
                <a:ea typeface="Arial"/>
                <a:cs typeface="Arial"/>
                <a:sym typeface="Arial"/>
              </a:rPr>
              <a:t>Process</a:t>
            </a:r>
            <a:endParaRPr sz="4800">
              <a:solidFill>
                <a:schemeClr val="accent1"/>
              </a:solidFill>
              <a:latin typeface="Arial"/>
              <a:ea typeface="Arial"/>
              <a:cs typeface="Arial"/>
              <a:sym typeface="Arial"/>
            </a:endParaRPr>
          </a:p>
        </p:txBody>
      </p:sp>
      <p:sp>
        <p:nvSpPr>
          <p:cNvPr id="2184" name="Google Shape;2184;p105"/>
          <p:cNvSpPr txBox="1"/>
          <p:nvPr>
            <p:ph idx="14" type="body"/>
          </p:nvPr>
        </p:nvSpPr>
        <p:spPr>
          <a:xfrm>
            <a:off x="9503246" y="1543100"/>
            <a:ext cx="7918951" cy="504056"/>
          </a:xfrm>
          <a:prstGeom prst="rect">
            <a:avLst/>
          </a:prstGeom>
          <a:noFill/>
          <a:ln>
            <a:noFill/>
          </a:ln>
        </p:spPr>
        <p:txBody>
          <a:bodyPr anchorCtr="0" anchor="t" bIns="81625" lIns="163275" spcFirstLastPara="1" rIns="163275" wrap="square" tIns="81625">
            <a:noAutofit/>
          </a:bodyPr>
          <a:lstStyle/>
          <a:p>
            <a:pPr indent="0" lvl="0" marL="0" rtl="0" algn="l">
              <a:lnSpc>
                <a:spcPct val="100000"/>
              </a:lnSpc>
              <a:spcBef>
                <a:spcPts val="0"/>
              </a:spcBef>
              <a:spcAft>
                <a:spcPts val="0"/>
              </a:spcAft>
              <a:buClr>
                <a:srgbClr val="8D8D8D"/>
              </a:buClr>
              <a:buSzPts val="2220"/>
              <a:buNone/>
            </a:pPr>
            <a:r>
              <a:rPr b="1" lang="en-US" sz="2220"/>
              <a:t>5 steps</a:t>
            </a:r>
            <a:endParaRPr b="1" sz="2220"/>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8" name="Shape 2188"/>
        <p:cNvGrpSpPr/>
        <p:nvPr/>
      </p:nvGrpSpPr>
      <p:grpSpPr>
        <a:xfrm>
          <a:off x="0" y="0"/>
          <a:ext cx="0" cy="0"/>
          <a:chOff x="0" y="0"/>
          <a:chExt cx="0" cy="0"/>
        </a:xfrm>
      </p:grpSpPr>
      <p:sp>
        <p:nvSpPr>
          <p:cNvPr id="2189" name="Google Shape;2189;p106"/>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noAutofit/>
          </a:bodyPr>
          <a:lstStyle/>
          <a:p>
            <a:pPr indent="0" lvl="0" marL="0" rtl="0" algn="l">
              <a:spcBef>
                <a:spcPts val="0"/>
              </a:spcBef>
              <a:spcAft>
                <a:spcPts val="0"/>
              </a:spcAft>
              <a:buClr>
                <a:srgbClr val="545454"/>
              </a:buClr>
              <a:buSzPts val="6000"/>
              <a:buFont typeface="Ultra"/>
              <a:buNone/>
            </a:pPr>
            <a:r>
              <a:rPr lang="en-US"/>
              <a:t>Parameters</a:t>
            </a:r>
            <a:r>
              <a:rPr lang="en-US"/>
              <a:t> </a:t>
            </a:r>
            <a:r>
              <a:rPr lang="en-US">
                <a:solidFill>
                  <a:schemeClr val="accent1"/>
                </a:solidFill>
                <a:latin typeface="Arial"/>
                <a:ea typeface="Arial"/>
                <a:cs typeface="Arial"/>
                <a:sym typeface="Arial"/>
              </a:rPr>
              <a:t>Principles</a:t>
            </a:r>
            <a:endParaRPr>
              <a:solidFill>
                <a:schemeClr val="accent1"/>
              </a:solidFill>
              <a:latin typeface="Arial"/>
              <a:ea typeface="Arial"/>
              <a:cs typeface="Arial"/>
              <a:sym typeface="Arial"/>
            </a:endParaRPr>
          </a:p>
        </p:txBody>
      </p:sp>
      <p:sp>
        <p:nvSpPr>
          <p:cNvPr id="2190" name="Google Shape;2190;p106"/>
          <p:cNvSpPr txBox="1"/>
          <p:nvPr>
            <p:ph idx="1" type="body"/>
          </p:nvPr>
        </p:nvSpPr>
        <p:spPr>
          <a:xfrm>
            <a:off x="3090350" y="1543100"/>
            <a:ext cx="14329500" cy="1022700"/>
          </a:xfrm>
          <a:prstGeom prst="rect">
            <a:avLst/>
          </a:prstGeom>
          <a:noFill/>
          <a:ln>
            <a:noFill/>
          </a:ln>
        </p:spPr>
        <p:txBody>
          <a:bodyPr anchorCtr="0" anchor="t" bIns="81625" lIns="163275" spcFirstLastPara="1" rIns="163275" wrap="square" tIns="81625">
            <a:noAutofit/>
          </a:bodyPr>
          <a:lstStyle/>
          <a:p>
            <a:pPr indent="0" lvl="0" marL="0" rtl="0" algn="l">
              <a:lnSpc>
                <a:spcPct val="100000"/>
              </a:lnSpc>
              <a:spcBef>
                <a:spcPts val="0"/>
              </a:spcBef>
              <a:spcAft>
                <a:spcPts val="0"/>
              </a:spcAft>
              <a:buClr>
                <a:srgbClr val="8D8D8D"/>
              </a:buClr>
              <a:buSzPts val="2220"/>
              <a:buNone/>
            </a:pPr>
            <a:r>
              <a:rPr b="1" i="0" lang="en-US">
                <a:solidFill>
                  <a:srgbClr val="333333"/>
                </a:solidFill>
                <a:latin typeface="Arial"/>
                <a:ea typeface="Arial"/>
                <a:cs typeface="Arial"/>
                <a:sym typeface="Arial"/>
              </a:rPr>
              <a:t>3- Adjustable parameters</a:t>
            </a:r>
            <a:endParaRPr b="1"/>
          </a:p>
        </p:txBody>
      </p:sp>
      <p:sp>
        <p:nvSpPr>
          <p:cNvPr id="2191" name="Google Shape;2191;p106"/>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10</a:t>
            </a:r>
            <a:endParaRPr/>
          </a:p>
        </p:txBody>
      </p:sp>
      <p:sp>
        <p:nvSpPr>
          <p:cNvPr id="2192" name="Google Shape;2192;p106"/>
          <p:cNvSpPr txBox="1"/>
          <p:nvPr>
            <p:ph idx="2" type="body"/>
          </p:nvPr>
        </p:nvSpPr>
        <p:spPr>
          <a:xfrm>
            <a:off x="1046750" y="3804258"/>
            <a:ext cx="7401300" cy="787200"/>
          </a:xfrm>
          <a:prstGeom prst="rect">
            <a:avLst/>
          </a:prstGeom>
          <a:noFill/>
          <a:ln>
            <a:noFill/>
          </a:ln>
        </p:spPr>
        <p:txBody>
          <a:bodyPr anchorCtr="0" anchor="b" bIns="81625" lIns="163275" spcFirstLastPara="1" rIns="163275" wrap="square" tIns="81625">
            <a:noAutofit/>
          </a:bodyPr>
          <a:lstStyle/>
          <a:p>
            <a:pPr indent="0" lvl="0" marL="0" rtl="0" algn="l">
              <a:lnSpc>
                <a:spcPct val="100000"/>
              </a:lnSpc>
              <a:spcBef>
                <a:spcPts val="0"/>
              </a:spcBef>
              <a:spcAft>
                <a:spcPts val="0"/>
              </a:spcAft>
              <a:buClr>
                <a:schemeClr val="lt1"/>
              </a:buClr>
              <a:buSzPts val="6600"/>
              <a:buNone/>
            </a:pPr>
            <a:r>
              <a:rPr b="1" lang="en-US" sz="3600">
                <a:solidFill>
                  <a:srgbClr val="000000"/>
                </a:solidFill>
                <a:latin typeface="Times New Roman"/>
                <a:ea typeface="Times New Roman"/>
                <a:cs typeface="Times New Roman"/>
                <a:sym typeface="Times New Roman"/>
              </a:rPr>
              <a:t>The size of Gaussian parameters</a:t>
            </a:r>
            <a:endParaRPr b="1" sz="3600">
              <a:solidFill>
                <a:srgbClr val="000000"/>
              </a:solidFill>
              <a:latin typeface="Times New Roman"/>
              <a:ea typeface="Times New Roman"/>
              <a:cs typeface="Times New Roman"/>
              <a:sym typeface="Times New Roman"/>
            </a:endParaRPr>
          </a:p>
        </p:txBody>
      </p:sp>
      <p:sp>
        <p:nvSpPr>
          <p:cNvPr id="2193" name="Google Shape;2193;p106"/>
          <p:cNvSpPr txBox="1"/>
          <p:nvPr>
            <p:ph idx="3" type="body"/>
          </p:nvPr>
        </p:nvSpPr>
        <p:spPr>
          <a:xfrm>
            <a:off x="10060150" y="3696332"/>
            <a:ext cx="7401300" cy="787200"/>
          </a:xfrm>
          <a:prstGeom prst="rect">
            <a:avLst/>
          </a:prstGeom>
          <a:noFill/>
          <a:ln>
            <a:noFill/>
          </a:ln>
        </p:spPr>
        <p:txBody>
          <a:bodyPr anchorCtr="0" anchor="b" bIns="81625" lIns="163275" spcFirstLastPara="1" rIns="163275" wrap="square" tIns="81625">
            <a:noAutofit/>
          </a:bodyPr>
          <a:lstStyle/>
          <a:p>
            <a:pPr indent="0" lvl="0" marL="0" rtl="0" algn="ctr">
              <a:lnSpc>
                <a:spcPct val="100000"/>
              </a:lnSpc>
              <a:spcBef>
                <a:spcPts val="0"/>
              </a:spcBef>
              <a:spcAft>
                <a:spcPts val="0"/>
              </a:spcAft>
              <a:buClr>
                <a:schemeClr val="lt1"/>
              </a:buClr>
              <a:buSzPts val="6600"/>
              <a:buNone/>
            </a:pPr>
            <a:r>
              <a:rPr b="1" lang="en-US" sz="3600">
                <a:solidFill>
                  <a:srgbClr val="222222"/>
                </a:solidFill>
                <a:latin typeface="Times New Roman"/>
                <a:ea typeface="Times New Roman"/>
                <a:cs typeface="Times New Roman"/>
                <a:sym typeface="Times New Roman"/>
              </a:rPr>
              <a:t>Thresholds</a:t>
            </a:r>
            <a:endParaRPr b="1" sz="3600">
              <a:latin typeface="Times New Roman"/>
              <a:ea typeface="Times New Roman"/>
              <a:cs typeface="Times New Roman"/>
              <a:sym typeface="Times New Roman"/>
            </a:endParaRPr>
          </a:p>
        </p:txBody>
      </p:sp>
      <p:sp>
        <p:nvSpPr>
          <p:cNvPr id="2194" name="Google Shape;2194;p106"/>
          <p:cNvSpPr txBox="1"/>
          <p:nvPr>
            <p:ph idx="4" type="body"/>
          </p:nvPr>
        </p:nvSpPr>
        <p:spPr>
          <a:xfrm>
            <a:off x="829475" y="6348570"/>
            <a:ext cx="7412700" cy="3373500"/>
          </a:xfrm>
          <a:prstGeom prst="rect">
            <a:avLst/>
          </a:prstGeom>
          <a:noFill/>
          <a:ln>
            <a:noFill/>
          </a:ln>
        </p:spPr>
        <p:txBody>
          <a:bodyPr anchorCtr="0" anchor="t" bIns="81625" lIns="163275" spcFirstLastPara="1" rIns="163275" wrap="square" tIns="81625">
            <a:noAutofit/>
          </a:bodyPr>
          <a:lstStyle/>
          <a:p>
            <a:pPr indent="-381000" lvl="0" marL="457200" rtl="0" algn="l">
              <a:lnSpc>
                <a:spcPct val="120000"/>
              </a:lnSpc>
              <a:spcBef>
                <a:spcPts val="0"/>
              </a:spcBef>
              <a:spcAft>
                <a:spcPts val="0"/>
              </a:spcAft>
              <a:buClr>
                <a:srgbClr val="222222"/>
              </a:buClr>
              <a:buSzPts val="2400"/>
              <a:buFont typeface="Times New Roman"/>
              <a:buChar char="●"/>
            </a:pPr>
            <a:r>
              <a:rPr b="1" lang="en-US" sz="2400">
                <a:solidFill>
                  <a:srgbClr val="222222"/>
                </a:solidFill>
                <a:highlight>
                  <a:srgbClr val="F3F3F3"/>
                </a:highlight>
                <a:latin typeface="Times New Roman"/>
                <a:ea typeface="Times New Roman"/>
                <a:cs typeface="Times New Roman"/>
                <a:sym typeface="Times New Roman"/>
              </a:rPr>
              <a:t>Smaller filters cause less blurring, and allow detection of small, sharp lines. </a:t>
            </a:r>
            <a:endParaRPr b="1" sz="2400">
              <a:solidFill>
                <a:srgbClr val="222222"/>
              </a:solidFill>
              <a:highlight>
                <a:srgbClr val="F3F3F3"/>
              </a:highlight>
              <a:latin typeface="Times New Roman"/>
              <a:ea typeface="Times New Roman"/>
              <a:cs typeface="Times New Roman"/>
              <a:sym typeface="Times New Roman"/>
            </a:endParaRPr>
          </a:p>
          <a:p>
            <a:pPr indent="0" lvl="0" marL="457200" rtl="0" algn="l">
              <a:lnSpc>
                <a:spcPct val="120000"/>
              </a:lnSpc>
              <a:spcBef>
                <a:spcPts val="0"/>
              </a:spcBef>
              <a:spcAft>
                <a:spcPts val="0"/>
              </a:spcAft>
              <a:buNone/>
            </a:pPr>
            <a:r>
              <a:t/>
            </a:r>
            <a:endParaRPr b="1" sz="2400">
              <a:solidFill>
                <a:srgbClr val="222222"/>
              </a:solidFill>
              <a:highlight>
                <a:srgbClr val="F3F3F3"/>
              </a:highlight>
              <a:latin typeface="Times New Roman"/>
              <a:ea typeface="Times New Roman"/>
              <a:cs typeface="Times New Roman"/>
              <a:sym typeface="Times New Roman"/>
            </a:endParaRPr>
          </a:p>
          <a:p>
            <a:pPr indent="-381000" lvl="0" marL="457200" rtl="0" algn="l">
              <a:lnSpc>
                <a:spcPct val="120000"/>
              </a:lnSpc>
              <a:spcBef>
                <a:spcPts val="0"/>
              </a:spcBef>
              <a:spcAft>
                <a:spcPts val="0"/>
              </a:spcAft>
              <a:buClr>
                <a:srgbClr val="222222"/>
              </a:buClr>
              <a:buSzPts val="2400"/>
              <a:buFont typeface="Times New Roman"/>
              <a:buChar char="●"/>
            </a:pPr>
            <a:r>
              <a:rPr b="1" lang="en-US" sz="2400">
                <a:solidFill>
                  <a:srgbClr val="222222"/>
                </a:solidFill>
                <a:highlight>
                  <a:srgbClr val="F3F3F3"/>
                </a:highlight>
                <a:latin typeface="Times New Roman"/>
                <a:ea typeface="Times New Roman"/>
                <a:cs typeface="Times New Roman"/>
                <a:sym typeface="Times New Roman"/>
              </a:rPr>
              <a:t>A larger filter causes more blurring, smearing out the value of a given pixel over a larger area of the image.</a:t>
            </a:r>
            <a:endParaRPr b="1" sz="2400">
              <a:solidFill>
                <a:srgbClr val="222222"/>
              </a:solidFill>
              <a:highlight>
                <a:srgbClr val="F3F3F3"/>
              </a:highlight>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t/>
            </a:r>
            <a:endParaRPr b="1" sz="2400">
              <a:solidFill>
                <a:srgbClr val="222222"/>
              </a:solidFill>
              <a:highlight>
                <a:srgbClr val="F3F3F3"/>
              </a:highlight>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rPr b="1" lang="en-US" sz="2400">
                <a:solidFill>
                  <a:srgbClr val="222222"/>
                </a:solidFill>
                <a:highlight>
                  <a:srgbClr val="F3F3F3"/>
                </a:highlight>
                <a:latin typeface="Times New Roman"/>
                <a:ea typeface="Times New Roman"/>
                <a:cs typeface="Times New Roman"/>
                <a:sym typeface="Times New Roman"/>
              </a:rPr>
              <a:t>=&gt; </a:t>
            </a:r>
            <a:r>
              <a:rPr b="1" lang="en-US" sz="2400">
                <a:solidFill>
                  <a:srgbClr val="333333"/>
                </a:solidFill>
                <a:highlight>
                  <a:srgbClr val="F3F3F3"/>
                </a:highlight>
                <a:latin typeface="Arial"/>
                <a:ea typeface="Arial"/>
                <a:cs typeface="Arial"/>
                <a:sym typeface="Arial"/>
              </a:rPr>
              <a:t> </a:t>
            </a:r>
            <a:r>
              <a:rPr lang="en-US" sz="2400">
                <a:solidFill>
                  <a:srgbClr val="333333"/>
                </a:solidFill>
                <a:highlight>
                  <a:srgbClr val="F3F3F3"/>
                </a:highlight>
                <a:latin typeface="Arial"/>
                <a:ea typeface="Arial"/>
                <a:cs typeface="Arial"/>
                <a:sym typeface="Arial"/>
              </a:rPr>
              <a:t>The noisier the image, the greater the width</a:t>
            </a:r>
            <a:endParaRPr sz="2400">
              <a:solidFill>
                <a:srgbClr val="222222"/>
              </a:solidFill>
              <a:highlight>
                <a:srgbClr val="F3F3F3"/>
              </a:highlight>
              <a:latin typeface="Times New Roman"/>
              <a:ea typeface="Times New Roman"/>
              <a:cs typeface="Times New Roman"/>
              <a:sym typeface="Times New Roman"/>
            </a:endParaRPr>
          </a:p>
        </p:txBody>
      </p:sp>
      <p:sp>
        <p:nvSpPr>
          <p:cNvPr id="2195" name="Google Shape;2195;p106"/>
          <p:cNvSpPr txBox="1"/>
          <p:nvPr>
            <p:ph idx="5" type="body"/>
          </p:nvPr>
        </p:nvSpPr>
        <p:spPr>
          <a:xfrm>
            <a:off x="10054379" y="6729738"/>
            <a:ext cx="7412834" cy="1893718"/>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000"/>
              <a:buNone/>
            </a:pPr>
            <a:r>
              <a:rPr b="1" lang="en-US" sz="2400">
                <a:solidFill>
                  <a:srgbClr val="222222"/>
                </a:solidFill>
                <a:highlight>
                  <a:srgbClr val="F3F3F3"/>
                </a:highlight>
                <a:latin typeface="Times New Roman"/>
                <a:ea typeface="Times New Roman"/>
                <a:cs typeface="Times New Roman"/>
                <a:sym typeface="Times New Roman"/>
              </a:rPr>
              <a:t> The use of two thresholds with hysteresis allows more flexibility:</a:t>
            </a:r>
            <a:endParaRPr b="1" sz="2400">
              <a:solidFill>
                <a:srgbClr val="222222"/>
              </a:solidFill>
              <a:highlight>
                <a:srgbClr val="F3F3F3"/>
              </a:highlight>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t/>
            </a:r>
            <a:endParaRPr b="1" sz="2400">
              <a:solidFill>
                <a:srgbClr val="222222"/>
              </a:solidFill>
              <a:highlight>
                <a:srgbClr val="F3F3F3"/>
              </a:highlight>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rPr lang="en-US" sz="2400">
                <a:solidFill>
                  <a:srgbClr val="333333"/>
                </a:solidFill>
                <a:highlight>
                  <a:srgbClr val="F3F3F3"/>
                </a:highlight>
                <a:latin typeface="Arial"/>
                <a:ea typeface="Arial"/>
                <a:cs typeface="Arial"/>
                <a:sym typeface="Arial"/>
              </a:rPr>
              <a:t>The low and high threshold for the hysteresis thresholding.</a:t>
            </a:r>
            <a:endParaRPr b="1" sz="2400">
              <a:solidFill>
                <a:srgbClr val="222222"/>
              </a:solidFill>
              <a:highlight>
                <a:srgbClr val="F3F3F3"/>
              </a:highlight>
              <a:latin typeface="Times New Roman"/>
              <a:ea typeface="Times New Roman"/>
              <a:cs typeface="Times New Roman"/>
              <a:sym typeface="Times New Roman"/>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9" name="Shape 2199"/>
        <p:cNvGrpSpPr/>
        <p:nvPr/>
      </p:nvGrpSpPr>
      <p:grpSpPr>
        <a:xfrm>
          <a:off x="0" y="0"/>
          <a:ext cx="0" cy="0"/>
          <a:chOff x="0" y="0"/>
          <a:chExt cx="0" cy="0"/>
        </a:xfrm>
      </p:grpSpPr>
      <p:sp>
        <p:nvSpPr>
          <p:cNvPr id="2200" name="Google Shape;2200;p107"/>
          <p:cNvSpPr txBox="1"/>
          <p:nvPr>
            <p:ph idx="3" type="body"/>
          </p:nvPr>
        </p:nvSpPr>
        <p:spPr>
          <a:xfrm>
            <a:off x="2899800" y="7879799"/>
            <a:ext cx="12486900" cy="2100600"/>
          </a:xfrm>
          <a:prstGeom prst="rect">
            <a:avLst/>
          </a:prstGeom>
          <a:noFill/>
          <a:ln>
            <a:noFill/>
          </a:ln>
        </p:spPr>
        <p:txBody>
          <a:bodyPr anchorCtr="0" anchor="t" bIns="81625" lIns="163275" spcFirstLastPara="1" rIns="163275" wrap="square" tIns="81625">
            <a:noAutofit/>
          </a:bodyPr>
          <a:lstStyle/>
          <a:p>
            <a:pPr indent="-381000" lvl="0" marL="457200" rtl="0" algn="just">
              <a:lnSpc>
                <a:spcPct val="120000"/>
              </a:lnSpc>
              <a:spcBef>
                <a:spcPts val="0"/>
              </a:spcBef>
              <a:spcAft>
                <a:spcPts val="0"/>
              </a:spcAft>
              <a:buClr>
                <a:srgbClr val="333333"/>
              </a:buClr>
              <a:buSzPts val="2400"/>
              <a:buFont typeface="Times New Roman"/>
              <a:buAutoNum type="arabicPeriod"/>
            </a:pPr>
            <a:r>
              <a:rPr b="1" lang="en-US" sz="2400">
                <a:solidFill>
                  <a:srgbClr val="333333"/>
                </a:solidFill>
                <a:latin typeface="Times New Roman"/>
                <a:ea typeface="Times New Roman"/>
                <a:cs typeface="Times New Roman"/>
                <a:sym typeface="Times New Roman"/>
              </a:rPr>
              <a:t>The Gaussian reduces the effect of noise present in the image. </a:t>
            </a:r>
            <a:endParaRPr b="1" sz="2400">
              <a:solidFill>
                <a:srgbClr val="333333"/>
              </a:solidFill>
              <a:latin typeface="Times New Roman"/>
              <a:ea typeface="Times New Roman"/>
              <a:cs typeface="Times New Roman"/>
              <a:sym typeface="Times New Roman"/>
            </a:endParaRPr>
          </a:p>
          <a:p>
            <a:pPr indent="-381000" lvl="0" marL="457200" rtl="0" algn="just">
              <a:lnSpc>
                <a:spcPct val="120000"/>
              </a:lnSpc>
              <a:spcBef>
                <a:spcPts val="0"/>
              </a:spcBef>
              <a:spcAft>
                <a:spcPts val="0"/>
              </a:spcAft>
              <a:buClr>
                <a:srgbClr val="333333"/>
              </a:buClr>
              <a:buSzPts val="2400"/>
              <a:buFont typeface="Times New Roman"/>
              <a:buAutoNum type="arabicPeriod"/>
            </a:pPr>
            <a:r>
              <a:rPr b="1" lang="en-US" sz="2400">
                <a:solidFill>
                  <a:srgbClr val="333333"/>
                </a:solidFill>
                <a:latin typeface="Times New Roman"/>
                <a:ea typeface="Times New Roman"/>
                <a:cs typeface="Times New Roman"/>
                <a:sym typeface="Times New Roman"/>
              </a:rPr>
              <a:t>The potential edges are thinned down to 1-pixel curves by removing non-maximum pixels of the gradient magnitude.</a:t>
            </a:r>
            <a:endParaRPr b="1" sz="2400">
              <a:solidFill>
                <a:srgbClr val="333333"/>
              </a:solidFill>
              <a:latin typeface="Times New Roman"/>
              <a:ea typeface="Times New Roman"/>
              <a:cs typeface="Times New Roman"/>
              <a:sym typeface="Times New Roman"/>
            </a:endParaRPr>
          </a:p>
          <a:p>
            <a:pPr indent="-381000" lvl="0" marL="457200" rtl="0" algn="just">
              <a:lnSpc>
                <a:spcPct val="120000"/>
              </a:lnSpc>
              <a:spcBef>
                <a:spcPts val="0"/>
              </a:spcBef>
              <a:spcAft>
                <a:spcPts val="0"/>
              </a:spcAft>
              <a:buClr>
                <a:srgbClr val="333333"/>
              </a:buClr>
              <a:buSzPts val="2400"/>
              <a:buFont typeface="Times New Roman"/>
              <a:buAutoNum type="arabicPeriod"/>
            </a:pPr>
            <a:r>
              <a:rPr b="1" lang="en-US" sz="2400">
                <a:solidFill>
                  <a:srgbClr val="333333"/>
                </a:solidFill>
                <a:latin typeface="Times New Roman"/>
                <a:ea typeface="Times New Roman"/>
                <a:cs typeface="Times New Roman"/>
                <a:sym typeface="Times New Roman"/>
              </a:rPr>
              <a:t>The edge pixels are kept or removed using hysteresis thresholding on the gradient magnitude.</a:t>
            </a:r>
            <a:endParaRPr b="1" sz="2400">
              <a:latin typeface="Times New Roman"/>
              <a:ea typeface="Times New Roman"/>
              <a:cs typeface="Times New Roman"/>
              <a:sym typeface="Times New Roman"/>
            </a:endParaRPr>
          </a:p>
        </p:txBody>
      </p:sp>
      <p:sp>
        <p:nvSpPr>
          <p:cNvPr id="2201" name="Google Shape;2201;p107"/>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11</a:t>
            </a:r>
            <a:endParaRPr/>
          </a:p>
        </p:txBody>
      </p:sp>
      <p:sp>
        <p:nvSpPr>
          <p:cNvPr id="2202" name="Google Shape;2202;p107"/>
          <p:cNvSpPr/>
          <p:nvPr>
            <p:ph idx="2" type="pic"/>
          </p:nvPr>
        </p:nvSpPr>
        <p:spPr>
          <a:xfrm>
            <a:off x="6664309" y="1039044"/>
            <a:ext cx="4916413" cy="4916413"/>
          </a:xfrm>
          <a:prstGeom prst="ellipse">
            <a:avLst/>
          </a:prstGeom>
          <a:solidFill>
            <a:schemeClr val="lt1"/>
          </a:solidFill>
          <a:ln cap="flat" cmpd="sng" w="28575">
            <a:solidFill>
              <a:schemeClr val="accent1"/>
            </a:solidFill>
            <a:prstDash val="solid"/>
            <a:round/>
            <a:headEnd len="sm" w="sm" type="none"/>
            <a:tailEnd len="sm" w="sm" type="none"/>
          </a:ln>
        </p:spPr>
        <p:txBody>
          <a:bodyPr anchorCtr="0" anchor="t" bIns="81625" lIns="163275" spcFirstLastPara="1" rIns="163275" wrap="square" tIns="81625">
            <a:noAutofit/>
          </a:bodyPr>
          <a:lstStyle/>
          <a:p>
            <a:pPr indent="0" lvl="0" marL="0" rtl="0" algn="ctr">
              <a:lnSpc>
                <a:spcPct val="115000"/>
              </a:lnSpc>
              <a:spcBef>
                <a:spcPts val="300"/>
              </a:spcBef>
              <a:spcAft>
                <a:spcPts val="100"/>
              </a:spcAft>
              <a:buClr>
                <a:srgbClr val="000000"/>
              </a:buClr>
              <a:buSzPts val="1100"/>
              <a:buFont typeface="Arial"/>
              <a:buNone/>
            </a:pPr>
            <a:r>
              <a:rPr b="1" lang="en-US" sz="3600">
                <a:solidFill>
                  <a:srgbClr val="222222"/>
                </a:solidFill>
                <a:latin typeface="Times New Roman"/>
                <a:ea typeface="Times New Roman"/>
                <a:cs typeface="Times New Roman"/>
                <a:sym typeface="Times New Roman"/>
              </a:rPr>
              <a:t>Gaussian filter</a:t>
            </a:r>
            <a:endParaRPr sz="3600">
              <a:latin typeface="Times New Roman"/>
              <a:ea typeface="Times New Roman"/>
              <a:cs typeface="Times New Roman"/>
              <a:sym typeface="Times New Roman"/>
            </a:endParaRPr>
          </a:p>
        </p:txBody>
      </p:sp>
      <p:pic>
        <p:nvPicPr>
          <p:cNvPr id="2203" name="Google Shape;2203;p107"/>
          <p:cNvPicPr preferRelativeResize="0"/>
          <p:nvPr/>
        </p:nvPicPr>
        <p:blipFill>
          <a:blip r:embed="rId3">
            <a:alphaModFix/>
          </a:blip>
          <a:stretch>
            <a:fillRect/>
          </a:stretch>
        </p:blipFill>
        <p:spPr>
          <a:xfrm>
            <a:off x="6804925" y="2732238"/>
            <a:ext cx="4676649" cy="1041375"/>
          </a:xfrm>
          <a:prstGeom prst="rect">
            <a:avLst/>
          </a:prstGeom>
          <a:noFill/>
          <a:ln>
            <a:noFill/>
          </a:ln>
        </p:spPr>
      </p:pic>
      <p:pic>
        <p:nvPicPr>
          <p:cNvPr id="2204" name="Google Shape;2204;p107"/>
          <p:cNvPicPr preferRelativeResize="0"/>
          <p:nvPr/>
        </p:nvPicPr>
        <p:blipFill>
          <a:blip r:embed="rId4">
            <a:alphaModFix/>
          </a:blip>
          <a:stretch>
            <a:fillRect/>
          </a:stretch>
        </p:blipFill>
        <p:spPr>
          <a:xfrm>
            <a:off x="5063950" y="4584150"/>
            <a:ext cx="7900850" cy="2786425"/>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8" name="Shape 2208"/>
        <p:cNvGrpSpPr/>
        <p:nvPr/>
      </p:nvGrpSpPr>
      <p:grpSpPr>
        <a:xfrm>
          <a:off x="0" y="0"/>
          <a:ext cx="0" cy="0"/>
          <a:chOff x="0" y="0"/>
          <a:chExt cx="0" cy="0"/>
        </a:xfrm>
      </p:grpSpPr>
      <p:sp>
        <p:nvSpPr>
          <p:cNvPr id="2209" name="Google Shape;2209;p108"/>
          <p:cNvSpPr txBox="1"/>
          <p:nvPr>
            <p:ph type="title"/>
          </p:nvPr>
        </p:nvSpPr>
        <p:spPr>
          <a:xfrm>
            <a:off x="1143471" y="3055269"/>
            <a:ext cx="6140652" cy="1748684"/>
          </a:xfrm>
          <a:prstGeom prst="rect">
            <a:avLst/>
          </a:prstGeom>
          <a:noFill/>
          <a:ln>
            <a:noFill/>
          </a:ln>
        </p:spPr>
        <p:txBody>
          <a:bodyPr anchorCtr="0" anchor="ctr" bIns="81625" lIns="163275" spcFirstLastPara="1" rIns="163275" wrap="square" tIns="81625">
            <a:noAutofit/>
          </a:bodyPr>
          <a:lstStyle/>
          <a:p>
            <a:pPr indent="0" lvl="0" marL="0" rtl="0" algn="l">
              <a:lnSpc>
                <a:spcPct val="115000"/>
              </a:lnSpc>
              <a:spcBef>
                <a:spcPts val="300"/>
              </a:spcBef>
              <a:spcAft>
                <a:spcPts val="0"/>
              </a:spcAft>
              <a:buClr>
                <a:srgbClr val="000000"/>
              </a:buClr>
              <a:buSzPts val="1100"/>
              <a:buFont typeface="Arial"/>
              <a:buNone/>
            </a:pPr>
            <a:r>
              <a:rPr b="1" lang="en-US" sz="3600">
                <a:solidFill>
                  <a:srgbClr val="222222"/>
                </a:solidFill>
                <a:latin typeface="Times New Roman"/>
                <a:ea typeface="Times New Roman"/>
                <a:cs typeface="Times New Roman"/>
                <a:sym typeface="Times New Roman"/>
              </a:rPr>
              <a:t>Edge detector operator</a:t>
            </a:r>
            <a:endParaRPr b="1" sz="3000">
              <a:solidFill>
                <a:srgbClr val="222222"/>
              </a:solidFill>
              <a:highlight>
                <a:srgbClr val="F3F3F3"/>
              </a:highlight>
              <a:latin typeface="Arial"/>
              <a:ea typeface="Arial"/>
              <a:cs typeface="Arial"/>
              <a:sym typeface="Arial"/>
            </a:endParaRPr>
          </a:p>
          <a:p>
            <a:pPr indent="0" lvl="0" marL="0" rtl="0" algn="l">
              <a:lnSpc>
                <a:spcPct val="160000"/>
              </a:lnSpc>
              <a:spcBef>
                <a:spcPts val="400"/>
              </a:spcBef>
              <a:spcAft>
                <a:spcPts val="0"/>
              </a:spcAft>
              <a:buClr>
                <a:srgbClr val="000000"/>
              </a:buClr>
              <a:buSzPts val="1100"/>
              <a:buFont typeface="Arial"/>
              <a:buNone/>
            </a:pPr>
            <a:r>
              <a:rPr b="1" lang="en-US" sz="3000">
                <a:solidFill>
                  <a:srgbClr val="222222"/>
                </a:solidFill>
                <a:highlight>
                  <a:srgbClr val="F3F3F3"/>
                </a:highlight>
                <a:latin typeface="Arial"/>
                <a:ea typeface="Arial"/>
                <a:cs typeface="Arial"/>
                <a:sym typeface="Arial"/>
              </a:rPr>
              <a:t>(G</a:t>
            </a:r>
            <a:r>
              <a:rPr b="1" baseline="-25000" i="1" lang="en-US" sz="3000">
                <a:solidFill>
                  <a:srgbClr val="222222"/>
                </a:solidFill>
                <a:highlight>
                  <a:srgbClr val="F3F3F3"/>
                </a:highlight>
                <a:latin typeface="Arial"/>
                <a:ea typeface="Arial"/>
                <a:cs typeface="Arial"/>
                <a:sym typeface="Arial"/>
              </a:rPr>
              <a:t>x</a:t>
            </a:r>
            <a:r>
              <a:rPr b="1" lang="en-US" sz="3000">
                <a:solidFill>
                  <a:srgbClr val="222222"/>
                </a:solidFill>
                <a:highlight>
                  <a:srgbClr val="F3F3F3"/>
                </a:highlight>
                <a:latin typeface="Arial"/>
                <a:ea typeface="Arial"/>
                <a:cs typeface="Arial"/>
                <a:sym typeface="Arial"/>
              </a:rPr>
              <a:t>) , (G</a:t>
            </a:r>
            <a:r>
              <a:rPr b="1" baseline="-25000" i="1" lang="en-US" sz="3000">
                <a:solidFill>
                  <a:srgbClr val="222222"/>
                </a:solidFill>
                <a:highlight>
                  <a:srgbClr val="F3F3F3"/>
                </a:highlight>
                <a:latin typeface="Arial"/>
                <a:ea typeface="Arial"/>
                <a:cs typeface="Arial"/>
                <a:sym typeface="Arial"/>
              </a:rPr>
              <a:t>y</a:t>
            </a:r>
            <a:r>
              <a:rPr b="1" lang="en-US" sz="3000">
                <a:solidFill>
                  <a:srgbClr val="222222"/>
                </a:solidFill>
                <a:highlight>
                  <a:srgbClr val="F3F3F3"/>
                </a:highlight>
                <a:latin typeface="Arial"/>
                <a:ea typeface="Arial"/>
                <a:cs typeface="Arial"/>
                <a:sym typeface="Arial"/>
              </a:rPr>
              <a:t>)</a:t>
            </a:r>
            <a:endParaRPr b="1" sz="3000">
              <a:solidFill>
                <a:srgbClr val="222222"/>
              </a:solidFill>
              <a:highlight>
                <a:srgbClr val="F3F3F3"/>
              </a:highlight>
              <a:latin typeface="Arial"/>
              <a:ea typeface="Arial"/>
              <a:cs typeface="Arial"/>
              <a:sym typeface="Arial"/>
            </a:endParaRPr>
          </a:p>
          <a:p>
            <a:pPr indent="0" lvl="0" marL="0" rtl="0" algn="l">
              <a:lnSpc>
                <a:spcPct val="160000"/>
              </a:lnSpc>
              <a:spcBef>
                <a:spcPts val="400"/>
              </a:spcBef>
              <a:spcAft>
                <a:spcPts val="0"/>
              </a:spcAft>
              <a:buClr>
                <a:srgbClr val="000000"/>
              </a:buClr>
              <a:buSzPts val="1100"/>
              <a:buFont typeface="Arial"/>
              <a:buNone/>
            </a:pPr>
            <a:r>
              <a:rPr b="1" lang="en-US" sz="2400">
                <a:solidFill>
                  <a:srgbClr val="222222"/>
                </a:solidFill>
                <a:highlight>
                  <a:srgbClr val="F3F3F3"/>
                </a:highlight>
                <a:latin typeface="Arial"/>
                <a:ea typeface="Arial"/>
                <a:cs typeface="Arial"/>
                <a:sym typeface="Arial"/>
              </a:rPr>
              <a:t> </a:t>
            </a:r>
            <a:r>
              <a:rPr b="1" lang="en-US" sz="4800">
                <a:solidFill>
                  <a:srgbClr val="000000"/>
                </a:solidFill>
                <a:highlight>
                  <a:srgbClr val="F3F3F3"/>
                </a:highlight>
                <a:latin typeface="Times New Roman"/>
                <a:ea typeface="Times New Roman"/>
                <a:cs typeface="Times New Roman"/>
                <a:sym typeface="Times New Roman"/>
              </a:rPr>
              <a:t>Intensity gradient</a:t>
            </a:r>
            <a:endParaRPr b="1" sz="4800">
              <a:solidFill>
                <a:srgbClr val="000000"/>
              </a:solidFill>
              <a:highlight>
                <a:srgbClr val="F3F3F3"/>
              </a:highlight>
              <a:latin typeface="Times New Roman"/>
              <a:ea typeface="Times New Roman"/>
              <a:cs typeface="Times New Roman"/>
              <a:sym typeface="Times New Roman"/>
            </a:endParaRPr>
          </a:p>
          <a:p>
            <a:pPr indent="0" lvl="0" marL="0" rtl="0" algn="l">
              <a:lnSpc>
                <a:spcPct val="160000"/>
              </a:lnSpc>
              <a:spcBef>
                <a:spcPts val="400"/>
              </a:spcBef>
              <a:spcAft>
                <a:spcPts val="0"/>
              </a:spcAft>
              <a:buClr>
                <a:srgbClr val="000000"/>
              </a:buClr>
              <a:buSzPts val="1100"/>
              <a:buFont typeface="Arial"/>
              <a:buNone/>
            </a:pPr>
            <a:r>
              <a:t/>
            </a:r>
            <a:endParaRPr b="1" sz="4800">
              <a:solidFill>
                <a:srgbClr val="000000"/>
              </a:solidFill>
              <a:highlight>
                <a:srgbClr val="F3F3F3"/>
              </a:highlight>
              <a:latin typeface="Times New Roman"/>
              <a:ea typeface="Times New Roman"/>
              <a:cs typeface="Times New Roman"/>
              <a:sym typeface="Times New Roman"/>
            </a:endParaRPr>
          </a:p>
          <a:p>
            <a:pPr indent="0" lvl="0" marL="0" rtl="0" algn="r">
              <a:spcBef>
                <a:spcPts val="0"/>
              </a:spcBef>
              <a:spcAft>
                <a:spcPts val="0"/>
              </a:spcAft>
              <a:buClr>
                <a:srgbClr val="545454"/>
              </a:buClr>
              <a:buSzPts val="8000"/>
              <a:buFont typeface="Ultra"/>
              <a:buNone/>
            </a:pPr>
            <a:r>
              <a:t/>
            </a:r>
            <a:endParaRPr sz="4800">
              <a:highlight>
                <a:srgbClr val="F3F3F3"/>
              </a:highlight>
              <a:latin typeface="Times New Roman"/>
              <a:ea typeface="Times New Roman"/>
              <a:cs typeface="Times New Roman"/>
              <a:sym typeface="Times New Roman"/>
            </a:endParaRPr>
          </a:p>
        </p:txBody>
      </p:sp>
      <p:sp>
        <p:nvSpPr>
          <p:cNvPr id="2210" name="Google Shape;2210;p108"/>
          <p:cNvSpPr txBox="1"/>
          <p:nvPr>
            <p:ph idx="1" type="body"/>
          </p:nvPr>
        </p:nvSpPr>
        <p:spPr>
          <a:xfrm>
            <a:off x="9791931" y="2239323"/>
            <a:ext cx="7763700" cy="3082500"/>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1200"/>
              </a:spcBef>
              <a:spcAft>
                <a:spcPts val="0"/>
              </a:spcAft>
              <a:buClr>
                <a:schemeClr val="accent2"/>
              </a:buClr>
              <a:buSzPts val="2000"/>
              <a:buNone/>
            </a:pPr>
            <a:r>
              <a:rPr b="1" lang="en-US" sz="2400">
                <a:solidFill>
                  <a:srgbClr val="222222"/>
                </a:solidFill>
                <a:highlight>
                  <a:srgbClr val="F3F3F3"/>
                </a:highlight>
                <a:latin typeface="Times New Roman"/>
                <a:ea typeface="Times New Roman"/>
                <a:cs typeface="Times New Roman"/>
                <a:sym typeface="Times New Roman"/>
              </a:rPr>
              <a:t>Canny algorithm uses four filters to detect horizontal, vertical and diagonal edges in the blurred image.</a:t>
            </a:r>
            <a:endParaRPr b="1" sz="2400">
              <a:solidFill>
                <a:srgbClr val="222222"/>
              </a:solidFill>
              <a:highlight>
                <a:srgbClr val="F3F3F3"/>
              </a:highlight>
              <a:latin typeface="Times New Roman"/>
              <a:ea typeface="Times New Roman"/>
              <a:cs typeface="Times New Roman"/>
              <a:sym typeface="Times New Roman"/>
            </a:endParaRPr>
          </a:p>
          <a:p>
            <a:pPr indent="0" lvl="0" marL="0" rtl="0" algn="l">
              <a:lnSpc>
                <a:spcPct val="120000"/>
              </a:lnSpc>
              <a:spcBef>
                <a:spcPts val="1200"/>
              </a:spcBef>
              <a:spcAft>
                <a:spcPts val="0"/>
              </a:spcAft>
              <a:buClr>
                <a:schemeClr val="accent2"/>
              </a:buClr>
              <a:buSzPts val="2000"/>
              <a:buNone/>
            </a:pPr>
            <a:r>
              <a:rPr b="1" lang="en-US" sz="2400">
                <a:solidFill>
                  <a:srgbClr val="222222"/>
                </a:solidFill>
                <a:highlight>
                  <a:srgbClr val="F3F3F3"/>
                </a:highlight>
                <a:latin typeface="Arial"/>
                <a:ea typeface="Arial"/>
                <a:cs typeface="Arial"/>
                <a:sym typeface="Arial"/>
              </a:rPr>
              <a:t>The </a:t>
            </a:r>
            <a:r>
              <a:rPr b="1" lang="en-US" sz="2400" u="sng">
                <a:solidFill>
                  <a:srgbClr val="0B0080"/>
                </a:solidFill>
                <a:highlight>
                  <a:srgbClr val="F3F3F3"/>
                </a:highlight>
                <a:latin typeface="Arial"/>
                <a:ea typeface="Arial"/>
                <a:cs typeface="Arial"/>
                <a:sym typeface="Arial"/>
                <a:hlinkClick r:id="rId3"/>
              </a:rPr>
              <a:t>edge detection operator</a:t>
            </a:r>
            <a:r>
              <a:rPr b="1" lang="en-US" sz="2400">
                <a:solidFill>
                  <a:srgbClr val="222222"/>
                </a:solidFill>
                <a:highlight>
                  <a:srgbClr val="F3F3F3"/>
                </a:highlight>
                <a:latin typeface="Times New Roman"/>
                <a:ea typeface="Times New Roman"/>
                <a:cs typeface="Times New Roman"/>
                <a:sym typeface="Times New Roman"/>
              </a:rPr>
              <a:t> (Robert,Prewitt,Sobel) return:</a:t>
            </a:r>
            <a:endParaRPr b="1" sz="2400">
              <a:solidFill>
                <a:srgbClr val="222222"/>
              </a:solidFill>
              <a:highlight>
                <a:srgbClr val="F3F3F3"/>
              </a:highlight>
              <a:latin typeface="Times New Roman"/>
              <a:ea typeface="Times New Roman"/>
              <a:cs typeface="Times New Roman"/>
              <a:sym typeface="Times New Roman"/>
            </a:endParaRPr>
          </a:p>
          <a:p>
            <a:pPr indent="0" lvl="0" marL="0" rtl="0" algn="l">
              <a:lnSpc>
                <a:spcPct val="120000"/>
              </a:lnSpc>
              <a:spcBef>
                <a:spcPts val="1200"/>
              </a:spcBef>
              <a:spcAft>
                <a:spcPts val="0"/>
              </a:spcAft>
              <a:buClr>
                <a:schemeClr val="accent2"/>
              </a:buClr>
              <a:buSzPts val="2000"/>
              <a:buNone/>
            </a:pPr>
            <a:r>
              <a:rPr b="1" lang="en-US" sz="2400">
                <a:solidFill>
                  <a:srgbClr val="222222"/>
                </a:solidFill>
                <a:highlight>
                  <a:srgbClr val="F3F3F3"/>
                </a:highlight>
                <a:latin typeface="Arial"/>
                <a:ea typeface="Arial"/>
                <a:cs typeface="Arial"/>
                <a:sym typeface="Arial"/>
              </a:rPr>
              <a:t>A value for the first derivative in the horizontal direction (G</a:t>
            </a:r>
            <a:r>
              <a:rPr b="1" baseline="-25000" i="1" lang="en-US" sz="2400">
                <a:solidFill>
                  <a:srgbClr val="222222"/>
                </a:solidFill>
                <a:highlight>
                  <a:srgbClr val="F3F3F3"/>
                </a:highlight>
                <a:latin typeface="Arial"/>
                <a:ea typeface="Arial"/>
                <a:cs typeface="Arial"/>
                <a:sym typeface="Arial"/>
              </a:rPr>
              <a:t>x</a:t>
            </a:r>
            <a:r>
              <a:rPr b="1" lang="en-US" sz="2400">
                <a:solidFill>
                  <a:srgbClr val="222222"/>
                </a:solidFill>
                <a:highlight>
                  <a:srgbClr val="F3F3F3"/>
                </a:highlight>
                <a:latin typeface="Arial"/>
                <a:ea typeface="Arial"/>
                <a:cs typeface="Arial"/>
                <a:sym typeface="Arial"/>
              </a:rPr>
              <a:t>) and the vertical direction (G</a:t>
            </a:r>
            <a:r>
              <a:rPr b="1" baseline="-25000" i="1" lang="en-US" sz="2400">
                <a:solidFill>
                  <a:srgbClr val="222222"/>
                </a:solidFill>
                <a:highlight>
                  <a:srgbClr val="F3F3F3"/>
                </a:highlight>
                <a:latin typeface="Arial"/>
                <a:ea typeface="Arial"/>
                <a:cs typeface="Arial"/>
                <a:sym typeface="Arial"/>
              </a:rPr>
              <a:t>y</a:t>
            </a:r>
            <a:r>
              <a:rPr b="1" lang="en-US" sz="2400">
                <a:solidFill>
                  <a:srgbClr val="222222"/>
                </a:solidFill>
                <a:highlight>
                  <a:srgbClr val="F3F3F3"/>
                </a:highlight>
                <a:latin typeface="Arial"/>
                <a:ea typeface="Arial"/>
                <a:cs typeface="Arial"/>
                <a:sym typeface="Arial"/>
              </a:rPr>
              <a:t>). </a:t>
            </a:r>
            <a:endParaRPr b="1" sz="2400">
              <a:solidFill>
                <a:srgbClr val="222222"/>
              </a:solidFill>
              <a:highlight>
                <a:srgbClr val="F3F3F3"/>
              </a:highlight>
              <a:latin typeface="Arial"/>
              <a:ea typeface="Arial"/>
              <a:cs typeface="Arial"/>
              <a:sym typeface="Arial"/>
            </a:endParaRPr>
          </a:p>
          <a:p>
            <a:pPr indent="0" lvl="0" marL="0" rtl="0" algn="l">
              <a:lnSpc>
                <a:spcPct val="120000"/>
              </a:lnSpc>
              <a:spcBef>
                <a:spcPts val="1200"/>
              </a:spcBef>
              <a:spcAft>
                <a:spcPts val="0"/>
              </a:spcAft>
              <a:buClr>
                <a:schemeClr val="accent2"/>
              </a:buClr>
              <a:buSzPts val="2000"/>
              <a:buNone/>
            </a:pPr>
            <a:r>
              <a:rPr b="1" lang="en-US" sz="2400">
                <a:solidFill>
                  <a:srgbClr val="222222"/>
                </a:solidFill>
                <a:highlight>
                  <a:srgbClr val="F3F3F3"/>
                </a:highlight>
                <a:latin typeface="Arial"/>
                <a:ea typeface="Arial"/>
                <a:cs typeface="Arial"/>
                <a:sym typeface="Arial"/>
              </a:rPr>
              <a:t>From this the edge gradient and direction can be determined.</a:t>
            </a:r>
            <a:endParaRPr b="1" sz="2400">
              <a:solidFill>
                <a:srgbClr val="222222"/>
              </a:solidFill>
              <a:highlight>
                <a:srgbClr val="F3F3F3"/>
              </a:highlight>
              <a:latin typeface="Arial"/>
              <a:ea typeface="Arial"/>
              <a:cs typeface="Arial"/>
              <a:sym typeface="Arial"/>
            </a:endParaRPr>
          </a:p>
          <a:p>
            <a:pPr indent="0" lvl="0" marL="0" rtl="0" algn="l">
              <a:lnSpc>
                <a:spcPct val="120000"/>
              </a:lnSpc>
              <a:spcBef>
                <a:spcPts val="1200"/>
              </a:spcBef>
              <a:spcAft>
                <a:spcPts val="0"/>
              </a:spcAft>
              <a:buClr>
                <a:schemeClr val="accent2"/>
              </a:buClr>
              <a:buSzPts val="2000"/>
              <a:buNone/>
            </a:pPr>
            <a:r>
              <a:t/>
            </a:r>
            <a:endParaRPr b="1" sz="2400">
              <a:solidFill>
                <a:srgbClr val="222222"/>
              </a:solidFill>
              <a:highlight>
                <a:srgbClr val="F3F3F3"/>
              </a:highlight>
              <a:latin typeface="Arial"/>
              <a:ea typeface="Arial"/>
              <a:cs typeface="Arial"/>
              <a:sym typeface="Arial"/>
            </a:endParaRPr>
          </a:p>
          <a:p>
            <a:pPr indent="0" lvl="0" marL="0" rtl="0" algn="l">
              <a:lnSpc>
                <a:spcPct val="120000"/>
              </a:lnSpc>
              <a:spcBef>
                <a:spcPts val="1200"/>
              </a:spcBef>
              <a:spcAft>
                <a:spcPts val="0"/>
              </a:spcAft>
              <a:buClr>
                <a:schemeClr val="accent2"/>
              </a:buClr>
              <a:buSzPts val="2000"/>
              <a:buNone/>
            </a:pPr>
            <a:r>
              <a:t/>
            </a:r>
            <a:endParaRPr b="1" sz="2400">
              <a:solidFill>
                <a:srgbClr val="222222"/>
              </a:solidFill>
              <a:highlight>
                <a:srgbClr val="F3F3F3"/>
              </a:highlight>
              <a:latin typeface="Times New Roman"/>
              <a:ea typeface="Times New Roman"/>
              <a:cs typeface="Times New Roman"/>
              <a:sym typeface="Times New Roman"/>
            </a:endParaRPr>
          </a:p>
        </p:txBody>
      </p:sp>
      <p:sp>
        <p:nvSpPr>
          <p:cNvPr id="2211" name="Google Shape;2211;p108"/>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12</a:t>
            </a:r>
            <a:endParaRPr/>
          </a:p>
        </p:txBody>
      </p:sp>
      <p:pic>
        <p:nvPicPr>
          <p:cNvPr id="2212" name="Google Shape;2212;p108"/>
          <p:cNvPicPr preferRelativeResize="0"/>
          <p:nvPr/>
        </p:nvPicPr>
        <p:blipFill>
          <a:blip r:embed="rId4">
            <a:alphaModFix/>
          </a:blip>
          <a:stretch>
            <a:fillRect/>
          </a:stretch>
        </p:blipFill>
        <p:spPr>
          <a:xfrm>
            <a:off x="1470650" y="5140321"/>
            <a:ext cx="3946334" cy="1748675"/>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6" name="Shape 2216"/>
        <p:cNvGrpSpPr/>
        <p:nvPr/>
      </p:nvGrpSpPr>
      <p:grpSpPr>
        <a:xfrm>
          <a:off x="0" y="0"/>
          <a:ext cx="0" cy="0"/>
          <a:chOff x="0" y="0"/>
          <a:chExt cx="0" cy="0"/>
        </a:xfrm>
      </p:grpSpPr>
      <p:sp>
        <p:nvSpPr>
          <p:cNvPr id="2217" name="Google Shape;2217;p109"/>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noAutofit/>
          </a:bodyPr>
          <a:lstStyle/>
          <a:p>
            <a:pPr indent="0" lvl="0" marL="0" rtl="0" algn="l">
              <a:spcBef>
                <a:spcPts val="0"/>
              </a:spcBef>
              <a:spcAft>
                <a:spcPts val="0"/>
              </a:spcAft>
              <a:buClr>
                <a:srgbClr val="545454"/>
              </a:buClr>
              <a:buSzPts val="6000"/>
              <a:buFont typeface="Ultra"/>
              <a:buNone/>
            </a:pPr>
            <a:r>
              <a:rPr lang="en-US"/>
              <a:t>The edge thinning</a:t>
            </a:r>
            <a:endParaRPr>
              <a:solidFill>
                <a:schemeClr val="accent1"/>
              </a:solidFill>
              <a:latin typeface="Arial"/>
              <a:ea typeface="Arial"/>
              <a:cs typeface="Arial"/>
              <a:sym typeface="Arial"/>
            </a:endParaRPr>
          </a:p>
        </p:txBody>
      </p:sp>
      <p:sp>
        <p:nvSpPr>
          <p:cNvPr id="2218" name="Google Shape;2218;p109"/>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219" name="Google Shape;2219;p109"/>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13</a:t>
            </a:r>
            <a:endParaRPr/>
          </a:p>
        </p:txBody>
      </p:sp>
      <p:sp>
        <p:nvSpPr>
          <p:cNvPr id="2220" name="Google Shape;2220;p109"/>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noAutofit/>
          </a:bodyPr>
          <a:lstStyle/>
          <a:p>
            <a:pPr indent="0" lvl="0" marL="0" rtl="0" algn="l">
              <a:lnSpc>
                <a:spcPct val="100000"/>
              </a:lnSpc>
              <a:spcBef>
                <a:spcPts val="0"/>
              </a:spcBef>
              <a:spcAft>
                <a:spcPts val="0"/>
              </a:spcAft>
              <a:buClr>
                <a:srgbClr val="8D8D8D"/>
              </a:buClr>
              <a:buSzPts val="2220"/>
              <a:buNone/>
            </a:pPr>
            <a:r>
              <a:rPr i="0" lang="en-US">
                <a:solidFill>
                  <a:srgbClr val="222222"/>
                </a:solidFill>
                <a:latin typeface="Arial"/>
                <a:ea typeface="Arial"/>
                <a:cs typeface="Arial"/>
                <a:sym typeface="Arial"/>
              </a:rPr>
              <a:t>Non-maximum suppression is applied to find "the largest" edge, after applying gradient calculation.</a:t>
            </a:r>
            <a:endParaRPr/>
          </a:p>
        </p:txBody>
      </p:sp>
      <p:sp>
        <p:nvSpPr>
          <p:cNvPr id="2221" name="Google Shape;2221;p109"/>
          <p:cNvSpPr txBox="1"/>
          <p:nvPr>
            <p:ph idx="2" type="body"/>
          </p:nvPr>
        </p:nvSpPr>
        <p:spPr>
          <a:xfrm>
            <a:off x="2023051" y="3178605"/>
            <a:ext cx="6833566" cy="790352"/>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3"/>
              </a:buClr>
              <a:buSzPts val="3600"/>
              <a:buNone/>
            </a:pPr>
            <a:r>
              <a:rPr lang="en-US"/>
              <a:t>Step 1:</a:t>
            </a:r>
            <a:endParaRPr/>
          </a:p>
        </p:txBody>
      </p:sp>
      <p:sp>
        <p:nvSpPr>
          <p:cNvPr id="2222" name="Google Shape;2222;p109"/>
          <p:cNvSpPr txBox="1"/>
          <p:nvPr>
            <p:ph idx="3" type="body"/>
          </p:nvPr>
        </p:nvSpPr>
        <p:spPr>
          <a:xfrm>
            <a:off x="2709066" y="3884782"/>
            <a:ext cx="6147552" cy="4726742"/>
          </a:xfrm>
          <a:prstGeom prst="rect">
            <a:avLst/>
          </a:prstGeom>
          <a:noFill/>
          <a:ln>
            <a:noFill/>
          </a:ln>
        </p:spPr>
        <p:txBody>
          <a:bodyPr anchorCtr="0" anchor="t" bIns="81625" lIns="163275" spcFirstLastPara="1" rIns="163275" wrap="square" tIns="81625">
            <a:noAutofit/>
          </a:bodyPr>
          <a:lstStyle/>
          <a:p>
            <a:pPr indent="0" lvl="0" marL="0" rtl="0" algn="l">
              <a:lnSpc>
                <a:spcPct val="115000"/>
              </a:lnSpc>
              <a:spcBef>
                <a:spcPts val="300"/>
              </a:spcBef>
              <a:spcAft>
                <a:spcPts val="0"/>
              </a:spcAft>
              <a:buNone/>
            </a:pPr>
            <a:r>
              <a:rPr lang="en-US" sz="2400">
                <a:solidFill>
                  <a:srgbClr val="222222"/>
                </a:solidFill>
                <a:latin typeface="Times New Roman"/>
                <a:ea typeface="Times New Roman"/>
                <a:cs typeface="Times New Roman"/>
                <a:sym typeface="Times New Roman"/>
              </a:rPr>
              <a:t>Compare the edge strength of the current pixel with the edge strength of the pixel in the positive and negative gradient directions.</a:t>
            </a:r>
            <a:endParaRPr sz="2400">
              <a:solidFill>
                <a:srgbClr val="222222"/>
              </a:solidFill>
              <a:latin typeface="Times New Roman"/>
              <a:ea typeface="Times New Roman"/>
              <a:cs typeface="Times New Roman"/>
              <a:sym typeface="Times New Roman"/>
            </a:endParaRPr>
          </a:p>
          <a:p>
            <a:pPr indent="0" lvl="0" marL="0" rtl="0" algn="l">
              <a:lnSpc>
                <a:spcPct val="120000"/>
              </a:lnSpc>
              <a:spcBef>
                <a:spcPts val="1200"/>
              </a:spcBef>
              <a:spcAft>
                <a:spcPts val="0"/>
              </a:spcAft>
              <a:buClr>
                <a:schemeClr val="accent3"/>
              </a:buClr>
              <a:buSzPts val="2000"/>
              <a:buNone/>
            </a:pPr>
            <a:r>
              <a:t/>
            </a:r>
            <a:endParaRPr sz="2400">
              <a:latin typeface="Times New Roman"/>
              <a:ea typeface="Times New Roman"/>
              <a:cs typeface="Times New Roman"/>
              <a:sym typeface="Times New Roman"/>
            </a:endParaRPr>
          </a:p>
        </p:txBody>
      </p:sp>
      <p:sp>
        <p:nvSpPr>
          <p:cNvPr id="2223" name="Google Shape;2223;p109"/>
          <p:cNvSpPr txBox="1"/>
          <p:nvPr>
            <p:ph idx="4" type="body"/>
          </p:nvPr>
        </p:nvSpPr>
        <p:spPr>
          <a:xfrm>
            <a:off x="10272884" y="3175508"/>
            <a:ext cx="6833566" cy="790352"/>
          </a:xfrm>
          <a:prstGeom prst="rect">
            <a:avLst/>
          </a:prstGeom>
          <a:noFill/>
          <a:ln>
            <a:noFill/>
          </a:ln>
        </p:spPr>
        <p:txBody>
          <a:bodyPr anchorCtr="0" anchor="b" bIns="81625" lIns="163275" spcFirstLastPara="1" rIns="163275" wrap="square" tIns="81625">
            <a:noAutofit/>
          </a:bodyPr>
          <a:lstStyle/>
          <a:p>
            <a:pPr indent="0" lvl="0" marL="0" rtl="0" algn="l">
              <a:lnSpc>
                <a:spcPct val="110000"/>
              </a:lnSpc>
              <a:spcBef>
                <a:spcPts val="0"/>
              </a:spcBef>
              <a:spcAft>
                <a:spcPts val="0"/>
              </a:spcAft>
              <a:buClr>
                <a:schemeClr val="accent2"/>
              </a:buClr>
              <a:buSzPts val="3600"/>
              <a:buNone/>
            </a:pPr>
            <a:r>
              <a:rPr lang="en-US"/>
              <a:t>Step 2:</a:t>
            </a:r>
            <a:endParaRPr/>
          </a:p>
        </p:txBody>
      </p:sp>
      <p:sp>
        <p:nvSpPr>
          <p:cNvPr id="2224" name="Google Shape;2224;p109"/>
          <p:cNvSpPr txBox="1"/>
          <p:nvPr>
            <p:ph idx="5" type="body"/>
          </p:nvPr>
        </p:nvSpPr>
        <p:spPr>
          <a:xfrm>
            <a:off x="10958899" y="3881685"/>
            <a:ext cx="6147552" cy="4726742"/>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000"/>
              <a:buNone/>
            </a:pPr>
            <a:r>
              <a:rPr lang="en-US" sz="2400">
                <a:solidFill>
                  <a:srgbClr val="222222"/>
                </a:solidFill>
                <a:latin typeface="Times New Roman"/>
                <a:ea typeface="Times New Roman"/>
                <a:cs typeface="Times New Roman"/>
                <a:sym typeface="Times New Roman"/>
              </a:rPr>
              <a:t>If the edge strength of the current pixel is the largest compared to the other pixels the value will be preserved. Otherwise, the value will be suppressed.</a:t>
            </a:r>
            <a:endParaRPr sz="2400">
              <a:solidFill>
                <a:srgbClr val="222222"/>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t/>
            </a:r>
            <a:endParaRPr sz="2400">
              <a:solidFill>
                <a:srgbClr val="222222"/>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rPr lang="en-US" sz="2400">
                <a:solidFill>
                  <a:srgbClr val="222222"/>
                </a:solidFill>
                <a:latin typeface="Times New Roman"/>
                <a:ea typeface="Times New Roman"/>
                <a:cs typeface="Times New Roman"/>
                <a:sym typeface="Times New Roman"/>
              </a:rPr>
              <a:t>The pixel that is pointing in the y-direction, it will be compared to the pixel above and below it in the vertical axis</a:t>
            </a:r>
            <a:endParaRPr sz="2400">
              <a:solidFill>
                <a:srgbClr val="222222"/>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8" name="Shape 2228"/>
        <p:cNvGrpSpPr/>
        <p:nvPr/>
      </p:nvGrpSpPr>
      <p:grpSpPr>
        <a:xfrm>
          <a:off x="0" y="0"/>
          <a:ext cx="0" cy="0"/>
          <a:chOff x="0" y="0"/>
          <a:chExt cx="0" cy="0"/>
        </a:xfrm>
      </p:grpSpPr>
      <p:sp>
        <p:nvSpPr>
          <p:cNvPr id="2229" name="Google Shape;2229;p110"/>
          <p:cNvSpPr/>
          <p:nvPr>
            <p:ph idx="2" type="pic"/>
          </p:nvPr>
        </p:nvSpPr>
        <p:spPr>
          <a:xfrm>
            <a:off x="0" y="0"/>
            <a:ext cx="18286500" cy="10287000"/>
          </a:xfrm>
          <a:prstGeom prst="rect">
            <a:avLst/>
          </a:prstGeom>
          <a:solidFill>
            <a:srgbClr val="F2F2F2"/>
          </a:solidFill>
          <a:ln>
            <a:noFill/>
          </a:ln>
        </p:spPr>
        <p:txBody>
          <a:bodyPr anchorCtr="0" anchor="t" bIns="81625" lIns="163275" spcFirstLastPara="1" rIns="163275" wrap="square" tIns="81625">
            <a:noAutofit/>
          </a:bodyPr>
          <a:lstStyle/>
          <a:p>
            <a:pPr indent="0" lvl="0" marL="0" rtl="0" algn="l">
              <a:spcBef>
                <a:spcPts val="1200"/>
              </a:spcBef>
              <a:spcAft>
                <a:spcPts val="0"/>
              </a:spcAft>
              <a:buNone/>
            </a:pPr>
            <a:r>
              <a:t/>
            </a:r>
            <a:endParaRPr/>
          </a:p>
        </p:txBody>
      </p:sp>
      <p:sp>
        <p:nvSpPr>
          <p:cNvPr id="2230" name="Google Shape;2230;p110"/>
          <p:cNvSpPr/>
          <p:nvPr>
            <p:ph idx="1" type="body"/>
          </p:nvPr>
        </p:nvSpPr>
        <p:spPr>
          <a:xfrm>
            <a:off x="649736" y="2911252"/>
            <a:ext cx="6768600" cy="6768600"/>
          </a:xfrm>
          <a:prstGeom prst="ellipse">
            <a:avLst/>
          </a:prstGeom>
          <a:solidFill>
            <a:schemeClr val="accent1">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rPr lang="en-US"/>
              <a:t> </a:t>
            </a:r>
            <a:endParaRPr/>
          </a:p>
        </p:txBody>
      </p:sp>
      <p:sp>
        <p:nvSpPr>
          <p:cNvPr id="2231" name="Google Shape;2231;p110"/>
          <p:cNvSpPr/>
          <p:nvPr>
            <p:ph idx="3" type="body"/>
          </p:nvPr>
        </p:nvSpPr>
        <p:spPr>
          <a:xfrm>
            <a:off x="502246" y="2263180"/>
            <a:ext cx="1440300" cy="1440300"/>
          </a:xfrm>
          <a:prstGeom prst="ellipse">
            <a:avLst/>
          </a:prstGeom>
          <a:solidFill>
            <a:schemeClr val="accent3">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232" name="Google Shape;2232;p110"/>
          <p:cNvSpPr/>
          <p:nvPr>
            <p:ph idx="4" type="body"/>
          </p:nvPr>
        </p:nvSpPr>
        <p:spPr>
          <a:xfrm>
            <a:off x="7594055" y="6766640"/>
            <a:ext cx="936000" cy="936000"/>
          </a:xfrm>
          <a:prstGeom prst="ellipse">
            <a:avLst/>
          </a:prstGeom>
          <a:solidFill>
            <a:schemeClr val="accent2">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233" name="Google Shape;2233;p110"/>
          <p:cNvSpPr/>
          <p:nvPr>
            <p:ph idx="5" type="body"/>
          </p:nvPr>
        </p:nvSpPr>
        <p:spPr>
          <a:xfrm>
            <a:off x="7577521" y="7951812"/>
            <a:ext cx="1403100" cy="1403100"/>
          </a:xfrm>
          <a:prstGeom prst="ellipse">
            <a:avLst/>
          </a:prstGeom>
          <a:solidFill>
            <a:schemeClr val="accent5">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234" name="Google Shape;2234;p110"/>
          <p:cNvSpPr txBox="1"/>
          <p:nvPr>
            <p:ph idx="6" type="body"/>
          </p:nvPr>
        </p:nvSpPr>
        <p:spPr>
          <a:xfrm>
            <a:off x="610258" y="2263180"/>
            <a:ext cx="1224000" cy="1440300"/>
          </a:xfrm>
          <a:prstGeom prst="rect">
            <a:avLst/>
          </a:prstGeom>
          <a:noFill/>
          <a:ln>
            <a:noFill/>
          </a:ln>
        </p:spPr>
        <p:txBody>
          <a:bodyPr anchorCtr="0" anchor="ctr" bIns="81625" lIns="163275" spcFirstLastPara="1" rIns="163275" wrap="square" tIns="81625">
            <a:noAutofit/>
          </a:bodyPr>
          <a:lstStyle/>
          <a:p>
            <a:pPr indent="0" lvl="0" marL="0" rtl="0" algn="ctr">
              <a:lnSpc>
                <a:spcPct val="120000"/>
              </a:lnSpc>
              <a:spcBef>
                <a:spcPts val="0"/>
              </a:spcBef>
              <a:spcAft>
                <a:spcPts val="0"/>
              </a:spcAft>
              <a:buClr>
                <a:schemeClr val="lt1"/>
              </a:buClr>
              <a:buSzPts val="5400"/>
              <a:buNone/>
            </a:pPr>
            <a:r>
              <a:rPr lang="en-US"/>
              <a:t>2</a:t>
            </a:r>
            <a:endParaRPr/>
          </a:p>
        </p:txBody>
      </p:sp>
      <p:sp>
        <p:nvSpPr>
          <p:cNvPr id="2235" name="Google Shape;2235;p110"/>
          <p:cNvSpPr txBox="1"/>
          <p:nvPr>
            <p:ph idx="8" type="body"/>
          </p:nvPr>
        </p:nvSpPr>
        <p:spPr>
          <a:xfrm>
            <a:off x="865661" y="6439644"/>
            <a:ext cx="6336600" cy="1008000"/>
          </a:xfrm>
          <a:prstGeom prst="rect">
            <a:avLst/>
          </a:prstGeom>
          <a:noFill/>
          <a:ln>
            <a:noFill/>
          </a:ln>
        </p:spPr>
        <p:txBody>
          <a:bodyPr anchorCtr="0" anchor="ctr" bIns="81625" lIns="163275" spcFirstLastPara="1" rIns="163275" wrap="square" tIns="81625">
            <a:noAutofit/>
          </a:bodyPr>
          <a:lstStyle/>
          <a:p>
            <a:pPr indent="0" lvl="0" marL="0" rtl="0" algn="ctr">
              <a:lnSpc>
                <a:spcPct val="120000"/>
              </a:lnSpc>
              <a:spcBef>
                <a:spcPts val="0"/>
              </a:spcBef>
              <a:spcAft>
                <a:spcPts val="0"/>
              </a:spcAft>
              <a:buClr>
                <a:schemeClr val="lt1"/>
              </a:buClr>
              <a:buSzPts val="4400"/>
              <a:buFont typeface="Arial"/>
              <a:buNone/>
            </a:pPr>
            <a:r>
              <a:rPr lang="en-US">
                <a:latin typeface="Impact"/>
                <a:ea typeface="Impact"/>
                <a:cs typeface="Impact"/>
                <a:sym typeface="Impact"/>
              </a:rPr>
              <a:t>Approximation of contours</a:t>
            </a:r>
            <a:endParaRPr>
              <a:latin typeface="Impact"/>
              <a:ea typeface="Impact"/>
              <a:cs typeface="Impact"/>
              <a:sym typeface="Impact"/>
            </a:endParaRPr>
          </a:p>
        </p:txBody>
      </p:sp>
      <p:sp>
        <p:nvSpPr>
          <p:cNvPr id="2236" name="Google Shape;2236;p110"/>
          <p:cNvSpPr/>
          <p:nvPr>
            <p:ph idx="9" type="body"/>
          </p:nvPr>
        </p:nvSpPr>
        <p:spPr>
          <a:xfrm>
            <a:off x="9431238" y="8298184"/>
            <a:ext cx="1185300" cy="1185300"/>
          </a:xfrm>
          <a:prstGeom prst="ellipse">
            <a:avLst/>
          </a:prstGeom>
          <a:solidFill>
            <a:schemeClr val="accent6">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237" name="Google Shape;2237;p110"/>
          <p:cNvSpPr/>
          <p:nvPr>
            <p:ph idx="13" type="body"/>
          </p:nvPr>
        </p:nvSpPr>
        <p:spPr>
          <a:xfrm>
            <a:off x="2086422" y="1872979"/>
            <a:ext cx="792000" cy="792000"/>
          </a:xfrm>
          <a:prstGeom prst="ellipse">
            <a:avLst/>
          </a:prstGeom>
          <a:solidFill>
            <a:schemeClr val="accent4">
              <a:alpha val="80000"/>
            </a:schemeClr>
          </a:solidFill>
          <a:ln>
            <a:noFill/>
          </a:ln>
        </p:spPr>
        <p:txBody>
          <a:bodyPr anchorCtr="0" anchor="t" bIns="81625" lIns="163275" spcFirstLastPara="1" rIns="163275" wrap="square" tIns="81625">
            <a:noAutofit/>
          </a:bodyPr>
          <a:lstStyle/>
          <a:p>
            <a:pPr indent="0" lvl="0" marL="0" rtl="0" algn="l">
              <a:lnSpc>
                <a:spcPct val="110000"/>
              </a:lnSpc>
              <a:spcBef>
                <a:spcPts val="0"/>
              </a:spcBef>
              <a:spcAft>
                <a:spcPts val="0"/>
              </a:spcAft>
              <a:buClr>
                <a:schemeClr val="dk2"/>
              </a:buClr>
              <a:buSzPts val="2220"/>
              <a:buNone/>
            </a:pPr>
            <a:r>
              <a:t/>
            </a:r>
            <a:endParaRPr sz="2220"/>
          </a:p>
        </p:txBody>
      </p:sp>
    </p:spTree>
  </p:cSld>
  <p:clrMapOvr>
    <a:masterClrMapping/>
  </p:clrMapOvr>
  <mc:AlternateContent>
    <mc:Choice Requires="p14">
      <p:transition spd="slow" p14:dur="12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1" name="Shape 2241"/>
        <p:cNvGrpSpPr/>
        <p:nvPr/>
      </p:nvGrpSpPr>
      <p:grpSpPr>
        <a:xfrm>
          <a:off x="0" y="0"/>
          <a:ext cx="0" cy="0"/>
          <a:chOff x="0" y="0"/>
          <a:chExt cx="0" cy="0"/>
        </a:xfrm>
      </p:grpSpPr>
      <p:sp>
        <p:nvSpPr>
          <p:cNvPr id="2242" name="Google Shape;2242;p111"/>
          <p:cNvSpPr txBox="1"/>
          <p:nvPr>
            <p:ph type="title"/>
          </p:nvPr>
        </p:nvSpPr>
        <p:spPr>
          <a:xfrm>
            <a:off x="3072630" y="246956"/>
            <a:ext cx="14349600" cy="1203300"/>
          </a:xfrm>
          <a:prstGeom prst="rect">
            <a:avLst/>
          </a:prstGeom>
          <a:noFill/>
          <a:ln>
            <a:noFill/>
          </a:ln>
        </p:spPr>
        <p:txBody>
          <a:bodyPr anchorCtr="0" anchor="ctr" bIns="81625" lIns="163275" spcFirstLastPara="1" rIns="163275" wrap="square" tIns="81625">
            <a:noAutofit/>
          </a:bodyPr>
          <a:lstStyle/>
          <a:p>
            <a:pPr indent="0" lvl="0" marL="0" rtl="0" algn="l">
              <a:spcBef>
                <a:spcPts val="0"/>
              </a:spcBef>
              <a:spcAft>
                <a:spcPts val="0"/>
              </a:spcAft>
              <a:buClr>
                <a:srgbClr val="545454"/>
              </a:buClr>
              <a:buSzPts val="6000"/>
              <a:buFont typeface="Ultra"/>
              <a:buNone/>
            </a:pPr>
            <a:r>
              <a:rPr lang="en-US"/>
              <a:t>Potential edging</a:t>
            </a:r>
            <a:endParaRPr>
              <a:solidFill>
                <a:schemeClr val="accent1"/>
              </a:solidFill>
              <a:latin typeface="Arial"/>
              <a:ea typeface="Arial"/>
              <a:cs typeface="Arial"/>
              <a:sym typeface="Arial"/>
            </a:endParaRPr>
          </a:p>
        </p:txBody>
      </p:sp>
      <p:sp>
        <p:nvSpPr>
          <p:cNvPr id="2243" name="Google Shape;2243;p111"/>
          <p:cNvSpPr txBox="1"/>
          <p:nvPr>
            <p:ph idx="1" type="body"/>
          </p:nvPr>
        </p:nvSpPr>
        <p:spPr>
          <a:xfrm>
            <a:off x="1078310" y="4279404"/>
            <a:ext cx="16200300" cy="3312300"/>
          </a:xfrm>
          <a:prstGeom prst="rect">
            <a:avLst/>
          </a:prstGeom>
          <a:noFill/>
          <a:ln>
            <a:noFill/>
          </a:ln>
        </p:spPr>
        <p:txBody>
          <a:bodyPr anchorCtr="0" anchor="t" bIns="81625" lIns="163275" spcFirstLastPara="1" rIns="163275" wrap="square" tIns="81625">
            <a:noAutofit/>
          </a:bodyPr>
          <a:lstStyle/>
          <a:p>
            <a:pPr indent="-381000" lvl="0" marL="457200" rtl="0" algn="l">
              <a:lnSpc>
                <a:spcPct val="115000"/>
              </a:lnSpc>
              <a:spcBef>
                <a:spcPts val="500"/>
              </a:spcBef>
              <a:spcAft>
                <a:spcPts val="0"/>
              </a:spcAft>
              <a:buClr>
                <a:srgbClr val="000000"/>
              </a:buClr>
              <a:buSzPts val="2400"/>
              <a:buFont typeface="Verdana"/>
              <a:buAutoNum type="arabicPeriod"/>
            </a:pPr>
            <a:r>
              <a:rPr lang="en-US" sz="2400">
                <a:solidFill>
                  <a:srgbClr val="000000"/>
                </a:solidFill>
                <a:latin typeface="Times New Roman"/>
                <a:ea typeface="Times New Roman"/>
                <a:cs typeface="Times New Roman"/>
                <a:sym typeface="Times New Roman"/>
              </a:rPr>
              <a:t>All samples with values below the </a:t>
            </a:r>
            <a:r>
              <a:rPr b="1" lang="en-US" sz="2400">
                <a:solidFill>
                  <a:srgbClr val="000000"/>
                </a:solidFill>
                <a:latin typeface="Times New Roman"/>
                <a:ea typeface="Times New Roman"/>
                <a:cs typeface="Times New Roman"/>
                <a:sym typeface="Times New Roman"/>
              </a:rPr>
              <a:t>Lower threshold</a:t>
            </a:r>
            <a:r>
              <a:rPr lang="en-US" sz="2400">
                <a:solidFill>
                  <a:srgbClr val="000000"/>
                </a:solidFill>
                <a:latin typeface="Times New Roman"/>
                <a:ea typeface="Times New Roman"/>
                <a:cs typeface="Times New Roman"/>
                <a:sym typeface="Times New Roman"/>
              </a:rPr>
              <a:t> are "thresholded out".</a:t>
            </a:r>
            <a:endParaRPr sz="2400">
              <a:solidFill>
                <a:srgbClr val="000000"/>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0000"/>
              </a:buClr>
              <a:buSzPts val="2400"/>
              <a:buFont typeface="Verdana"/>
              <a:buAutoNum type="arabicPeriod"/>
            </a:pPr>
            <a:r>
              <a:rPr lang="en-US" sz="2400">
                <a:solidFill>
                  <a:srgbClr val="000000"/>
                </a:solidFill>
                <a:latin typeface="Times New Roman"/>
                <a:ea typeface="Times New Roman"/>
                <a:cs typeface="Times New Roman"/>
                <a:sym typeface="Times New Roman"/>
              </a:rPr>
              <a:t>All samples with values above the </a:t>
            </a:r>
            <a:r>
              <a:rPr b="1" lang="en-US" sz="2400">
                <a:solidFill>
                  <a:srgbClr val="000000"/>
                </a:solidFill>
                <a:latin typeface="Times New Roman"/>
                <a:ea typeface="Times New Roman"/>
                <a:cs typeface="Times New Roman"/>
                <a:sym typeface="Times New Roman"/>
              </a:rPr>
              <a:t>Upper threshold</a:t>
            </a:r>
            <a:r>
              <a:rPr lang="en-US" sz="2400">
                <a:solidFill>
                  <a:srgbClr val="000000"/>
                </a:solidFill>
                <a:latin typeface="Times New Roman"/>
                <a:ea typeface="Times New Roman"/>
                <a:cs typeface="Times New Roman"/>
                <a:sym typeface="Times New Roman"/>
              </a:rPr>
              <a:t> are retained.</a:t>
            </a:r>
            <a:endParaRPr sz="2400">
              <a:solidFill>
                <a:srgbClr val="000000"/>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0000"/>
              </a:buClr>
              <a:buSzPts val="2400"/>
              <a:buFont typeface="Times New Roman"/>
              <a:buAutoNum type="arabicPeriod"/>
            </a:pPr>
            <a:r>
              <a:rPr lang="en-US" sz="2400">
                <a:solidFill>
                  <a:srgbClr val="000000"/>
                </a:solidFill>
                <a:latin typeface="Times New Roman"/>
                <a:ea typeface="Times New Roman"/>
                <a:cs typeface="Times New Roman"/>
                <a:sym typeface="Times New Roman"/>
              </a:rPr>
              <a:t>For samples with values between the thresholds:</a:t>
            </a:r>
            <a:endParaRPr sz="2400">
              <a:solidFill>
                <a:srgbClr val="000000"/>
              </a:solidFill>
              <a:latin typeface="Times New Roman"/>
              <a:ea typeface="Times New Roman"/>
              <a:cs typeface="Times New Roman"/>
              <a:sym typeface="Times New Roman"/>
            </a:endParaRPr>
          </a:p>
          <a:p>
            <a:pPr indent="-381000" lvl="1" marL="914400" rtl="0" algn="l">
              <a:lnSpc>
                <a:spcPct val="115000"/>
              </a:lnSpc>
              <a:spcBef>
                <a:spcPts val="0"/>
              </a:spcBef>
              <a:spcAft>
                <a:spcPts val="0"/>
              </a:spcAft>
              <a:buClr>
                <a:srgbClr val="000000"/>
              </a:buClr>
              <a:buSzPts val="2400"/>
              <a:buFont typeface="Verdana"/>
              <a:buAutoNum type="arabicPeriod"/>
            </a:pPr>
            <a:r>
              <a:rPr lang="en-US" sz="2400">
                <a:solidFill>
                  <a:srgbClr val="000000"/>
                </a:solidFill>
                <a:latin typeface="Times New Roman"/>
                <a:ea typeface="Times New Roman"/>
                <a:cs typeface="Times New Roman"/>
                <a:sym typeface="Times New Roman"/>
              </a:rPr>
              <a:t>Values that are between the two thresholds and within the specified </a:t>
            </a:r>
            <a:r>
              <a:rPr b="1" lang="en-US" sz="2400">
                <a:solidFill>
                  <a:srgbClr val="000000"/>
                </a:solidFill>
                <a:latin typeface="Times New Roman"/>
                <a:ea typeface="Times New Roman"/>
                <a:cs typeface="Times New Roman"/>
                <a:sym typeface="Times New Roman"/>
              </a:rPr>
              <a:t>Influence radius</a:t>
            </a:r>
            <a:r>
              <a:rPr lang="en-US" sz="2400">
                <a:solidFill>
                  <a:srgbClr val="000000"/>
                </a:solidFill>
                <a:latin typeface="Times New Roman"/>
                <a:ea typeface="Times New Roman"/>
                <a:cs typeface="Times New Roman"/>
                <a:sym typeface="Times New Roman"/>
              </a:rPr>
              <a:t> ("close") from a data point that has been unchanged.</a:t>
            </a:r>
            <a:endParaRPr sz="2400">
              <a:solidFill>
                <a:srgbClr val="000000"/>
              </a:solidFill>
              <a:latin typeface="Times New Roman"/>
              <a:ea typeface="Times New Roman"/>
              <a:cs typeface="Times New Roman"/>
              <a:sym typeface="Times New Roman"/>
            </a:endParaRPr>
          </a:p>
          <a:p>
            <a:pPr indent="-381000" lvl="1" marL="914400" rtl="0" algn="l">
              <a:lnSpc>
                <a:spcPct val="115000"/>
              </a:lnSpc>
              <a:spcBef>
                <a:spcPts val="0"/>
              </a:spcBef>
              <a:spcAft>
                <a:spcPts val="0"/>
              </a:spcAft>
              <a:buClr>
                <a:srgbClr val="000000"/>
              </a:buClr>
              <a:buSzPts val="2400"/>
              <a:buFont typeface="Verdana"/>
              <a:buAutoNum type="arabicPeriod"/>
            </a:pPr>
            <a:r>
              <a:rPr lang="en-US" sz="2400">
                <a:solidFill>
                  <a:srgbClr val="000000"/>
                </a:solidFill>
                <a:latin typeface="Times New Roman"/>
                <a:ea typeface="Times New Roman"/>
                <a:cs typeface="Times New Roman"/>
                <a:sym typeface="Times New Roman"/>
              </a:rPr>
              <a:t>Values that are between the two thresholds yet outside the specified </a:t>
            </a:r>
            <a:r>
              <a:rPr b="1" lang="en-US" sz="2400">
                <a:solidFill>
                  <a:srgbClr val="000000"/>
                </a:solidFill>
                <a:latin typeface="Times New Roman"/>
                <a:ea typeface="Times New Roman"/>
                <a:cs typeface="Times New Roman"/>
                <a:sym typeface="Times New Roman"/>
              </a:rPr>
              <a:t>Influence radius</a:t>
            </a:r>
            <a:r>
              <a:rPr lang="en-US" sz="2400">
                <a:solidFill>
                  <a:srgbClr val="000000"/>
                </a:solidFill>
                <a:latin typeface="Times New Roman"/>
                <a:ea typeface="Times New Roman"/>
                <a:cs typeface="Times New Roman"/>
                <a:sym typeface="Times New Roman"/>
              </a:rPr>
              <a:t> are set to a specified threshold value.</a:t>
            </a:r>
            <a:endParaRPr sz="2400">
              <a:solidFill>
                <a:srgbClr val="000000"/>
              </a:solidFill>
              <a:latin typeface="Times New Roman"/>
              <a:ea typeface="Times New Roman"/>
              <a:cs typeface="Times New Roman"/>
              <a:sym typeface="Times New Roman"/>
            </a:endParaRPr>
          </a:p>
          <a:p>
            <a:pPr indent="0" lvl="0" marL="0" rtl="0" algn="l">
              <a:lnSpc>
                <a:spcPct val="120000"/>
              </a:lnSpc>
              <a:spcBef>
                <a:spcPts val="1200"/>
              </a:spcBef>
              <a:spcAft>
                <a:spcPts val="0"/>
              </a:spcAft>
              <a:buClr>
                <a:schemeClr val="dk2"/>
              </a:buClr>
              <a:buSzPts val="2000"/>
              <a:buNone/>
            </a:pPr>
            <a:r>
              <a:t/>
            </a:r>
            <a:endParaRPr sz="2400">
              <a:latin typeface="Times New Roman"/>
              <a:ea typeface="Times New Roman"/>
              <a:cs typeface="Times New Roman"/>
              <a:sym typeface="Times New Roman"/>
            </a:endParaRPr>
          </a:p>
        </p:txBody>
      </p:sp>
      <p:sp>
        <p:nvSpPr>
          <p:cNvPr id="2244" name="Google Shape;2244;p111"/>
          <p:cNvSpPr txBox="1"/>
          <p:nvPr>
            <p:ph idx="2" type="body"/>
          </p:nvPr>
        </p:nvSpPr>
        <p:spPr>
          <a:xfrm>
            <a:off x="3166542" y="1543100"/>
            <a:ext cx="14329500" cy="504000"/>
          </a:xfrm>
          <a:prstGeom prst="rect">
            <a:avLst/>
          </a:prstGeom>
          <a:noFill/>
          <a:ln>
            <a:noFill/>
          </a:ln>
        </p:spPr>
        <p:txBody>
          <a:bodyPr anchorCtr="0" anchor="t" bIns="81625" lIns="163275" spcFirstLastPara="1" rIns="163275" wrap="square" tIns="81625">
            <a:noAutofit/>
          </a:bodyPr>
          <a:lstStyle/>
          <a:p>
            <a:pPr indent="0" lvl="0" marL="0" rtl="0" algn="l">
              <a:lnSpc>
                <a:spcPct val="100000"/>
              </a:lnSpc>
              <a:spcBef>
                <a:spcPts val="0"/>
              </a:spcBef>
              <a:spcAft>
                <a:spcPts val="0"/>
              </a:spcAft>
              <a:buClr>
                <a:srgbClr val="8D8D8D"/>
              </a:buClr>
              <a:buSzPts val="2220"/>
              <a:buNone/>
            </a:pPr>
            <a:r>
              <a:rPr i="0" lang="en-US">
                <a:solidFill>
                  <a:srgbClr val="000000"/>
                </a:solidFill>
                <a:latin typeface="Times New Roman"/>
                <a:ea typeface="Times New Roman"/>
                <a:cs typeface="Times New Roman"/>
                <a:sym typeface="Times New Roman"/>
              </a:rPr>
              <a:t>A </a:t>
            </a:r>
            <a:r>
              <a:rPr i="0" lang="en-US" u="sng">
                <a:solidFill>
                  <a:schemeClr val="hlink"/>
                </a:solidFill>
                <a:latin typeface="Times New Roman"/>
                <a:ea typeface="Times New Roman"/>
                <a:cs typeface="Times New Roman"/>
                <a:sym typeface="Times New Roman"/>
                <a:hlinkClick r:id="rId3"/>
              </a:rPr>
              <a:t>double threshold</a:t>
            </a:r>
            <a:r>
              <a:rPr i="0" lang="en-US">
                <a:solidFill>
                  <a:srgbClr val="000000"/>
                </a:solidFill>
                <a:latin typeface="Times New Roman"/>
                <a:ea typeface="Times New Roman"/>
                <a:cs typeface="Times New Roman"/>
                <a:sym typeface="Times New Roman"/>
              </a:rPr>
              <a:t> filter to multibeam variables for the purpose of removing data (noise) within a specified range.</a:t>
            </a:r>
            <a:endParaRPr>
              <a:latin typeface="Times New Roman"/>
              <a:ea typeface="Times New Roman"/>
              <a:cs typeface="Times New Roman"/>
              <a:sym typeface="Times New Roman"/>
            </a:endParaRPr>
          </a:p>
        </p:txBody>
      </p:sp>
      <p:sp>
        <p:nvSpPr>
          <p:cNvPr id="2245" name="Google Shape;2245;p111"/>
          <p:cNvSpPr txBox="1"/>
          <p:nvPr>
            <p:ph idx="12" type="sldNum"/>
          </p:nvPr>
        </p:nvSpPr>
        <p:spPr>
          <a:xfrm>
            <a:off x="17151170" y="9432788"/>
            <a:ext cx="1080000" cy="547800"/>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15</a:t>
            </a:r>
            <a:endParaRPr/>
          </a:p>
        </p:txBody>
      </p:sp>
      <p:pic>
        <p:nvPicPr>
          <p:cNvPr id="2246" name="Google Shape;2246;p111"/>
          <p:cNvPicPr preferRelativeResize="0"/>
          <p:nvPr/>
        </p:nvPicPr>
        <p:blipFill>
          <a:blip r:embed="rId4">
            <a:alphaModFix/>
          </a:blip>
          <a:stretch>
            <a:fillRect/>
          </a:stretch>
        </p:blipFill>
        <p:spPr>
          <a:xfrm>
            <a:off x="4477725" y="7073350"/>
            <a:ext cx="9597675" cy="3054575"/>
          </a:xfrm>
          <a:prstGeom prst="rect">
            <a:avLst/>
          </a:prstGeom>
          <a:noFill/>
          <a:ln>
            <a:noFill/>
          </a:ln>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0" name="Shape 2250"/>
        <p:cNvGrpSpPr/>
        <p:nvPr/>
      </p:nvGrpSpPr>
      <p:grpSpPr>
        <a:xfrm>
          <a:off x="0" y="0"/>
          <a:ext cx="0" cy="0"/>
          <a:chOff x="0" y="0"/>
          <a:chExt cx="0" cy="0"/>
        </a:xfrm>
      </p:grpSpPr>
      <p:sp>
        <p:nvSpPr>
          <p:cNvPr id="2251" name="Google Shape;2251;p112"/>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noAutofit/>
          </a:bodyPr>
          <a:lstStyle/>
          <a:p>
            <a:pPr indent="0" lvl="0" marL="0" rtl="0" algn="l">
              <a:spcBef>
                <a:spcPts val="0"/>
              </a:spcBef>
              <a:spcAft>
                <a:spcPts val="0"/>
              </a:spcAft>
              <a:buClr>
                <a:srgbClr val="545454"/>
              </a:buClr>
              <a:buSzPts val="6000"/>
              <a:buFont typeface="Ultra"/>
              <a:buNone/>
            </a:pPr>
            <a:r>
              <a:rPr lang="en-US"/>
              <a:t>Edge map</a:t>
            </a:r>
            <a:endParaRPr>
              <a:solidFill>
                <a:schemeClr val="accent1"/>
              </a:solidFill>
              <a:latin typeface="Arial"/>
              <a:ea typeface="Arial"/>
              <a:cs typeface="Arial"/>
              <a:sym typeface="Arial"/>
            </a:endParaRPr>
          </a:p>
        </p:txBody>
      </p:sp>
      <p:sp>
        <p:nvSpPr>
          <p:cNvPr id="2252" name="Google Shape;2252;p112"/>
          <p:cNvSpPr txBox="1"/>
          <p:nvPr>
            <p:ph idx="1" type="body"/>
          </p:nvPr>
        </p:nvSpPr>
        <p:spPr>
          <a:xfrm>
            <a:off x="1078310" y="4279404"/>
            <a:ext cx="16200314" cy="3312368"/>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1200"/>
              </a:spcBef>
              <a:spcAft>
                <a:spcPts val="0"/>
              </a:spcAft>
              <a:buClr>
                <a:schemeClr val="dk2"/>
              </a:buClr>
              <a:buSzPts val="2000"/>
              <a:buNone/>
            </a:pPr>
            <a:r>
              <a:rPr lang="en-US" sz="2400">
                <a:solidFill>
                  <a:srgbClr val="404040"/>
                </a:solidFill>
                <a:latin typeface="Times New Roman"/>
                <a:ea typeface="Times New Roman"/>
                <a:cs typeface="Times New Roman"/>
                <a:sym typeface="Times New Roman"/>
              </a:rPr>
              <a:t>This stage decides which are the edges and which are not. For this, we need two threshold values, minVal and maxVal.</a:t>
            </a:r>
            <a:endParaRPr sz="2400">
              <a:latin typeface="Times New Roman"/>
              <a:ea typeface="Times New Roman"/>
              <a:cs typeface="Times New Roman"/>
              <a:sym typeface="Times New Roman"/>
            </a:endParaRPr>
          </a:p>
        </p:txBody>
      </p:sp>
      <p:sp>
        <p:nvSpPr>
          <p:cNvPr id="2253" name="Google Shape;2253;p112"/>
          <p:cNvSpPr txBox="1"/>
          <p:nvPr>
            <p:ph idx="2" type="body"/>
          </p:nvPr>
        </p:nvSpPr>
        <p:spPr>
          <a:xfrm>
            <a:off x="3166542" y="1543100"/>
            <a:ext cx="14329592" cy="504056"/>
          </a:xfrm>
          <a:prstGeom prst="rect">
            <a:avLst/>
          </a:prstGeom>
          <a:noFill/>
          <a:ln>
            <a:noFill/>
          </a:ln>
        </p:spPr>
        <p:txBody>
          <a:bodyPr anchorCtr="0" anchor="t" bIns="81625" lIns="163275" spcFirstLastPara="1" rIns="163275" wrap="square" tIns="81625">
            <a:noAutofit/>
          </a:bodyPr>
          <a:lstStyle/>
          <a:p>
            <a:pPr indent="0" lvl="0" marL="0" rtl="0" algn="l">
              <a:lnSpc>
                <a:spcPct val="100000"/>
              </a:lnSpc>
              <a:spcBef>
                <a:spcPts val="0"/>
              </a:spcBef>
              <a:spcAft>
                <a:spcPts val="0"/>
              </a:spcAft>
              <a:buClr>
                <a:srgbClr val="8D8D8D"/>
              </a:buClr>
              <a:buSzPts val="2220"/>
              <a:buNone/>
            </a:pPr>
            <a:r>
              <a:rPr b="1" lang="en-US">
                <a:solidFill>
                  <a:srgbClr val="000000"/>
                </a:solidFill>
                <a:latin typeface="Times New Roman"/>
                <a:ea typeface="Times New Roman"/>
                <a:cs typeface="Times New Roman"/>
                <a:sym typeface="Times New Roman"/>
              </a:rPr>
              <a:t>Canny operator uses a method called "</a:t>
            </a:r>
            <a:r>
              <a:rPr b="1" lang="en-US" u="sng">
                <a:solidFill>
                  <a:schemeClr val="hlink"/>
                </a:solidFill>
                <a:latin typeface="Times New Roman"/>
                <a:ea typeface="Times New Roman"/>
                <a:cs typeface="Times New Roman"/>
                <a:sym typeface="Times New Roman"/>
                <a:hlinkClick r:id="rId3"/>
              </a:rPr>
              <a:t>hysteresis</a:t>
            </a:r>
            <a:r>
              <a:rPr b="1" lang="en-US">
                <a:solidFill>
                  <a:srgbClr val="000000"/>
                </a:solidFill>
                <a:latin typeface="Times New Roman"/>
                <a:ea typeface="Times New Roman"/>
                <a:cs typeface="Times New Roman"/>
                <a:sym typeface="Times New Roman"/>
              </a:rPr>
              <a:t>"</a:t>
            </a:r>
            <a:endParaRPr b="1" i="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8D8D8D"/>
              </a:buClr>
              <a:buSzPts val="2220"/>
              <a:buNone/>
            </a:pPr>
            <a:r>
              <a:t/>
            </a:r>
            <a:endParaRPr b="1">
              <a:solidFill>
                <a:srgbClr val="000000"/>
              </a:solidFill>
              <a:latin typeface="Times New Roman"/>
              <a:ea typeface="Times New Roman"/>
              <a:cs typeface="Times New Roman"/>
              <a:sym typeface="Times New Roman"/>
            </a:endParaRPr>
          </a:p>
        </p:txBody>
      </p:sp>
      <p:sp>
        <p:nvSpPr>
          <p:cNvPr id="2254" name="Google Shape;2254;p112"/>
          <p:cNvSpPr txBox="1"/>
          <p:nvPr>
            <p:ph idx="11" type="ftr"/>
          </p:nvPr>
        </p:nvSpPr>
        <p:spPr>
          <a:xfrm>
            <a:off x="10507991" y="9463858"/>
            <a:ext cx="5790600" cy="547800"/>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255" name="Google Shape;2255;p112"/>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16</a:t>
            </a:r>
            <a:endParaRPr/>
          </a:p>
        </p:txBody>
      </p:sp>
      <p:pic>
        <p:nvPicPr>
          <p:cNvPr id="2256" name="Google Shape;2256;p112"/>
          <p:cNvPicPr preferRelativeResize="0"/>
          <p:nvPr/>
        </p:nvPicPr>
        <p:blipFill>
          <a:blip r:embed="rId4">
            <a:alphaModFix/>
          </a:blip>
          <a:stretch>
            <a:fillRect/>
          </a:stretch>
        </p:blipFill>
        <p:spPr>
          <a:xfrm>
            <a:off x="8121325" y="5790346"/>
            <a:ext cx="9534689" cy="3312375"/>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0" name="Shape 2260"/>
        <p:cNvGrpSpPr/>
        <p:nvPr/>
      </p:nvGrpSpPr>
      <p:grpSpPr>
        <a:xfrm>
          <a:off x="0" y="0"/>
          <a:ext cx="0" cy="0"/>
          <a:chOff x="0" y="0"/>
          <a:chExt cx="0" cy="0"/>
        </a:xfrm>
      </p:grpSpPr>
      <p:sp>
        <p:nvSpPr>
          <p:cNvPr id="2261" name="Google Shape;2261;p113"/>
          <p:cNvSpPr/>
          <p:nvPr>
            <p:ph idx="2" type="pic"/>
          </p:nvPr>
        </p:nvSpPr>
        <p:spPr>
          <a:xfrm>
            <a:off x="0" y="0"/>
            <a:ext cx="18286500" cy="10287000"/>
          </a:xfrm>
          <a:prstGeom prst="rect">
            <a:avLst/>
          </a:prstGeom>
          <a:solidFill>
            <a:srgbClr val="F2F2F2"/>
          </a:solidFill>
          <a:ln>
            <a:noFill/>
          </a:ln>
        </p:spPr>
        <p:txBody>
          <a:bodyPr anchorCtr="0" anchor="t" bIns="81625" lIns="163275" spcFirstLastPara="1" rIns="163275" wrap="square" tIns="81625">
            <a:noAutofit/>
          </a:bodyPr>
          <a:lstStyle/>
          <a:p>
            <a:pPr indent="0" lvl="0" marL="0" rtl="0" algn="l">
              <a:spcBef>
                <a:spcPts val="1200"/>
              </a:spcBef>
              <a:spcAft>
                <a:spcPts val="0"/>
              </a:spcAft>
              <a:buNone/>
            </a:pPr>
            <a:r>
              <a:t/>
            </a:r>
            <a:endParaRPr/>
          </a:p>
        </p:txBody>
      </p:sp>
      <p:sp>
        <p:nvSpPr>
          <p:cNvPr id="2262" name="Google Shape;2262;p113"/>
          <p:cNvSpPr/>
          <p:nvPr>
            <p:ph idx="1" type="body"/>
          </p:nvPr>
        </p:nvSpPr>
        <p:spPr>
          <a:xfrm>
            <a:off x="649736" y="2911252"/>
            <a:ext cx="6768600" cy="6768600"/>
          </a:xfrm>
          <a:prstGeom prst="ellipse">
            <a:avLst/>
          </a:prstGeom>
          <a:solidFill>
            <a:schemeClr val="accent1">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rPr lang="en-US"/>
              <a:t> </a:t>
            </a:r>
            <a:endParaRPr/>
          </a:p>
        </p:txBody>
      </p:sp>
      <p:sp>
        <p:nvSpPr>
          <p:cNvPr id="2263" name="Google Shape;2263;p113"/>
          <p:cNvSpPr/>
          <p:nvPr>
            <p:ph idx="3" type="body"/>
          </p:nvPr>
        </p:nvSpPr>
        <p:spPr>
          <a:xfrm>
            <a:off x="502246" y="2263180"/>
            <a:ext cx="1440300" cy="1440300"/>
          </a:xfrm>
          <a:prstGeom prst="ellipse">
            <a:avLst/>
          </a:prstGeom>
          <a:solidFill>
            <a:schemeClr val="accent3">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264" name="Google Shape;2264;p113"/>
          <p:cNvSpPr/>
          <p:nvPr>
            <p:ph idx="4" type="body"/>
          </p:nvPr>
        </p:nvSpPr>
        <p:spPr>
          <a:xfrm>
            <a:off x="7594055" y="6766640"/>
            <a:ext cx="936000" cy="936000"/>
          </a:xfrm>
          <a:prstGeom prst="ellipse">
            <a:avLst/>
          </a:prstGeom>
          <a:solidFill>
            <a:schemeClr val="accent2">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265" name="Google Shape;2265;p113"/>
          <p:cNvSpPr/>
          <p:nvPr>
            <p:ph idx="5" type="body"/>
          </p:nvPr>
        </p:nvSpPr>
        <p:spPr>
          <a:xfrm>
            <a:off x="7577521" y="7951812"/>
            <a:ext cx="1403100" cy="1403100"/>
          </a:xfrm>
          <a:prstGeom prst="ellipse">
            <a:avLst/>
          </a:prstGeom>
          <a:solidFill>
            <a:schemeClr val="accent5">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266" name="Google Shape;2266;p113"/>
          <p:cNvSpPr txBox="1"/>
          <p:nvPr>
            <p:ph idx="6" type="body"/>
          </p:nvPr>
        </p:nvSpPr>
        <p:spPr>
          <a:xfrm>
            <a:off x="610258" y="2263180"/>
            <a:ext cx="1224000" cy="1440300"/>
          </a:xfrm>
          <a:prstGeom prst="rect">
            <a:avLst/>
          </a:prstGeom>
          <a:noFill/>
          <a:ln>
            <a:noFill/>
          </a:ln>
        </p:spPr>
        <p:txBody>
          <a:bodyPr anchorCtr="0" anchor="ctr" bIns="81625" lIns="163275" spcFirstLastPara="1" rIns="163275" wrap="square" tIns="81625">
            <a:noAutofit/>
          </a:bodyPr>
          <a:lstStyle/>
          <a:p>
            <a:pPr indent="0" lvl="0" marL="0" rtl="0" algn="ctr">
              <a:lnSpc>
                <a:spcPct val="120000"/>
              </a:lnSpc>
              <a:spcBef>
                <a:spcPts val="0"/>
              </a:spcBef>
              <a:spcAft>
                <a:spcPts val="0"/>
              </a:spcAft>
              <a:buClr>
                <a:schemeClr val="lt1"/>
              </a:buClr>
              <a:buSzPts val="5400"/>
              <a:buNone/>
            </a:pPr>
            <a:r>
              <a:rPr lang="en-US"/>
              <a:t>2</a:t>
            </a:r>
            <a:endParaRPr/>
          </a:p>
        </p:txBody>
      </p:sp>
      <p:sp>
        <p:nvSpPr>
          <p:cNvPr id="2267" name="Google Shape;2267;p113"/>
          <p:cNvSpPr txBox="1"/>
          <p:nvPr>
            <p:ph idx="8" type="body"/>
          </p:nvPr>
        </p:nvSpPr>
        <p:spPr>
          <a:xfrm>
            <a:off x="865661" y="6439644"/>
            <a:ext cx="6336600" cy="1008000"/>
          </a:xfrm>
          <a:prstGeom prst="rect">
            <a:avLst/>
          </a:prstGeom>
          <a:noFill/>
          <a:ln>
            <a:noFill/>
          </a:ln>
        </p:spPr>
        <p:txBody>
          <a:bodyPr anchorCtr="0" anchor="ctr" bIns="81625" lIns="163275" spcFirstLastPara="1" rIns="163275" wrap="square" tIns="81625">
            <a:noAutofit/>
          </a:bodyPr>
          <a:lstStyle/>
          <a:p>
            <a:pPr indent="0" lvl="0" marL="0" rtl="0" algn="ctr">
              <a:lnSpc>
                <a:spcPct val="120000"/>
              </a:lnSpc>
              <a:spcBef>
                <a:spcPts val="0"/>
              </a:spcBef>
              <a:spcAft>
                <a:spcPts val="0"/>
              </a:spcAft>
              <a:buClr>
                <a:schemeClr val="lt1"/>
              </a:buClr>
              <a:buSzPts val="4400"/>
              <a:buNone/>
            </a:pPr>
            <a:r>
              <a:rPr lang="en-US">
                <a:latin typeface="Impact"/>
                <a:ea typeface="Impact"/>
                <a:cs typeface="Impact"/>
                <a:sym typeface="Impact"/>
              </a:rPr>
              <a:t>Shape trace </a:t>
            </a:r>
            <a:r>
              <a:rPr lang="en-US">
                <a:latin typeface="Impact"/>
                <a:ea typeface="Impact"/>
                <a:cs typeface="Impact"/>
                <a:sym typeface="Impact"/>
              </a:rPr>
              <a:t>of contours</a:t>
            </a:r>
            <a:endParaRPr>
              <a:latin typeface="Impact"/>
              <a:ea typeface="Impact"/>
              <a:cs typeface="Impact"/>
              <a:sym typeface="Impact"/>
            </a:endParaRPr>
          </a:p>
        </p:txBody>
      </p:sp>
      <p:sp>
        <p:nvSpPr>
          <p:cNvPr id="2268" name="Google Shape;2268;p113"/>
          <p:cNvSpPr/>
          <p:nvPr>
            <p:ph idx="9" type="body"/>
          </p:nvPr>
        </p:nvSpPr>
        <p:spPr>
          <a:xfrm>
            <a:off x="9431238" y="8298184"/>
            <a:ext cx="1185300" cy="1185300"/>
          </a:xfrm>
          <a:prstGeom prst="ellipse">
            <a:avLst/>
          </a:prstGeom>
          <a:solidFill>
            <a:schemeClr val="accent6">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269" name="Google Shape;2269;p113"/>
          <p:cNvSpPr/>
          <p:nvPr>
            <p:ph idx="13" type="body"/>
          </p:nvPr>
        </p:nvSpPr>
        <p:spPr>
          <a:xfrm>
            <a:off x="2086422" y="1872979"/>
            <a:ext cx="792000" cy="792000"/>
          </a:xfrm>
          <a:prstGeom prst="ellipse">
            <a:avLst/>
          </a:prstGeom>
          <a:solidFill>
            <a:schemeClr val="accent4">
              <a:alpha val="80000"/>
            </a:schemeClr>
          </a:solidFill>
          <a:ln>
            <a:noFill/>
          </a:ln>
        </p:spPr>
        <p:txBody>
          <a:bodyPr anchorCtr="0" anchor="t" bIns="81625" lIns="163275" spcFirstLastPara="1" rIns="163275" wrap="square" tIns="81625">
            <a:noAutofit/>
          </a:bodyPr>
          <a:lstStyle/>
          <a:p>
            <a:pPr indent="0" lvl="0" marL="0" rtl="0" algn="l">
              <a:lnSpc>
                <a:spcPct val="110000"/>
              </a:lnSpc>
              <a:spcBef>
                <a:spcPts val="0"/>
              </a:spcBef>
              <a:spcAft>
                <a:spcPts val="0"/>
              </a:spcAft>
              <a:buClr>
                <a:schemeClr val="dk2"/>
              </a:buClr>
              <a:buSzPts val="2220"/>
              <a:buNone/>
            </a:pPr>
            <a:r>
              <a:t/>
            </a:r>
            <a:endParaRPr sz="2220"/>
          </a:p>
        </p:txBody>
      </p:sp>
    </p:spTree>
  </p:cSld>
  <p:clrMapOvr>
    <a:masterClrMapping/>
  </p:clrMapOvr>
  <mc:AlternateContent>
    <mc:Choice Requires="p14">
      <p:transition spd="slow" p14:dur="12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8" name="Shape 2048"/>
        <p:cNvGrpSpPr/>
        <p:nvPr/>
      </p:nvGrpSpPr>
      <p:grpSpPr>
        <a:xfrm>
          <a:off x="0" y="0"/>
          <a:ext cx="0" cy="0"/>
          <a:chOff x="0" y="0"/>
          <a:chExt cx="0" cy="0"/>
        </a:xfrm>
      </p:grpSpPr>
      <p:sp>
        <p:nvSpPr>
          <p:cNvPr id="2049" name="Google Shape;2049;p96"/>
          <p:cNvSpPr txBox="1"/>
          <p:nvPr>
            <p:ph type="ctrTitle"/>
          </p:nvPr>
        </p:nvSpPr>
        <p:spPr>
          <a:xfrm>
            <a:off x="1371481" y="3972857"/>
            <a:ext cx="15543451" cy="1585999"/>
          </a:xfrm>
          <a:prstGeom prst="rect">
            <a:avLst/>
          </a:prstGeom>
          <a:noFill/>
          <a:ln>
            <a:noFill/>
          </a:ln>
        </p:spPr>
        <p:txBody>
          <a:bodyPr anchorCtr="0" anchor="t" bIns="81625" lIns="163275" spcFirstLastPara="1" rIns="163275" wrap="square" tIns="81625">
            <a:noAutofit/>
          </a:bodyPr>
          <a:lstStyle/>
          <a:p>
            <a:pPr indent="0" lvl="0" marL="0" rtl="0" algn="ctr">
              <a:spcBef>
                <a:spcPts val="0"/>
              </a:spcBef>
              <a:spcAft>
                <a:spcPts val="0"/>
              </a:spcAft>
              <a:buClr>
                <a:schemeClr val="accent1"/>
              </a:buClr>
              <a:buSzPts val="9600"/>
              <a:buFont typeface="Ultra"/>
              <a:buNone/>
            </a:pPr>
            <a:r>
              <a:rPr lang="en-US"/>
              <a:t>L</a:t>
            </a:r>
            <a:r>
              <a:rPr lang="en-US"/>
              <a:t>akeDiamond</a:t>
            </a:r>
            <a:r>
              <a:rPr lang="en-US"/>
              <a:t> </a:t>
            </a:r>
            <a:endParaRPr/>
          </a:p>
        </p:txBody>
      </p:sp>
      <p:sp>
        <p:nvSpPr>
          <p:cNvPr id="2050" name="Google Shape;2050;p96"/>
          <p:cNvSpPr txBox="1"/>
          <p:nvPr>
            <p:ph idx="1" type="body"/>
          </p:nvPr>
        </p:nvSpPr>
        <p:spPr>
          <a:xfrm>
            <a:off x="1366342" y="5503590"/>
            <a:ext cx="15553728" cy="864046"/>
          </a:xfrm>
          <a:prstGeom prst="rect">
            <a:avLst/>
          </a:prstGeom>
          <a:noFill/>
          <a:ln>
            <a:noFill/>
          </a:ln>
        </p:spPr>
        <p:txBody>
          <a:bodyPr anchorCtr="0" anchor="b" bIns="81625" lIns="163275" spcFirstLastPara="1" rIns="163275" wrap="square" tIns="81625">
            <a:noAutofit/>
          </a:bodyPr>
          <a:lstStyle/>
          <a:p>
            <a:pPr indent="0" lvl="0" marL="0" rtl="0" algn="ctr">
              <a:lnSpc>
                <a:spcPct val="120000"/>
              </a:lnSpc>
              <a:spcBef>
                <a:spcPts val="0"/>
              </a:spcBef>
              <a:spcAft>
                <a:spcPts val="0"/>
              </a:spcAft>
              <a:buClr>
                <a:schemeClr val="dk2"/>
              </a:buClr>
              <a:buSzPts val="4000"/>
              <a:buNone/>
            </a:pPr>
            <a:r>
              <a:rPr lang="en-US"/>
              <a:t>Shape detection</a:t>
            </a:r>
            <a:endParaRPr/>
          </a:p>
        </p:txBody>
      </p:sp>
      <p:sp>
        <p:nvSpPr>
          <p:cNvPr id="2051" name="Google Shape;2051;p96"/>
          <p:cNvSpPr txBox="1"/>
          <p:nvPr>
            <p:ph idx="2" type="subTitle"/>
          </p:nvPr>
        </p:nvSpPr>
        <p:spPr>
          <a:xfrm>
            <a:off x="1366342" y="8527876"/>
            <a:ext cx="15553728" cy="1512168"/>
          </a:xfrm>
          <a:prstGeom prst="rect">
            <a:avLst/>
          </a:prstGeom>
          <a:noFill/>
          <a:ln>
            <a:noFill/>
          </a:ln>
        </p:spPr>
        <p:txBody>
          <a:bodyPr anchorCtr="0" anchor="t" bIns="81625" lIns="163275" spcFirstLastPara="1" rIns="163275" wrap="square" tIns="81625">
            <a:noAutofit/>
          </a:bodyPr>
          <a:lstStyle/>
          <a:p>
            <a:pPr indent="0" lvl="0" marL="0" rtl="0" algn="ctr">
              <a:lnSpc>
                <a:spcPct val="120000"/>
              </a:lnSpc>
              <a:spcBef>
                <a:spcPts val="0"/>
              </a:spcBef>
              <a:spcAft>
                <a:spcPts val="0"/>
              </a:spcAft>
              <a:buClr>
                <a:srgbClr val="898989"/>
              </a:buClr>
              <a:buSzPts val="2000"/>
              <a:buNone/>
            </a:pPr>
            <a:r>
              <a:rPr lang="en-US" sz="3000"/>
              <a:t>14 - 12 - 2018</a:t>
            </a:r>
            <a:endParaRPr sz="3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3" name="Shape 2273"/>
        <p:cNvGrpSpPr/>
        <p:nvPr/>
      </p:nvGrpSpPr>
      <p:grpSpPr>
        <a:xfrm>
          <a:off x="0" y="0"/>
          <a:ext cx="0" cy="0"/>
          <a:chOff x="0" y="0"/>
          <a:chExt cx="0" cy="0"/>
        </a:xfrm>
      </p:grpSpPr>
      <p:sp>
        <p:nvSpPr>
          <p:cNvPr id="2274" name="Google Shape;2274;p114"/>
          <p:cNvSpPr txBox="1"/>
          <p:nvPr>
            <p:ph type="title"/>
          </p:nvPr>
        </p:nvSpPr>
        <p:spPr>
          <a:xfrm>
            <a:off x="9575254" y="1364343"/>
            <a:ext cx="7991100" cy="3096900"/>
          </a:xfrm>
          <a:prstGeom prst="rect">
            <a:avLst/>
          </a:prstGeom>
          <a:noFill/>
          <a:ln>
            <a:noFill/>
          </a:ln>
        </p:spPr>
        <p:txBody>
          <a:bodyPr anchorCtr="0" anchor="b" bIns="81625" lIns="163275" spcFirstLastPara="1" rIns="163275" wrap="square" tIns="81625">
            <a:noAutofit/>
          </a:bodyPr>
          <a:lstStyle/>
          <a:p>
            <a:pPr indent="0" lvl="0" marL="0" rtl="0" algn="ctr">
              <a:lnSpc>
                <a:spcPct val="115000"/>
              </a:lnSpc>
              <a:spcBef>
                <a:spcPts val="0"/>
              </a:spcBef>
              <a:spcAft>
                <a:spcPts val="600"/>
              </a:spcAft>
              <a:buClr>
                <a:srgbClr val="000000"/>
              </a:buClr>
              <a:buSzPts val="1100"/>
              <a:buFont typeface="Arial"/>
              <a:buNone/>
            </a:pPr>
            <a:r>
              <a:rPr b="1" lang="en-US" sz="4800">
                <a:solidFill>
                  <a:srgbClr val="404040"/>
                </a:solidFill>
                <a:latin typeface="Times New Roman"/>
                <a:ea typeface="Times New Roman"/>
                <a:cs typeface="Times New Roman"/>
                <a:sym typeface="Times New Roman"/>
              </a:rPr>
              <a:t>Ramer-Douglas-Peucker Algorithm</a:t>
            </a:r>
            <a:endParaRPr b="1" sz="4800">
              <a:solidFill>
                <a:schemeClr val="accent1"/>
              </a:solidFill>
              <a:latin typeface="Times New Roman"/>
              <a:ea typeface="Times New Roman"/>
              <a:cs typeface="Times New Roman"/>
              <a:sym typeface="Times New Roman"/>
            </a:endParaRPr>
          </a:p>
        </p:txBody>
      </p:sp>
      <p:sp>
        <p:nvSpPr>
          <p:cNvPr id="2275" name="Google Shape;2275;p114"/>
          <p:cNvSpPr txBox="1"/>
          <p:nvPr>
            <p:ph idx="1" type="body"/>
          </p:nvPr>
        </p:nvSpPr>
        <p:spPr>
          <a:xfrm>
            <a:off x="9593943" y="4702627"/>
            <a:ext cx="7996200" cy="3018900"/>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000"/>
              <a:buNone/>
            </a:pPr>
            <a:r>
              <a:rPr lang="en-US" sz="2400">
                <a:solidFill>
                  <a:srgbClr val="24292E"/>
                </a:solidFill>
                <a:latin typeface="Times New Roman"/>
                <a:ea typeface="Times New Roman"/>
                <a:cs typeface="Times New Roman"/>
                <a:sym typeface="Times New Roman"/>
              </a:rPr>
              <a:t>Python/NumPy implementation, </a:t>
            </a:r>
            <a:r>
              <a:rPr b="1" lang="en-US" sz="2400">
                <a:solidFill>
                  <a:srgbClr val="212121"/>
                </a:solidFill>
                <a:latin typeface="Times New Roman"/>
                <a:ea typeface="Times New Roman"/>
                <a:cs typeface="Times New Roman"/>
                <a:sym typeface="Times New Roman"/>
              </a:rPr>
              <a:t>serves to reduce the number of nodes and describe the contours by a set of segments.</a:t>
            </a:r>
            <a:endParaRPr sz="2400">
              <a:solidFill>
                <a:srgbClr val="24292E"/>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rPr lang="en-US" sz="2400">
                <a:solidFill>
                  <a:srgbClr val="404040"/>
                </a:solidFill>
                <a:latin typeface="Times New Roman"/>
                <a:ea typeface="Times New Roman"/>
                <a:cs typeface="Times New Roman"/>
                <a:sym typeface="Times New Roman"/>
              </a:rPr>
              <a:t>Used for reducing the number of points in a curve that is approximated by a series of points </a:t>
            </a:r>
            <a:r>
              <a:rPr lang="en-US" sz="2400">
                <a:solidFill>
                  <a:srgbClr val="24292E"/>
                </a:solidFill>
                <a:latin typeface="Times New Roman"/>
                <a:ea typeface="Times New Roman"/>
                <a:cs typeface="Times New Roman"/>
                <a:sym typeface="Times New Roman"/>
              </a:rPr>
              <a:t> for 2D and 3D data.</a:t>
            </a:r>
            <a:endParaRPr sz="2400">
              <a:solidFill>
                <a:srgbClr val="24292E"/>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rPr lang="en-US" sz="2400">
                <a:solidFill>
                  <a:srgbClr val="24292E"/>
                </a:solidFill>
                <a:latin typeface="Times New Roman"/>
                <a:ea typeface="Times New Roman"/>
                <a:cs typeface="Times New Roman"/>
                <a:sym typeface="Times New Roman"/>
              </a:rPr>
              <a:t>The split and merge algorithm for a better code and resource optimization.</a:t>
            </a:r>
            <a:endParaRPr sz="2400">
              <a:solidFill>
                <a:srgbClr val="24292E"/>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rPr lang="en-US" sz="2400">
                <a:solidFill>
                  <a:srgbClr val="24292E"/>
                </a:solidFill>
                <a:latin typeface="Times New Roman"/>
                <a:ea typeface="Times New Roman"/>
                <a:cs typeface="Times New Roman"/>
                <a:sym typeface="Times New Roman"/>
              </a:rPr>
              <a:t> </a:t>
            </a:r>
            <a:endParaRPr sz="2400">
              <a:solidFill>
                <a:srgbClr val="24292E"/>
              </a:solidFill>
              <a:latin typeface="Times New Roman"/>
              <a:ea typeface="Times New Roman"/>
              <a:cs typeface="Times New Roman"/>
              <a:sym typeface="Times New Roman"/>
            </a:endParaRPr>
          </a:p>
        </p:txBody>
      </p:sp>
      <p:sp>
        <p:nvSpPr>
          <p:cNvPr id="2276" name="Google Shape;2276;p114"/>
          <p:cNvSpPr txBox="1"/>
          <p:nvPr>
            <p:ph idx="11" type="ftr"/>
          </p:nvPr>
        </p:nvSpPr>
        <p:spPr>
          <a:xfrm>
            <a:off x="10509540" y="9464400"/>
            <a:ext cx="5790600" cy="547800"/>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277" name="Google Shape;2277;p114"/>
          <p:cNvSpPr txBox="1"/>
          <p:nvPr>
            <p:ph idx="12" type="sldNum"/>
          </p:nvPr>
        </p:nvSpPr>
        <p:spPr>
          <a:xfrm>
            <a:off x="17136094" y="9432788"/>
            <a:ext cx="1080000" cy="547800"/>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18</a:t>
            </a:r>
            <a:endParaRPr/>
          </a:p>
        </p:txBody>
      </p:sp>
      <p:sp>
        <p:nvSpPr>
          <p:cNvPr id="2278" name="Google Shape;2278;p114"/>
          <p:cNvSpPr/>
          <p:nvPr>
            <p:ph idx="2" type="pic"/>
          </p:nvPr>
        </p:nvSpPr>
        <p:spPr>
          <a:xfrm>
            <a:off x="-1" y="0"/>
            <a:ext cx="8999100" cy="10287000"/>
          </a:xfrm>
          <a:prstGeom prst="rect">
            <a:avLst/>
          </a:prstGeom>
          <a:noFill/>
          <a:ln>
            <a:noFill/>
          </a:ln>
        </p:spPr>
        <p:txBody>
          <a:bodyPr anchorCtr="0" anchor="t" bIns="81625" lIns="163275" spcFirstLastPara="1" rIns="163275" wrap="square" tIns="81625">
            <a:noAutofit/>
          </a:bodyPr>
          <a:lstStyle/>
          <a:p>
            <a:pPr indent="0" lvl="0" marL="0" rtl="0" algn="l">
              <a:spcBef>
                <a:spcPts val="1200"/>
              </a:spcBef>
              <a:spcAft>
                <a:spcPts val="0"/>
              </a:spcAft>
              <a:buNone/>
            </a:pPr>
            <a:r>
              <a:t/>
            </a:r>
            <a:endParaRPr/>
          </a:p>
        </p:txBody>
      </p:sp>
      <p:pic>
        <p:nvPicPr>
          <p:cNvPr id="2279" name="Google Shape;2279;p114"/>
          <p:cNvPicPr preferRelativeResize="0"/>
          <p:nvPr/>
        </p:nvPicPr>
        <p:blipFill>
          <a:blip r:embed="rId3">
            <a:alphaModFix/>
          </a:blip>
          <a:stretch>
            <a:fillRect/>
          </a:stretch>
        </p:blipFill>
        <p:spPr>
          <a:xfrm>
            <a:off x="9142425" y="7484925"/>
            <a:ext cx="8200050" cy="1750250"/>
          </a:xfrm>
          <a:prstGeom prst="rect">
            <a:avLst/>
          </a:prstGeom>
          <a:noFill/>
          <a:ln>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3" name="Shape 2283"/>
        <p:cNvGrpSpPr/>
        <p:nvPr/>
      </p:nvGrpSpPr>
      <p:grpSpPr>
        <a:xfrm>
          <a:off x="0" y="0"/>
          <a:ext cx="0" cy="0"/>
          <a:chOff x="0" y="0"/>
          <a:chExt cx="0" cy="0"/>
        </a:xfrm>
      </p:grpSpPr>
      <p:sp>
        <p:nvSpPr>
          <p:cNvPr id="2284" name="Google Shape;2284;p115"/>
          <p:cNvSpPr txBox="1"/>
          <p:nvPr>
            <p:ph type="title"/>
          </p:nvPr>
        </p:nvSpPr>
        <p:spPr>
          <a:xfrm>
            <a:off x="9575254" y="1364343"/>
            <a:ext cx="7991100" cy="3096900"/>
          </a:xfrm>
          <a:prstGeom prst="rect">
            <a:avLst/>
          </a:prstGeom>
          <a:noFill/>
          <a:ln>
            <a:noFill/>
          </a:ln>
        </p:spPr>
        <p:txBody>
          <a:bodyPr anchorCtr="0" anchor="b" bIns="81625" lIns="163275" spcFirstLastPara="1" rIns="163275" wrap="square" tIns="81625">
            <a:noAutofit/>
          </a:bodyPr>
          <a:lstStyle/>
          <a:p>
            <a:pPr indent="0" lvl="0" marL="0" rtl="0" algn="ctr">
              <a:lnSpc>
                <a:spcPct val="115000"/>
              </a:lnSpc>
              <a:spcBef>
                <a:spcPts val="0"/>
              </a:spcBef>
              <a:spcAft>
                <a:spcPts val="600"/>
              </a:spcAft>
              <a:buClr>
                <a:srgbClr val="000000"/>
              </a:buClr>
              <a:buSzPts val="1100"/>
              <a:buFont typeface="Arial"/>
              <a:buNone/>
            </a:pPr>
            <a:r>
              <a:rPr b="1" lang="en-US" sz="4800">
                <a:solidFill>
                  <a:srgbClr val="404040"/>
                </a:solidFill>
                <a:latin typeface="Times New Roman"/>
                <a:ea typeface="Times New Roman"/>
                <a:cs typeface="Times New Roman"/>
                <a:sym typeface="Times New Roman"/>
              </a:rPr>
              <a:t>The algorithm works recursively by the "divide and conquer" method.</a:t>
            </a:r>
            <a:endParaRPr b="1" sz="4800">
              <a:solidFill>
                <a:schemeClr val="accent1"/>
              </a:solidFill>
              <a:latin typeface="Times New Roman"/>
              <a:ea typeface="Times New Roman"/>
              <a:cs typeface="Times New Roman"/>
              <a:sym typeface="Times New Roman"/>
            </a:endParaRPr>
          </a:p>
        </p:txBody>
      </p:sp>
      <p:sp>
        <p:nvSpPr>
          <p:cNvPr id="2285" name="Google Shape;2285;p115"/>
          <p:cNvSpPr txBox="1"/>
          <p:nvPr>
            <p:ph idx="1" type="body"/>
          </p:nvPr>
        </p:nvSpPr>
        <p:spPr>
          <a:xfrm>
            <a:off x="9593943" y="4702627"/>
            <a:ext cx="7996200" cy="3018900"/>
          </a:xfrm>
          <a:prstGeom prst="rect">
            <a:avLst/>
          </a:prstGeom>
          <a:noFill/>
          <a:ln>
            <a:noFill/>
          </a:ln>
        </p:spPr>
        <p:txBody>
          <a:bodyPr anchorCtr="0" anchor="t" bIns="81625" lIns="163275" spcFirstLastPara="1" rIns="163275" wrap="square" tIns="81625">
            <a:noAutofit/>
          </a:bodyPr>
          <a:lstStyle/>
          <a:p>
            <a:pPr indent="-381000" lvl="0" marL="457200" marR="25400" rtl="0" algn="l">
              <a:lnSpc>
                <a:spcPct val="115000"/>
              </a:lnSpc>
              <a:spcBef>
                <a:spcPts val="0"/>
              </a:spcBef>
              <a:spcAft>
                <a:spcPts val="0"/>
              </a:spcAft>
              <a:buClr>
                <a:srgbClr val="212121"/>
              </a:buClr>
              <a:buSzPts val="2400"/>
              <a:buFont typeface="Times New Roman"/>
              <a:buAutoNum type="arabicPeriod"/>
            </a:pPr>
            <a:r>
              <a:rPr b="1" lang="en-US" sz="2400">
                <a:solidFill>
                  <a:srgbClr val="212121"/>
                </a:solidFill>
                <a:latin typeface="Times New Roman"/>
                <a:ea typeface="Times New Roman"/>
                <a:cs typeface="Times New Roman"/>
                <a:sym typeface="Times New Roman"/>
              </a:rPr>
              <a:t>At each step, all the nodes are traversed between the terminals and the node furthest from the segment</a:t>
            </a:r>
            <a:endParaRPr b="1" sz="2400">
              <a:solidFill>
                <a:srgbClr val="212121"/>
              </a:solidFill>
              <a:latin typeface="Times New Roman"/>
              <a:ea typeface="Times New Roman"/>
              <a:cs typeface="Times New Roman"/>
              <a:sym typeface="Times New Roman"/>
            </a:endParaRPr>
          </a:p>
          <a:p>
            <a:pPr indent="-381000" lvl="0" marL="457200" marR="25400" rtl="0" algn="l">
              <a:lnSpc>
                <a:spcPct val="115000"/>
              </a:lnSpc>
              <a:spcBef>
                <a:spcPts val="0"/>
              </a:spcBef>
              <a:spcAft>
                <a:spcPts val="0"/>
              </a:spcAft>
              <a:buClr>
                <a:srgbClr val="212121"/>
              </a:buClr>
              <a:buSzPts val="2400"/>
              <a:buFont typeface="Times New Roman"/>
              <a:buAutoNum type="arabicPeriod"/>
            </a:pPr>
            <a:r>
              <a:rPr b="1" lang="en-US" sz="2400">
                <a:solidFill>
                  <a:srgbClr val="212121"/>
                </a:solidFill>
                <a:latin typeface="Times New Roman"/>
                <a:ea typeface="Times New Roman"/>
                <a:cs typeface="Times New Roman"/>
                <a:sym typeface="Times New Roman"/>
              </a:rPr>
              <a:t>if there is no node between the terminals the algorithm ends,</a:t>
            </a:r>
            <a:endParaRPr b="1" sz="2400">
              <a:solidFill>
                <a:srgbClr val="212121"/>
              </a:solidFill>
              <a:latin typeface="Times New Roman"/>
              <a:ea typeface="Times New Roman"/>
              <a:cs typeface="Times New Roman"/>
              <a:sym typeface="Times New Roman"/>
            </a:endParaRPr>
          </a:p>
          <a:p>
            <a:pPr indent="-381000" lvl="0" marL="457200" marR="25400" rtl="0" algn="l">
              <a:lnSpc>
                <a:spcPct val="115000"/>
              </a:lnSpc>
              <a:spcBef>
                <a:spcPts val="0"/>
              </a:spcBef>
              <a:spcAft>
                <a:spcPts val="0"/>
              </a:spcAft>
              <a:buClr>
                <a:srgbClr val="212121"/>
              </a:buClr>
              <a:buSzPts val="2400"/>
              <a:buFont typeface="Times New Roman"/>
              <a:buAutoNum type="arabicPeriod"/>
            </a:pPr>
            <a:r>
              <a:rPr b="1" lang="en-US" sz="2400">
                <a:solidFill>
                  <a:srgbClr val="212121"/>
                </a:solidFill>
                <a:latin typeface="Times New Roman"/>
                <a:ea typeface="Times New Roman"/>
                <a:cs typeface="Times New Roman"/>
                <a:sym typeface="Times New Roman"/>
              </a:rPr>
              <a:t>The algorithm is called recursively on two sub-parts of the polyline: from the first terminal to the remote node, and from the remote node to the final terminal.</a:t>
            </a:r>
            <a:endParaRPr b="1" sz="2400">
              <a:solidFill>
                <a:srgbClr val="212121"/>
              </a:solidFill>
              <a:latin typeface="Times New Roman"/>
              <a:ea typeface="Times New Roman"/>
              <a:cs typeface="Times New Roman"/>
              <a:sym typeface="Times New Roman"/>
            </a:endParaRPr>
          </a:p>
          <a:p>
            <a:pPr indent="0" lvl="0" marL="457200" rtl="0" algn="l">
              <a:lnSpc>
                <a:spcPct val="120000"/>
              </a:lnSpc>
              <a:spcBef>
                <a:spcPts val="0"/>
              </a:spcBef>
              <a:spcAft>
                <a:spcPts val="0"/>
              </a:spcAft>
              <a:buNone/>
            </a:pPr>
            <a:r>
              <a:t/>
            </a:r>
            <a:endParaRPr b="1" sz="2400">
              <a:solidFill>
                <a:srgbClr val="24292E"/>
              </a:solidFill>
              <a:latin typeface="Times New Roman"/>
              <a:ea typeface="Times New Roman"/>
              <a:cs typeface="Times New Roman"/>
              <a:sym typeface="Times New Roman"/>
            </a:endParaRPr>
          </a:p>
        </p:txBody>
      </p:sp>
      <p:sp>
        <p:nvSpPr>
          <p:cNvPr id="2286" name="Google Shape;2286;p115"/>
          <p:cNvSpPr txBox="1"/>
          <p:nvPr>
            <p:ph idx="11" type="ftr"/>
          </p:nvPr>
        </p:nvSpPr>
        <p:spPr>
          <a:xfrm>
            <a:off x="10509540" y="9464400"/>
            <a:ext cx="5790600" cy="547800"/>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287" name="Google Shape;2287;p115"/>
          <p:cNvSpPr txBox="1"/>
          <p:nvPr>
            <p:ph idx="12" type="sldNum"/>
          </p:nvPr>
        </p:nvSpPr>
        <p:spPr>
          <a:xfrm>
            <a:off x="17136094" y="9432788"/>
            <a:ext cx="1080000" cy="547800"/>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19</a:t>
            </a:r>
            <a:endParaRPr/>
          </a:p>
        </p:txBody>
      </p:sp>
      <p:sp>
        <p:nvSpPr>
          <p:cNvPr id="2288" name="Google Shape;2288;p115"/>
          <p:cNvSpPr/>
          <p:nvPr>
            <p:ph idx="2" type="pic"/>
          </p:nvPr>
        </p:nvSpPr>
        <p:spPr>
          <a:xfrm>
            <a:off x="-1" y="0"/>
            <a:ext cx="8999100" cy="10287000"/>
          </a:xfrm>
          <a:prstGeom prst="rect">
            <a:avLst/>
          </a:prstGeom>
          <a:noFill/>
          <a:ln>
            <a:noFill/>
          </a:ln>
        </p:spPr>
        <p:txBody>
          <a:bodyPr anchorCtr="0" anchor="t" bIns="81625" lIns="163275" spcFirstLastPara="1" rIns="163275" wrap="square" tIns="81625">
            <a:noAutofit/>
          </a:bodyPr>
          <a:lstStyle/>
          <a:p>
            <a:pPr indent="0" lvl="0" marL="0" rtl="0" algn="l">
              <a:spcBef>
                <a:spcPts val="1200"/>
              </a:spcBef>
              <a:spcAft>
                <a:spcPts val="0"/>
              </a:spcAft>
              <a:buNone/>
            </a:pPr>
            <a:r>
              <a:t/>
            </a:r>
            <a:endParaRPr/>
          </a:p>
        </p:txBody>
      </p:sp>
      <p:pic>
        <p:nvPicPr>
          <p:cNvPr id="2289" name="Google Shape;2289;p115"/>
          <p:cNvPicPr preferRelativeResize="0"/>
          <p:nvPr/>
        </p:nvPicPr>
        <p:blipFill>
          <a:blip r:embed="rId3">
            <a:alphaModFix/>
          </a:blip>
          <a:stretch>
            <a:fillRect/>
          </a:stretch>
        </p:blipFill>
        <p:spPr>
          <a:xfrm>
            <a:off x="1589663" y="1095375"/>
            <a:ext cx="5819775" cy="8096250"/>
          </a:xfrm>
          <a:prstGeom prst="rect">
            <a:avLst/>
          </a:prstGeom>
          <a:noFill/>
          <a:ln>
            <a:noFill/>
          </a:ln>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3" name="Shape 2293"/>
        <p:cNvGrpSpPr/>
        <p:nvPr/>
      </p:nvGrpSpPr>
      <p:grpSpPr>
        <a:xfrm>
          <a:off x="0" y="0"/>
          <a:ext cx="0" cy="0"/>
          <a:chOff x="0" y="0"/>
          <a:chExt cx="0" cy="0"/>
        </a:xfrm>
      </p:grpSpPr>
      <p:sp>
        <p:nvSpPr>
          <p:cNvPr id="2294" name="Google Shape;2294;p116"/>
          <p:cNvSpPr txBox="1"/>
          <p:nvPr>
            <p:ph type="title"/>
          </p:nvPr>
        </p:nvSpPr>
        <p:spPr>
          <a:xfrm>
            <a:off x="9575254" y="1364343"/>
            <a:ext cx="7991100" cy="3096900"/>
          </a:xfrm>
          <a:prstGeom prst="rect">
            <a:avLst/>
          </a:prstGeom>
          <a:noFill/>
          <a:ln>
            <a:noFill/>
          </a:ln>
        </p:spPr>
        <p:txBody>
          <a:bodyPr anchorCtr="0" anchor="b" bIns="81625" lIns="163275" spcFirstLastPara="1" rIns="163275" wrap="square" tIns="81625">
            <a:noAutofit/>
          </a:bodyPr>
          <a:lstStyle/>
          <a:p>
            <a:pPr indent="0" lvl="0" marL="0" rtl="0" algn="ctr">
              <a:lnSpc>
                <a:spcPct val="115000"/>
              </a:lnSpc>
              <a:spcBef>
                <a:spcPts val="0"/>
              </a:spcBef>
              <a:spcAft>
                <a:spcPts val="600"/>
              </a:spcAft>
              <a:buClr>
                <a:srgbClr val="000000"/>
              </a:buClr>
              <a:buSzPts val="1100"/>
              <a:buFont typeface="Arial"/>
              <a:buNone/>
            </a:pPr>
            <a:r>
              <a:rPr b="1" lang="en-US" sz="4800">
                <a:solidFill>
                  <a:srgbClr val="404040"/>
                </a:solidFill>
                <a:latin typeface="Times New Roman"/>
                <a:ea typeface="Times New Roman"/>
                <a:cs typeface="Times New Roman"/>
                <a:sym typeface="Times New Roman"/>
              </a:rPr>
              <a:t>Ramer-Douglas-Peucker Algorithm complexity</a:t>
            </a:r>
            <a:endParaRPr b="1" sz="4800">
              <a:solidFill>
                <a:srgbClr val="404040"/>
              </a:solidFill>
              <a:latin typeface="Times New Roman"/>
              <a:ea typeface="Times New Roman"/>
              <a:cs typeface="Times New Roman"/>
              <a:sym typeface="Times New Roman"/>
            </a:endParaRPr>
          </a:p>
        </p:txBody>
      </p:sp>
      <p:sp>
        <p:nvSpPr>
          <p:cNvPr id="2295" name="Google Shape;2295;p116"/>
          <p:cNvSpPr txBox="1"/>
          <p:nvPr>
            <p:ph idx="1" type="body"/>
          </p:nvPr>
        </p:nvSpPr>
        <p:spPr>
          <a:xfrm>
            <a:off x="9593943" y="4702627"/>
            <a:ext cx="7996200" cy="3018900"/>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000"/>
              <a:buNone/>
            </a:pPr>
            <a:r>
              <a:rPr b="1" lang="en-US" sz="2400">
                <a:solidFill>
                  <a:srgbClr val="24292E"/>
                </a:solidFill>
                <a:latin typeface="Times New Roman"/>
                <a:ea typeface="Times New Roman"/>
                <a:cs typeface="Times New Roman"/>
                <a:sym typeface="Times New Roman"/>
              </a:rPr>
              <a:t>Closing cause:</a:t>
            </a:r>
            <a:endParaRPr b="1" sz="2400">
              <a:solidFill>
                <a:srgbClr val="24292E"/>
              </a:solidFill>
              <a:latin typeface="Times New Roman"/>
              <a:ea typeface="Times New Roman"/>
              <a:cs typeface="Times New Roman"/>
              <a:sym typeface="Times New Roman"/>
            </a:endParaRPr>
          </a:p>
          <a:p>
            <a:pPr indent="0" lvl="0" marL="0" marR="25400" rtl="0" algn="l">
              <a:lnSpc>
                <a:spcPct val="115000"/>
              </a:lnSpc>
              <a:spcBef>
                <a:spcPts val="0"/>
              </a:spcBef>
              <a:spcAft>
                <a:spcPts val="0"/>
              </a:spcAft>
              <a:buClr>
                <a:srgbClr val="000000"/>
              </a:buClr>
              <a:buSzPts val="1100"/>
              <a:buFont typeface="Arial"/>
              <a:buNone/>
            </a:pPr>
            <a:r>
              <a:rPr b="1" lang="en-US" sz="2400">
                <a:solidFill>
                  <a:srgbClr val="212121"/>
                </a:solidFill>
                <a:latin typeface="Times New Roman"/>
                <a:ea typeface="Times New Roman"/>
                <a:cs typeface="Times New Roman"/>
                <a:sym typeface="Times New Roman"/>
              </a:rPr>
              <a:t>the algorithm ends necessarily because in the worst case the polyline (or the polygon) is not simplifiable and each branch formed by the recursion will end when the terminals will not be separated by a node</a:t>
            </a:r>
            <a:endParaRPr b="1" sz="2400">
              <a:solidFill>
                <a:srgbClr val="212121"/>
              </a:solidFill>
              <a:latin typeface="Times New Roman"/>
              <a:ea typeface="Times New Roman"/>
              <a:cs typeface="Times New Roman"/>
              <a:sym typeface="Times New Roman"/>
            </a:endParaRPr>
          </a:p>
          <a:p>
            <a:pPr indent="0" lvl="0" marL="0" marR="25400" rtl="0" algn="l">
              <a:lnSpc>
                <a:spcPct val="115000"/>
              </a:lnSpc>
              <a:spcBef>
                <a:spcPts val="0"/>
              </a:spcBef>
              <a:spcAft>
                <a:spcPts val="0"/>
              </a:spcAft>
              <a:buClr>
                <a:srgbClr val="000000"/>
              </a:buClr>
              <a:buSzPts val="1100"/>
              <a:buFont typeface="Arial"/>
              <a:buNone/>
            </a:pPr>
            <a:r>
              <a:rPr b="1" lang="en-US" sz="2400">
                <a:solidFill>
                  <a:srgbClr val="212121"/>
                </a:solidFill>
                <a:latin typeface="Times New Roman"/>
                <a:ea typeface="Times New Roman"/>
                <a:cs typeface="Times New Roman"/>
                <a:sym typeface="Times New Roman"/>
              </a:rPr>
              <a:t>since at each iteration the number of recursion branches is multiplied by two and all nodes are visited.</a:t>
            </a:r>
            <a:endParaRPr b="1" sz="2400">
              <a:solidFill>
                <a:srgbClr val="212121"/>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rPr b="1" lang="en-US" sz="2400">
                <a:solidFill>
                  <a:srgbClr val="24292E"/>
                </a:solidFill>
                <a:latin typeface="Times New Roman"/>
                <a:ea typeface="Times New Roman"/>
                <a:cs typeface="Times New Roman"/>
                <a:sym typeface="Times New Roman"/>
              </a:rPr>
              <a:t> the complexity is:</a:t>
            </a:r>
            <a:endParaRPr b="1" sz="2400">
              <a:solidFill>
                <a:srgbClr val="24292E"/>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t/>
            </a:r>
            <a:endParaRPr b="1" sz="2400">
              <a:solidFill>
                <a:srgbClr val="24292E"/>
              </a:solidFill>
              <a:latin typeface="Times New Roman"/>
              <a:ea typeface="Times New Roman"/>
              <a:cs typeface="Times New Roman"/>
              <a:sym typeface="Times New Roman"/>
            </a:endParaRPr>
          </a:p>
          <a:p>
            <a:pPr indent="0" lvl="0" marL="0" marR="25400" rtl="0" algn="l">
              <a:lnSpc>
                <a:spcPct val="115000"/>
              </a:lnSpc>
              <a:spcBef>
                <a:spcPts val="0"/>
              </a:spcBef>
              <a:spcAft>
                <a:spcPts val="0"/>
              </a:spcAft>
              <a:buClr>
                <a:srgbClr val="000000"/>
              </a:buClr>
              <a:buSzPts val="1100"/>
              <a:buFont typeface="Arial"/>
              <a:buNone/>
            </a:pPr>
            <a:r>
              <a:rPr b="1" lang="en-US" sz="2400">
                <a:solidFill>
                  <a:srgbClr val="212121"/>
                </a:solidFill>
                <a:latin typeface="Times New Roman"/>
                <a:ea typeface="Times New Roman"/>
                <a:cs typeface="Times New Roman"/>
                <a:sym typeface="Times New Roman"/>
              </a:rPr>
              <a:t>to the case where each segment is forced to be cutted: </a:t>
            </a:r>
            <a:endParaRPr b="1" sz="2400">
              <a:solidFill>
                <a:srgbClr val="212121"/>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rPr b="1" lang="en-US" sz="2400">
                <a:solidFill>
                  <a:srgbClr val="24292E"/>
                </a:solidFill>
                <a:latin typeface="Times New Roman"/>
                <a:ea typeface="Times New Roman"/>
                <a:cs typeface="Times New Roman"/>
                <a:sym typeface="Times New Roman"/>
              </a:rPr>
              <a:t>.</a:t>
            </a:r>
            <a:endParaRPr b="1" sz="2400">
              <a:solidFill>
                <a:srgbClr val="24292E"/>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2"/>
              </a:buClr>
              <a:buSzPts val="2000"/>
              <a:buNone/>
            </a:pPr>
            <a:r>
              <a:rPr b="1" lang="en-US" sz="2400">
                <a:solidFill>
                  <a:srgbClr val="24292E"/>
                </a:solidFill>
                <a:latin typeface="Times New Roman"/>
                <a:ea typeface="Times New Roman"/>
                <a:cs typeface="Times New Roman"/>
                <a:sym typeface="Times New Roman"/>
              </a:rPr>
              <a:t> </a:t>
            </a:r>
            <a:endParaRPr b="1" sz="2400">
              <a:solidFill>
                <a:srgbClr val="24292E"/>
              </a:solidFill>
              <a:latin typeface="Times New Roman"/>
              <a:ea typeface="Times New Roman"/>
              <a:cs typeface="Times New Roman"/>
              <a:sym typeface="Times New Roman"/>
            </a:endParaRPr>
          </a:p>
        </p:txBody>
      </p:sp>
      <p:sp>
        <p:nvSpPr>
          <p:cNvPr id="2296" name="Google Shape;2296;p116"/>
          <p:cNvSpPr txBox="1"/>
          <p:nvPr>
            <p:ph idx="11" type="ftr"/>
          </p:nvPr>
        </p:nvSpPr>
        <p:spPr>
          <a:xfrm>
            <a:off x="10509540" y="9464400"/>
            <a:ext cx="5790600" cy="547800"/>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297" name="Google Shape;2297;p116"/>
          <p:cNvSpPr txBox="1"/>
          <p:nvPr>
            <p:ph idx="12" type="sldNum"/>
          </p:nvPr>
        </p:nvSpPr>
        <p:spPr>
          <a:xfrm>
            <a:off x="17136094" y="9432788"/>
            <a:ext cx="1080000" cy="547800"/>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20</a:t>
            </a:r>
            <a:endParaRPr/>
          </a:p>
        </p:txBody>
      </p:sp>
      <p:sp>
        <p:nvSpPr>
          <p:cNvPr id="2298" name="Google Shape;2298;p116"/>
          <p:cNvSpPr/>
          <p:nvPr>
            <p:ph idx="2" type="pic"/>
          </p:nvPr>
        </p:nvSpPr>
        <p:spPr>
          <a:xfrm>
            <a:off x="-1" y="0"/>
            <a:ext cx="8999100" cy="10287000"/>
          </a:xfrm>
          <a:prstGeom prst="rect">
            <a:avLst/>
          </a:prstGeom>
          <a:noFill/>
          <a:ln>
            <a:noFill/>
          </a:ln>
        </p:spPr>
        <p:txBody>
          <a:bodyPr anchorCtr="0" anchor="t" bIns="81625" lIns="163275" spcFirstLastPara="1" rIns="163275" wrap="square" tIns="81625">
            <a:noAutofit/>
          </a:bodyPr>
          <a:lstStyle/>
          <a:p>
            <a:pPr indent="0" lvl="0" marL="0" rtl="0" algn="l">
              <a:spcBef>
                <a:spcPts val="1200"/>
              </a:spcBef>
              <a:spcAft>
                <a:spcPts val="0"/>
              </a:spcAft>
              <a:buNone/>
            </a:pPr>
            <a:r>
              <a:t/>
            </a:r>
            <a:endParaRPr/>
          </a:p>
        </p:txBody>
      </p:sp>
      <p:pic>
        <p:nvPicPr>
          <p:cNvPr id="2299" name="Google Shape;2299;p116"/>
          <p:cNvPicPr preferRelativeResize="0"/>
          <p:nvPr/>
        </p:nvPicPr>
        <p:blipFill>
          <a:blip r:embed="rId3">
            <a:alphaModFix/>
          </a:blip>
          <a:stretch>
            <a:fillRect/>
          </a:stretch>
        </p:blipFill>
        <p:spPr>
          <a:xfrm>
            <a:off x="12704225" y="7830325"/>
            <a:ext cx="2524950" cy="680300"/>
          </a:xfrm>
          <a:prstGeom prst="rect">
            <a:avLst/>
          </a:prstGeom>
          <a:noFill/>
          <a:ln>
            <a:noFill/>
          </a:ln>
        </p:spPr>
      </p:pic>
      <p:pic>
        <p:nvPicPr>
          <p:cNvPr id="2300" name="Google Shape;2300;p116"/>
          <p:cNvPicPr preferRelativeResize="0"/>
          <p:nvPr/>
        </p:nvPicPr>
        <p:blipFill>
          <a:blip r:embed="rId4">
            <a:alphaModFix/>
          </a:blip>
          <a:stretch>
            <a:fillRect/>
          </a:stretch>
        </p:blipFill>
        <p:spPr>
          <a:xfrm>
            <a:off x="16893275" y="8455663"/>
            <a:ext cx="1165667" cy="547800"/>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4" name="Shape 2304"/>
        <p:cNvGrpSpPr/>
        <p:nvPr/>
      </p:nvGrpSpPr>
      <p:grpSpPr>
        <a:xfrm>
          <a:off x="0" y="0"/>
          <a:ext cx="0" cy="0"/>
          <a:chOff x="0" y="0"/>
          <a:chExt cx="0" cy="0"/>
        </a:xfrm>
      </p:grpSpPr>
      <p:sp>
        <p:nvSpPr>
          <p:cNvPr id="2305" name="Google Shape;2305;p117"/>
          <p:cNvSpPr/>
          <p:nvPr>
            <p:ph idx="2" type="pic"/>
          </p:nvPr>
        </p:nvSpPr>
        <p:spPr>
          <a:xfrm>
            <a:off x="0" y="0"/>
            <a:ext cx="18286500" cy="10287000"/>
          </a:xfrm>
          <a:prstGeom prst="rect">
            <a:avLst/>
          </a:prstGeom>
          <a:solidFill>
            <a:srgbClr val="F2F2F2"/>
          </a:solidFill>
          <a:ln>
            <a:noFill/>
          </a:ln>
        </p:spPr>
        <p:txBody>
          <a:bodyPr anchorCtr="0" anchor="t" bIns="81625" lIns="163275" spcFirstLastPara="1" rIns="163275" wrap="square" tIns="81625">
            <a:noAutofit/>
          </a:bodyPr>
          <a:lstStyle/>
          <a:p>
            <a:pPr indent="0" lvl="0" marL="0" rtl="0" algn="l">
              <a:spcBef>
                <a:spcPts val="1200"/>
              </a:spcBef>
              <a:spcAft>
                <a:spcPts val="0"/>
              </a:spcAft>
              <a:buNone/>
            </a:pPr>
            <a:r>
              <a:t/>
            </a:r>
            <a:endParaRPr/>
          </a:p>
        </p:txBody>
      </p:sp>
      <p:sp>
        <p:nvSpPr>
          <p:cNvPr id="2306" name="Google Shape;2306;p117"/>
          <p:cNvSpPr/>
          <p:nvPr>
            <p:ph idx="1" type="body"/>
          </p:nvPr>
        </p:nvSpPr>
        <p:spPr>
          <a:xfrm>
            <a:off x="610261" y="2911252"/>
            <a:ext cx="6768600" cy="6768600"/>
          </a:xfrm>
          <a:prstGeom prst="ellipse">
            <a:avLst/>
          </a:prstGeom>
          <a:solidFill>
            <a:schemeClr val="accent1">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rPr lang="en-US"/>
              <a:t> </a:t>
            </a:r>
            <a:endParaRPr/>
          </a:p>
        </p:txBody>
      </p:sp>
      <p:sp>
        <p:nvSpPr>
          <p:cNvPr id="2307" name="Google Shape;2307;p117"/>
          <p:cNvSpPr/>
          <p:nvPr>
            <p:ph idx="3" type="body"/>
          </p:nvPr>
        </p:nvSpPr>
        <p:spPr>
          <a:xfrm>
            <a:off x="502246" y="2263180"/>
            <a:ext cx="1440300" cy="1440300"/>
          </a:xfrm>
          <a:prstGeom prst="ellipse">
            <a:avLst/>
          </a:prstGeom>
          <a:solidFill>
            <a:schemeClr val="accent3">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308" name="Google Shape;2308;p117"/>
          <p:cNvSpPr/>
          <p:nvPr>
            <p:ph idx="4" type="body"/>
          </p:nvPr>
        </p:nvSpPr>
        <p:spPr>
          <a:xfrm>
            <a:off x="7594055" y="6766640"/>
            <a:ext cx="936000" cy="936000"/>
          </a:xfrm>
          <a:prstGeom prst="ellipse">
            <a:avLst/>
          </a:prstGeom>
          <a:solidFill>
            <a:schemeClr val="accent2">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309" name="Google Shape;2309;p117"/>
          <p:cNvSpPr/>
          <p:nvPr>
            <p:ph idx="5" type="body"/>
          </p:nvPr>
        </p:nvSpPr>
        <p:spPr>
          <a:xfrm>
            <a:off x="7577521" y="7951812"/>
            <a:ext cx="1403100" cy="1403100"/>
          </a:xfrm>
          <a:prstGeom prst="ellipse">
            <a:avLst/>
          </a:prstGeom>
          <a:solidFill>
            <a:schemeClr val="accent5">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310" name="Google Shape;2310;p117"/>
          <p:cNvSpPr txBox="1"/>
          <p:nvPr>
            <p:ph idx="6" type="body"/>
          </p:nvPr>
        </p:nvSpPr>
        <p:spPr>
          <a:xfrm>
            <a:off x="610258" y="2263180"/>
            <a:ext cx="1224000" cy="1440300"/>
          </a:xfrm>
          <a:prstGeom prst="rect">
            <a:avLst/>
          </a:prstGeom>
          <a:noFill/>
          <a:ln>
            <a:noFill/>
          </a:ln>
        </p:spPr>
        <p:txBody>
          <a:bodyPr anchorCtr="0" anchor="ctr" bIns="81625" lIns="163275" spcFirstLastPara="1" rIns="163275" wrap="square" tIns="81625">
            <a:noAutofit/>
          </a:bodyPr>
          <a:lstStyle/>
          <a:p>
            <a:pPr indent="0" lvl="0" marL="0" rtl="0" algn="ctr">
              <a:lnSpc>
                <a:spcPct val="120000"/>
              </a:lnSpc>
              <a:spcBef>
                <a:spcPts val="0"/>
              </a:spcBef>
              <a:spcAft>
                <a:spcPts val="0"/>
              </a:spcAft>
              <a:buClr>
                <a:schemeClr val="lt1"/>
              </a:buClr>
              <a:buSzPts val="5400"/>
              <a:buNone/>
            </a:pPr>
            <a:r>
              <a:rPr lang="en-US"/>
              <a:t>2</a:t>
            </a:r>
            <a:endParaRPr/>
          </a:p>
        </p:txBody>
      </p:sp>
      <p:sp>
        <p:nvSpPr>
          <p:cNvPr id="2311" name="Google Shape;2311;p117"/>
          <p:cNvSpPr txBox="1"/>
          <p:nvPr>
            <p:ph idx="8" type="body"/>
          </p:nvPr>
        </p:nvSpPr>
        <p:spPr>
          <a:xfrm>
            <a:off x="826261" y="5523244"/>
            <a:ext cx="6336600" cy="1008000"/>
          </a:xfrm>
          <a:prstGeom prst="rect">
            <a:avLst/>
          </a:prstGeom>
          <a:noFill/>
          <a:ln>
            <a:noFill/>
          </a:ln>
        </p:spPr>
        <p:txBody>
          <a:bodyPr anchorCtr="0" anchor="ctr" bIns="81625" lIns="163275" spcFirstLastPara="1" rIns="163275" wrap="square" tIns="81625">
            <a:noAutofit/>
          </a:bodyPr>
          <a:lstStyle/>
          <a:p>
            <a:pPr indent="0" lvl="0" marL="0" rtl="0" algn="ctr">
              <a:lnSpc>
                <a:spcPct val="130000"/>
              </a:lnSpc>
              <a:spcBef>
                <a:spcPts val="1700"/>
              </a:spcBef>
              <a:spcAft>
                <a:spcPts val="0"/>
              </a:spcAft>
              <a:buClr>
                <a:srgbClr val="000000"/>
              </a:buClr>
              <a:buSzPts val="1100"/>
              <a:buNone/>
            </a:pPr>
            <a:r>
              <a:rPr b="1" lang="en-US" sz="4800">
                <a:solidFill>
                  <a:srgbClr val="FFFFFF"/>
                </a:solidFill>
                <a:latin typeface="Times New Roman"/>
                <a:ea typeface="Times New Roman"/>
                <a:cs typeface="Times New Roman"/>
                <a:sym typeface="Times New Roman"/>
              </a:rPr>
              <a:t>Classification of edges’</a:t>
            </a:r>
            <a:endParaRPr b="1" sz="4800">
              <a:solidFill>
                <a:srgbClr val="FFFFFF"/>
              </a:solidFill>
              <a:latin typeface="Times New Roman"/>
              <a:ea typeface="Times New Roman"/>
              <a:cs typeface="Times New Roman"/>
              <a:sym typeface="Times New Roman"/>
            </a:endParaRPr>
          </a:p>
          <a:p>
            <a:pPr indent="0" lvl="0" marL="0" rtl="0" algn="ctr">
              <a:lnSpc>
                <a:spcPct val="130000"/>
              </a:lnSpc>
              <a:spcBef>
                <a:spcPts val="1700"/>
              </a:spcBef>
              <a:spcAft>
                <a:spcPts val="400"/>
              </a:spcAft>
              <a:buClr>
                <a:srgbClr val="000000"/>
              </a:buClr>
              <a:buSzPts val="1100"/>
              <a:buNone/>
            </a:pPr>
            <a:r>
              <a:rPr b="1" lang="en-US" sz="4800">
                <a:solidFill>
                  <a:srgbClr val="FFFFFF"/>
                </a:solidFill>
                <a:latin typeface="Times New Roman"/>
                <a:ea typeface="Times New Roman"/>
                <a:cs typeface="Times New Roman"/>
                <a:sym typeface="Times New Roman"/>
              </a:rPr>
              <a:t>algorithm</a:t>
            </a:r>
            <a:endParaRPr b="1" sz="4800">
              <a:solidFill>
                <a:srgbClr val="FFFFFF"/>
              </a:solidFill>
              <a:latin typeface="Times New Roman"/>
              <a:ea typeface="Times New Roman"/>
              <a:cs typeface="Times New Roman"/>
              <a:sym typeface="Times New Roman"/>
            </a:endParaRPr>
          </a:p>
        </p:txBody>
      </p:sp>
      <p:sp>
        <p:nvSpPr>
          <p:cNvPr id="2312" name="Google Shape;2312;p117"/>
          <p:cNvSpPr/>
          <p:nvPr>
            <p:ph idx="9" type="body"/>
          </p:nvPr>
        </p:nvSpPr>
        <p:spPr>
          <a:xfrm>
            <a:off x="9431238" y="8298184"/>
            <a:ext cx="1185300" cy="1185300"/>
          </a:xfrm>
          <a:prstGeom prst="ellipse">
            <a:avLst/>
          </a:prstGeom>
          <a:solidFill>
            <a:schemeClr val="accent6">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313" name="Google Shape;2313;p117"/>
          <p:cNvSpPr/>
          <p:nvPr>
            <p:ph idx="13" type="body"/>
          </p:nvPr>
        </p:nvSpPr>
        <p:spPr>
          <a:xfrm>
            <a:off x="2086422" y="1872979"/>
            <a:ext cx="792000" cy="792000"/>
          </a:xfrm>
          <a:prstGeom prst="ellipse">
            <a:avLst/>
          </a:prstGeom>
          <a:solidFill>
            <a:schemeClr val="accent4">
              <a:alpha val="80000"/>
            </a:schemeClr>
          </a:solidFill>
          <a:ln>
            <a:noFill/>
          </a:ln>
        </p:spPr>
        <p:txBody>
          <a:bodyPr anchorCtr="0" anchor="t" bIns="81625" lIns="163275" spcFirstLastPara="1" rIns="163275" wrap="square" tIns="81625">
            <a:noAutofit/>
          </a:bodyPr>
          <a:lstStyle/>
          <a:p>
            <a:pPr indent="0" lvl="0" marL="0" rtl="0" algn="l">
              <a:lnSpc>
                <a:spcPct val="110000"/>
              </a:lnSpc>
              <a:spcBef>
                <a:spcPts val="0"/>
              </a:spcBef>
              <a:spcAft>
                <a:spcPts val="0"/>
              </a:spcAft>
              <a:buClr>
                <a:schemeClr val="dk2"/>
              </a:buClr>
              <a:buSzPts val="2220"/>
              <a:buNone/>
            </a:pPr>
            <a:r>
              <a:t/>
            </a:r>
            <a:endParaRPr sz="2220"/>
          </a:p>
        </p:txBody>
      </p:sp>
    </p:spTree>
  </p:cSld>
  <p:clrMapOvr>
    <a:masterClrMapping/>
  </p:clrMapOvr>
  <mc:AlternateContent>
    <mc:Choice Requires="p14">
      <p:transition spd="slow" p14:dur="12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7" name="Shape 2317"/>
        <p:cNvGrpSpPr/>
        <p:nvPr/>
      </p:nvGrpSpPr>
      <p:grpSpPr>
        <a:xfrm>
          <a:off x="0" y="0"/>
          <a:ext cx="0" cy="0"/>
          <a:chOff x="0" y="0"/>
          <a:chExt cx="0" cy="0"/>
        </a:xfrm>
      </p:grpSpPr>
      <p:sp>
        <p:nvSpPr>
          <p:cNvPr id="2318" name="Google Shape;2318;p118"/>
          <p:cNvSpPr txBox="1"/>
          <p:nvPr>
            <p:ph type="title"/>
          </p:nvPr>
        </p:nvSpPr>
        <p:spPr>
          <a:xfrm>
            <a:off x="9222200" y="282425"/>
            <a:ext cx="9064200" cy="2404500"/>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Clr>
                <a:schemeClr val="lt1"/>
              </a:buClr>
              <a:buSzPts val="7200"/>
              <a:buFont typeface="Ultra"/>
              <a:buNone/>
            </a:pPr>
            <a:r>
              <a:rPr lang="en-US" sz="4800">
                <a:solidFill>
                  <a:srgbClr val="000000"/>
                </a:solidFill>
              </a:rPr>
              <a:t>Canny edge algorithm</a:t>
            </a:r>
            <a:endParaRPr sz="4800">
              <a:solidFill>
                <a:srgbClr val="000000"/>
              </a:solidFill>
            </a:endParaRPr>
          </a:p>
          <a:p>
            <a:pPr indent="0" lvl="0" marL="0" rtl="0" algn="ctr">
              <a:spcBef>
                <a:spcPts val="0"/>
              </a:spcBef>
              <a:spcAft>
                <a:spcPts val="0"/>
              </a:spcAft>
              <a:buClr>
                <a:schemeClr val="lt1"/>
              </a:buClr>
              <a:buSzPts val="7200"/>
              <a:buFont typeface="Ultra"/>
              <a:buNone/>
            </a:pPr>
            <a:r>
              <a:rPr lang="en-US" sz="4800">
                <a:solidFill>
                  <a:srgbClr val="000000"/>
                </a:solidFill>
              </a:rPr>
              <a:t>complexity</a:t>
            </a:r>
            <a:endParaRPr sz="4800">
              <a:solidFill>
                <a:srgbClr val="000000"/>
              </a:solidFill>
            </a:endParaRPr>
          </a:p>
        </p:txBody>
      </p:sp>
      <p:sp>
        <p:nvSpPr>
          <p:cNvPr id="2319" name="Google Shape;2319;p118"/>
          <p:cNvSpPr txBox="1"/>
          <p:nvPr>
            <p:ph idx="1" type="body"/>
          </p:nvPr>
        </p:nvSpPr>
        <p:spPr>
          <a:xfrm>
            <a:off x="9593943" y="2486299"/>
            <a:ext cx="7996244" cy="5314402"/>
          </a:xfrm>
          <a:prstGeom prst="rect">
            <a:avLst/>
          </a:prstGeom>
          <a:noFill/>
          <a:ln>
            <a:noFill/>
          </a:ln>
        </p:spPr>
        <p:txBody>
          <a:bodyPr anchorCtr="0" anchor="ctr" bIns="81625" lIns="163275" spcFirstLastPara="1" rIns="163275" wrap="square" tIns="81625">
            <a:noAutofit/>
          </a:bodyPr>
          <a:lstStyle/>
          <a:p>
            <a:pPr indent="0" lvl="0" marL="0" rtl="0" algn="l">
              <a:lnSpc>
                <a:spcPct val="120000"/>
              </a:lnSpc>
              <a:spcBef>
                <a:spcPts val="1200"/>
              </a:spcBef>
              <a:spcAft>
                <a:spcPts val="0"/>
              </a:spcAft>
              <a:buClr>
                <a:schemeClr val="accent5"/>
              </a:buClr>
              <a:buSzPts val="2000"/>
              <a:buNone/>
            </a:pPr>
            <a:r>
              <a:rPr b="1" lang="en-US" sz="2400">
                <a:solidFill>
                  <a:srgbClr val="242729"/>
                </a:solidFill>
                <a:latin typeface="Times New Roman"/>
                <a:ea typeface="Times New Roman"/>
                <a:cs typeface="Times New Roman"/>
                <a:sym typeface="Times New Roman"/>
              </a:rPr>
              <a:t>Using the </a:t>
            </a:r>
            <a:r>
              <a:rPr b="1" lang="en-US" sz="2400" u="sng">
                <a:solidFill>
                  <a:schemeClr val="hlink"/>
                </a:solidFill>
                <a:latin typeface="Times New Roman"/>
                <a:ea typeface="Times New Roman"/>
                <a:cs typeface="Times New Roman"/>
                <a:sym typeface="Times New Roman"/>
                <a:hlinkClick r:id="rId3"/>
              </a:rPr>
              <a:t>FFT</a:t>
            </a:r>
            <a:r>
              <a:rPr b="1" lang="en-US" sz="2400">
                <a:solidFill>
                  <a:srgbClr val="242729"/>
                </a:solidFill>
                <a:latin typeface="Times New Roman"/>
                <a:ea typeface="Times New Roman"/>
                <a:cs typeface="Times New Roman"/>
                <a:sym typeface="Times New Roman"/>
              </a:rPr>
              <a:t>, it's possible to implement convolutions in time O(n log n).</a:t>
            </a:r>
            <a:endParaRPr b="1" sz="2400">
              <a:solidFill>
                <a:srgbClr val="242729"/>
              </a:solidFill>
              <a:latin typeface="Times New Roman"/>
              <a:ea typeface="Times New Roman"/>
              <a:cs typeface="Times New Roman"/>
              <a:sym typeface="Times New Roman"/>
            </a:endParaRPr>
          </a:p>
          <a:p>
            <a:pPr indent="0" lvl="0" marL="0" rtl="0" algn="l">
              <a:lnSpc>
                <a:spcPct val="120000"/>
              </a:lnSpc>
              <a:spcBef>
                <a:spcPts val="1200"/>
              </a:spcBef>
              <a:spcAft>
                <a:spcPts val="0"/>
              </a:spcAft>
              <a:buClr>
                <a:schemeClr val="accent5"/>
              </a:buClr>
              <a:buSzPts val="2000"/>
              <a:buNone/>
            </a:pPr>
            <a:r>
              <a:rPr b="1" lang="en-US" sz="2400">
                <a:solidFill>
                  <a:srgbClr val="242729"/>
                </a:solidFill>
                <a:latin typeface="Times New Roman"/>
                <a:ea typeface="Times New Roman"/>
                <a:cs typeface="Times New Roman"/>
                <a:sym typeface="Times New Roman"/>
              </a:rPr>
              <a:t>If the image has dimensions m × n, the time complexity will be O((m*n) log (m*n)) .</a:t>
            </a:r>
            <a:endParaRPr b="1" sz="2400">
              <a:solidFill>
                <a:srgbClr val="242729"/>
              </a:solidFill>
              <a:latin typeface="Times New Roman"/>
              <a:ea typeface="Times New Roman"/>
              <a:cs typeface="Times New Roman"/>
              <a:sym typeface="Times New Roman"/>
            </a:endParaRPr>
          </a:p>
          <a:p>
            <a:pPr indent="0" lvl="0" marL="0" rtl="0" algn="l">
              <a:lnSpc>
                <a:spcPct val="120000"/>
              </a:lnSpc>
              <a:spcBef>
                <a:spcPts val="1200"/>
              </a:spcBef>
              <a:spcAft>
                <a:spcPts val="0"/>
              </a:spcAft>
              <a:buClr>
                <a:schemeClr val="accent5"/>
              </a:buClr>
              <a:buSzPts val="2000"/>
              <a:buNone/>
            </a:pPr>
            <a:r>
              <a:rPr b="1" lang="en-US" sz="2400">
                <a:solidFill>
                  <a:srgbClr val="242729"/>
                </a:solidFill>
                <a:latin typeface="Times New Roman"/>
                <a:ea typeface="Times New Roman"/>
                <a:cs typeface="Times New Roman"/>
                <a:sym typeface="Times New Roman"/>
              </a:rPr>
              <a:t>By removing all the high and low values, then dropping all other pixels that aren't near other pixels that  can be done in time O(m*n):</a:t>
            </a:r>
            <a:endParaRPr b="1" sz="2400">
              <a:solidFill>
                <a:srgbClr val="242729"/>
              </a:solidFill>
              <a:latin typeface="Times New Roman"/>
              <a:ea typeface="Times New Roman"/>
              <a:cs typeface="Times New Roman"/>
              <a:sym typeface="Times New Roman"/>
            </a:endParaRPr>
          </a:p>
          <a:p>
            <a:pPr indent="0" lvl="0" marL="0" rtl="0" algn="ctr">
              <a:lnSpc>
                <a:spcPct val="120000"/>
              </a:lnSpc>
              <a:spcBef>
                <a:spcPts val="1200"/>
              </a:spcBef>
              <a:spcAft>
                <a:spcPts val="0"/>
              </a:spcAft>
              <a:buClr>
                <a:schemeClr val="accent5"/>
              </a:buClr>
              <a:buSzPts val="2000"/>
              <a:buNone/>
            </a:pPr>
            <a:r>
              <a:rPr b="1" lang="en-US" sz="2400">
                <a:solidFill>
                  <a:srgbClr val="242729"/>
                </a:solidFill>
                <a:latin typeface="Times New Roman"/>
                <a:ea typeface="Times New Roman"/>
                <a:cs typeface="Times New Roman"/>
                <a:sym typeface="Times New Roman"/>
              </a:rPr>
              <a:t>Overall time complexity is O((m*n) log(m*n))</a:t>
            </a:r>
            <a:endParaRPr b="1" sz="2400">
              <a:solidFill>
                <a:srgbClr val="242729"/>
              </a:solidFill>
              <a:latin typeface="Times New Roman"/>
              <a:ea typeface="Times New Roman"/>
              <a:cs typeface="Times New Roman"/>
              <a:sym typeface="Times New Roman"/>
            </a:endParaRPr>
          </a:p>
        </p:txBody>
      </p:sp>
      <p:sp>
        <p:nvSpPr>
          <p:cNvPr id="2320" name="Google Shape;2320;p118"/>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321" name="Google Shape;2321;p118"/>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22</a:t>
            </a:r>
            <a:endParaRPr/>
          </a:p>
        </p:txBody>
      </p:sp>
      <p:pic>
        <p:nvPicPr>
          <p:cNvPr id="2322" name="Google Shape;2322;p118"/>
          <p:cNvPicPr preferRelativeResize="0"/>
          <p:nvPr/>
        </p:nvPicPr>
        <p:blipFill>
          <a:blip r:embed="rId4">
            <a:alphaModFix/>
          </a:blip>
          <a:stretch>
            <a:fillRect/>
          </a:stretch>
        </p:blipFill>
        <p:spPr>
          <a:xfrm>
            <a:off x="563525" y="1603950"/>
            <a:ext cx="7746050" cy="7874750"/>
          </a:xfrm>
          <a:prstGeom prst="rect">
            <a:avLst/>
          </a:prstGeom>
          <a:noFill/>
          <a:ln>
            <a:noFill/>
          </a:ln>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6" name="Shape 2326"/>
        <p:cNvGrpSpPr/>
        <p:nvPr/>
      </p:nvGrpSpPr>
      <p:grpSpPr>
        <a:xfrm>
          <a:off x="0" y="0"/>
          <a:ext cx="0" cy="0"/>
          <a:chOff x="0" y="0"/>
          <a:chExt cx="0" cy="0"/>
        </a:xfrm>
      </p:grpSpPr>
      <p:sp>
        <p:nvSpPr>
          <p:cNvPr id="2327" name="Google Shape;2327;p119"/>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328" name="Google Shape;2328;p119"/>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23</a:t>
            </a:r>
            <a:endParaRPr/>
          </a:p>
        </p:txBody>
      </p:sp>
      <p:sp>
        <p:nvSpPr>
          <p:cNvPr id="2329" name="Google Shape;2329;p119"/>
          <p:cNvSpPr txBox="1"/>
          <p:nvPr>
            <p:ph idx="1" type="body"/>
          </p:nvPr>
        </p:nvSpPr>
        <p:spPr>
          <a:xfrm rot="1379986">
            <a:off x="-542843" y="1353541"/>
            <a:ext cx="5812235" cy="1060870"/>
          </a:xfrm>
          <a:prstGeom prst="rect">
            <a:avLst/>
          </a:prstGeom>
          <a:noFill/>
          <a:ln>
            <a:noFill/>
          </a:ln>
        </p:spPr>
        <p:txBody>
          <a:bodyPr anchorCtr="0" anchor="ctr" bIns="81625" lIns="163275" spcFirstLastPara="1" rIns="163275" wrap="square" tIns="81625">
            <a:noAutofit/>
          </a:bodyPr>
          <a:lstStyle/>
          <a:p>
            <a:pPr indent="0" lvl="0" marL="0" rtl="0" algn="r">
              <a:lnSpc>
                <a:spcPct val="120000"/>
              </a:lnSpc>
              <a:spcBef>
                <a:spcPts val="0"/>
              </a:spcBef>
              <a:spcAft>
                <a:spcPts val="0"/>
              </a:spcAft>
              <a:buClr>
                <a:schemeClr val="lt1"/>
              </a:buClr>
              <a:buSzPts val="3200"/>
              <a:buNone/>
            </a:pPr>
            <a:r>
              <a:rPr b="1" lang="en-US"/>
              <a:t>Canny edge detector</a:t>
            </a:r>
            <a:endParaRPr b="1"/>
          </a:p>
        </p:txBody>
      </p:sp>
      <p:sp>
        <p:nvSpPr>
          <p:cNvPr id="2330" name="Google Shape;2330;p119"/>
          <p:cNvSpPr txBox="1"/>
          <p:nvPr>
            <p:ph idx="2" type="body"/>
          </p:nvPr>
        </p:nvSpPr>
        <p:spPr>
          <a:xfrm rot="1380000">
            <a:off x="1279776" y="3627307"/>
            <a:ext cx="3914371" cy="1060769"/>
          </a:xfrm>
          <a:prstGeom prst="rect">
            <a:avLst/>
          </a:prstGeom>
          <a:noFill/>
          <a:ln>
            <a:noFill/>
          </a:ln>
        </p:spPr>
        <p:txBody>
          <a:bodyPr anchorCtr="0" anchor="ctr" bIns="81625" lIns="163275" spcFirstLastPara="1" rIns="163275" wrap="square" tIns="81625">
            <a:noAutofit/>
          </a:bodyPr>
          <a:lstStyle/>
          <a:p>
            <a:pPr indent="0" lvl="0" marL="0" rtl="0" algn="r">
              <a:lnSpc>
                <a:spcPct val="120000"/>
              </a:lnSpc>
              <a:spcBef>
                <a:spcPts val="0"/>
              </a:spcBef>
              <a:spcAft>
                <a:spcPts val="0"/>
              </a:spcAft>
              <a:buClr>
                <a:schemeClr val="lt1"/>
              </a:buClr>
              <a:buSzPts val="3200"/>
              <a:buNone/>
            </a:pPr>
            <a:r>
              <a:rPr b="1" lang="en-US"/>
              <a:t>Sobel</a:t>
            </a:r>
            <a:endParaRPr b="1"/>
          </a:p>
        </p:txBody>
      </p:sp>
      <p:sp>
        <p:nvSpPr>
          <p:cNvPr id="2331" name="Google Shape;2331;p119"/>
          <p:cNvSpPr txBox="1"/>
          <p:nvPr>
            <p:ph idx="3" type="body"/>
          </p:nvPr>
        </p:nvSpPr>
        <p:spPr>
          <a:xfrm rot="1380000">
            <a:off x="1279776" y="5530198"/>
            <a:ext cx="3914371" cy="1060769"/>
          </a:xfrm>
          <a:prstGeom prst="rect">
            <a:avLst/>
          </a:prstGeom>
          <a:noFill/>
          <a:ln>
            <a:noFill/>
          </a:ln>
        </p:spPr>
        <p:txBody>
          <a:bodyPr anchorCtr="0" anchor="ctr" bIns="81625" lIns="163275" spcFirstLastPara="1" rIns="163275" wrap="square" tIns="81625">
            <a:noAutofit/>
          </a:bodyPr>
          <a:lstStyle/>
          <a:p>
            <a:pPr indent="0" lvl="0" marL="0" rtl="0" algn="r">
              <a:lnSpc>
                <a:spcPct val="120000"/>
              </a:lnSpc>
              <a:spcBef>
                <a:spcPts val="0"/>
              </a:spcBef>
              <a:spcAft>
                <a:spcPts val="0"/>
              </a:spcAft>
              <a:buClr>
                <a:schemeClr val="lt1"/>
              </a:buClr>
              <a:buSzPts val="3200"/>
              <a:buNone/>
            </a:pPr>
            <a:r>
              <a:rPr lang="en-US"/>
              <a:t>Prewitt</a:t>
            </a:r>
            <a:endParaRPr/>
          </a:p>
        </p:txBody>
      </p:sp>
      <p:sp>
        <p:nvSpPr>
          <p:cNvPr id="2332" name="Google Shape;2332;p119"/>
          <p:cNvSpPr txBox="1"/>
          <p:nvPr>
            <p:ph idx="4" type="body"/>
          </p:nvPr>
        </p:nvSpPr>
        <p:spPr>
          <a:xfrm rot="1380000">
            <a:off x="1279776" y="7433090"/>
            <a:ext cx="3914371" cy="1060769"/>
          </a:xfrm>
          <a:prstGeom prst="rect">
            <a:avLst/>
          </a:prstGeom>
          <a:noFill/>
          <a:ln>
            <a:noFill/>
          </a:ln>
        </p:spPr>
        <p:txBody>
          <a:bodyPr anchorCtr="0" anchor="ctr" bIns="81625" lIns="163275" spcFirstLastPara="1" rIns="163275" wrap="square" tIns="81625">
            <a:noAutofit/>
          </a:bodyPr>
          <a:lstStyle/>
          <a:p>
            <a:pPr indent="0" lvl="0" marL="0" rtl="0" algn="r">
              <a:lnSpc>
                <a:spcPct val="120000"/>
              </a:lnSpc>
              <a:spcBef>
                <a:spcPts val="0"/>
              </a:spcBef>
              <a:spcAft>
                <a:spcPts val="0"/>
              </a:spcAft>
              <a:buClr>
                <a:schemeClr val="lt1"/>
              </a:buClr>
              <a:buSzPts val="3200"/>
              <a:buNone/>
            </a:pPr>
            <a:r>
              <a:rPr lang="en-US"/>
              <a:t>Robert</a:t>
            </a:r>
            <a:endParaRPr/>
          </a:p>
        </p:txBody>
      </p:sp>
      <p:pic>
        <p:nvPicPr>
          <p:cNvPr id="2333" name="Google Shape;2333;p119"/>
          <p:cNvPicPr preferRelativeResize="0"/>
          <p:nvPr>
            <p:ph idx="6" type="pic"/>
          </p:nvPr>
        </p:nvPicPr>
        <p:blipFill rotWithShape="1">
          <a:blip r:embed="rId3">
            <a:alphaModFix/>
          </a:blip>
          <a:srcRect b="0" l="16129" r="16130" t="0"/>
          <a:stretch/>
        </p:blipFill>
        <p:spPr>
          <a:xfrm rot="1380000">
            <a:off x="5048898" y="4752195"/>
            <a:ext cx="664454" cy="664454"/>
          </a:xfrm>
          <a:prstGeom prst="rect">
            <a:avLst/>
          </a:prstGeom>
          <a:noFill/>
          <a:ln>
            <a:noFill/>
          </a:ln>
        </p:spPr>
      </p:pic>
      <p:pic>
        <p:nvPicPr>
          <p:cNvPr id="2334" name="Google Shape;2334;p119"/>
          <p:cNvPicPr preferRelativeResize="0"/>
          <p:nvPr>
            <p:ph idx="7" type="pic"/>
          </p:nvPr>
        </p:nvPicPr>
        <p:blipFill rotWithShape="1">
          <a:blip r:embed="rId4">
            <a:alphaModFix/>
          </a:blip>
          <a:srcRect b="0" l="16129" r="16130" t="0"/>
          <a:stretch/>
        </p:blipFill>
        <p:spPr>
          <a:xfrm rot="1380000">
            <a:off x="5048898" y="6653041"/>
            <a:ext cx="664454" cy="664454"/>
          </a:xfrm>
          <a:prstGeom prst="rect">
            <a:avLst/>
          </a:prstGeom>
          <a:noFill/>
          <a:ln>
            <a:noFill/>
          </a:ln>
        </p:spPr>
      </p:pic>
      <p:sp>
        <p:nvSpPr>
          <p:cNvPr id="2335" name="Google Shape;2335;p119"/>
          <p:cNvSpPr txBox="1"/>
          <p:nvPr>
            <p:ph idx="9" type="body"/>
          </p:nvPr>
        </p:nvSpPr>
        <p:spPr>
          <a:xfrm>
            <a:off x="9320650" y="3482500"/>
            <a:ext cx="8454000" cy="3938400"/>
          </a:xfrm>
          <a:prstGeom prst="rect">
            <a:avLst/>
          </a:prstGeom>
          <a:noFill/>
          <a:ln>
            <a:noFill/>
          </a:ln>
        </p:spPr>
        <p:txBody>
          <a:bodyPr anchorCtr="0" anchor="ctr" bIns="81625" lIns="163275" spcFirstLastPara="1" rIns="163275" wrap="square" tIns="81625">
            <a:noAutofit/>
          </a:bodyPr>
          <a:lstStyle/>
          <a:p>
            <a:pPr indent="0" lvl="0" marL="457200" rtl="0" algn="just">
              <a:lnSpc>
                <a:spcPct val="120000"/>
              </a:lnSpc>
              <a:spcBef>
                <a:spcPts val="0"/>
              </a:spcBef>
              <a:spcAft>
                <a:spcPts val="0"/>
              </a:spcAft>
              <a:buNone/>
            </a:pPr>
            <a:r>
              <a:rPr lang="en-US" sz="3000">
                <a:latin typeface="Times New Roman"/>
                <a:ea typeface="Times New Roman"/>
                <a:cs typeface="Times New Roman"/>
                <a:sym typeface="Times New Roman"/>
              </a:rPr>
              <a:t>Canny edge detector algorithm between all the other solutions is:</a:t>
            </a:r>
            <a:endParaRPr sz="3000">
              <a:latin typeface="Times New Roman"/>
              <a:ea typeface="Times New Roman"/>
              <a:cs typeface="Times New Roman"/>
              <a:sym typeface="Times New Roman"/>
            </a:endParaRPr>
          </a:p>
          <a:p>
            <a:pPr indent="-419100" lvl="0" marL="457200" rtl="0" algn="just">
              <a:lnSpc>
                <a:spcPct val="12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The most expensive,</a:t>
            </a:r>
            <a:endParaRPr sz="3000">
              <a:latin typeface="Times New Roman"/>
              <a:ea typeface="Times New Roman"/>
              <a:cs typeface="Times New Roman"/>
              <a:sym typeface="Times New Roman"/>
            </a:endParaRPr>
          </a:p>
          <a:p>
            <a:pPr indent="-419100" lvl="0" marL="457200" rtl="0" algn="just">
              <a:lnSpc>
                <a:spcPct val="12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Performs better than all these operators.</a:t>
            </a:r>
            <a:endParaRPr sz="3000">
              <a:latin typeface="Times New Roman"/>
              <a:ea typeface="Times New Roman"/>
              <a:cs typeface="Times New Roman"/>
              <a:sym typeface="Times New Roman"/>
            </a:endParaRPr>
          </a:p>
          <a:p>
            <a:pPr indent="-419100" lvl="0" marL="457200" rtl="0" algn="just">
              <a:lnSpc>
                <a:spcPct val="12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The least optimal filter for ressources </a:t>
            </a:r>
            <a:endParaRPr sz="3000">
              <a:latin typeface="Times New Roman"/>
              <a:ea typeface="Times New Roman"/>
              <a:cs typeface="Times New Roman"/>
              <a:sym typeface="Times New Roman"/>
            </a:endParaRPr>
          </a:p>
        </p:txBody>
      </p:sp>
      <p:sp>
        <p:nvSpPr>
          <p:cNvPr id="2336" name="Google Shape;2336;p119"/>
          <p:cNvSpPr txBox="1"/>
          <p:nvPr>
            <p:ph type="title"/>
          </p:nvPr>
        </p:nvSpPr>
        <p:spPr>
          <a:xfrm>
            <a:off x="6043539" y="246956"/>
            <a:ext cx="11765081" cy="1203151"/>
          </a:xfrm>
          <a:prstGeom prst="rect">
            <a:avLst/>
          </a:prstGeom>
          <a:noFill/>
          <a:ln>
            <a:noFill/>
          </a:ln>
        </p:spPr>
        <p:txBody>
          <a:bodyPr anchorCtr="0" anchor="ctr" bIns="81625" lIns="163275" spcFirstLastPara="1" rIns="163275" wrap="square" tIns="81625">
            <a:noAutofit/>
          </a:bodyPr>
          <a:lstStyle/>
          <a:p>
            <a:pPr indent="0" lvl="0" marL="0" rtl="0" algn="l">
              <a:spcBef>
                <a:spcPts val="0"/>
              </a:spcBef>
              <a:spcAft>
                <a:spcPts val="0"/>
              </a:spcAft>
              <a:buClr>
                <a:srgbClr val="545454"/>
              </a:buClr>
              <a:buSzPts val="6000"/>
              <a:buFont typeface="Ultra"/>
              <a:buNone/>
            </a:pPr>
            <a:r>
              <a:rPr lang="en-US">
                <a:solidFill>
                  <a:schemeClr val="accent1"/>
                </a:solidFill>
                <a:latin typeface="Arial"/>
                <a:ea typeface="Arial"/>
                <a:cs typeface="Arial"/>
                <a:sym typeface="Arial"/>
              </a:rPr>
              <a:t>A</a:t>
            </a:r>
            <a:r>
              <a:rPr lang="en-US">
                <a:solidFill>
                  <a:schemeClr val="accent1"/>
                </a:solidFill>
                <a:latin typeface="Arial"/>
                <a:ea typeface="Arial"/>
                <a:cs typeface="Arial"/>
                <a:sym typeface="Arial"/>
              </a:rPr>
              <a:t>lgorithms analysis</a:t>
            </a:r>
            <a:endParaRPr>
              <a:solidFill>
                <a:schemeClr val="accent1"/>
              </a:solidFill>
              <a:latin typeface="Arial"/>
              <a:ea typeface="Arial"/>
              <a:cs typeface="Arial"/>
              <a:sym typeface="Arial"/>
            </a:endParaRPr>
          </a:p>
        </p:txBody>
      </p:sp>
      <p:sp>
        <p:nvSpPr>
          <p:cNvPr id="2337" name="Google Shape;2337;p119"/>
          <p:cNvSpPr txBox="1"/>
          <p:nvPr>
            <p:ph idx="16" type="body"/>
          </p:nvPr>
        </p:nvSpPr>
        <p:spPr>
          <a:xfrm>
            <a:off x="6115547" y="1543100"/>
            <a:ext cx="11659064" cy="504056"/>
          </a:xfrm>
          <a:prstGeom prst="rect">
            <a:avLst/>
          </a:prstGeom>
          <a:noFill/>
          <a:ln>
            <a:noFill/>
          </a:ln>
        </p:spPr>
        <p:txBody>
          <a:bodyPr anchorCtr="0" anchor="t" bIns="81625" lIns="163275" spcFirstLastPara="1" rIns="163275" wrap="square" tIns="81625">
            <a:noAutofit/>
          </a:bodyPr>
          <a:lstStyle/>
          <a:p>
            <a:pPr indent="0" lvl="0" marL="0" rtl="0" algn="l">
              <a:lnSpc>
                <a:spcPct val="100000"/>
              </a:lnSpc>
              <a:spcBef>
                <a:spcPts val="0"/>
              </a:spcBef>
              <a:spcAft>
                <a:spcPts val="0"/>
              </a:spcAft>
              <a:buClr>
                <a:srgbClr val="8D8D8D"/>
              </a:buClr>
              <a:buSzPts val="2220"/>
              <a:buNone/>
            </a:pPr>
            <a:r>
              <a:rPr b="1" lang="en-US" sz="2220"/>
              <a:t>Price and performance</a:t>
            </a:r>
            <a:endParaRPr b="1" sz="2220"/>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1" name="Shape 2341"/>
        <p:cNvGrpSpPr/>
        <p:nvPr/>
      </p:nvGrpSpPr>
      <p:grpSpPr>
        <a:xfrm>
          <a:off x="0" y="0"/>
          <a:ext cx="0" cy="0"/>
          <a:chOff x="0" y="0"/>
          <a:chExt cx="0" cy="0"/>
        </a:xfrm>
      </p:grpSpPr>
      <p:sp>
        <p:nvSpPr>
          <p:cNvPr id="2342" name="Google Shape;2342;p120"/>
          <p:cNvSpPr/>
          <p:nvPr>
            <p:ph idx="2" type="pic"/>
          </p:nvPr>
        </p:nvSpPr>
        <p:spPr>
          <a:xfrm>
            <a:off x="0" y="0"/>
            <a:ext cx="18286500" cy="10287000"/>
          </a:xfrm>
          <a:prstGeom prst="rect">
            <a:avLst/>
          </a:prstGeom>
          <a:solidFill>
            <a:srgbClr val="F2F2F2"/>
          </a:solidFill>
          <a:ln>
            <a:noFill/>
          </a:ln>
        </p:spPr>
        <p:txBody>
          <a:bodyPr anchorCtr="0" anchor="t" bIns="81625" lIns="163275" spcFirstLastPara="1" rIns="163275" wrap="square" tIns="81625">
            <a:noAutofit/>
          </a:bodyPr>
          <a:lstStyle/>
          <a:p>
            <a:pPr indent="0" lvl="0" marL="0" rtl="0" algn="l">
              <a:spcBef>
                <a:spcPts val="1200"/>
              </a:spcBef>
              <a:spcAft>
                <a:spcPts val="0"/>
              </a:spcAft>
              <a:buNone/>
            </a:pPr>
            <a:r>
              <a:t/>
            </a:r>
            <a:endParaRPr/>
          </a:p>
        </p:txBody>
      </p:sp>
      <p:sp>
        <p:nvSpPr>
          <p:cNvPr id="2343" name="Google Shape;2343;p120"/>
          <p:cNvSpPr/>
          <p:nvPr>
            <p:ph idx="1" type="body"/>
          </p:nvPr>
        </p:nvSpPr>
        <p:spPr>
          <a:xfrm>
            <a:off x="610261" y="2911252"/>
            <a:ext cx="6768600" cy="6768600"/>
          </a:xfrm>
          <a:prstGeom prst="ellipse">
            <a:avLst/>
          </a:prstGeom>
          <a:solidFill>
            <a:schemeClr val="accent1">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rPr lang="en-US"/>
              <a:t> </a:t>
            </a:r>
            <a:endParaRPr/>
          </a:p>
        </p:txBody>
      </p:sp>
      <p:sp>
        <p:nvSpPr>
          <p:cNvPr id="2344" name="Google Shape;2344;p120"/>
          <p:cNvSpPr/>
          <p:nvPr>
            <p:ph idx="3" type="body"/>
          </p:nvPr>
        </p:nvSpPr>
        <p:spPr>
          <a:xfrm>
            <a:off x="502246" y="2263180"/>
            <a:ext cx="1440300" cy="1440300"/>
          </a:xfrm>
          <a:prstGeom prst="ellipse">
            <a:avLst/>
          </a:prstGeom>
          <a:solidFill>
            <a:schemeClr val="accent3">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345" name="Google Shape;2345;p120"/>
          <p:cNvSpPr/>
          <p:nvPr>
            <p:ph idx="4" type="body"/>
          </p:nvPr>
        </p:nvSpPr>
        <p:spPr>
          <a:xfrm>
            <a:off x="7594055" y="6766640"/>
            <a:ext cx="936000" cy="936000"/>
          </a:xfrm>
          <a:prstGeom prst="ellipse">
            <a:avLst/>
          </a:prstGeom>
          <a:solidFill>
            <a:schemeClr val="accent2">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346" name="Google Shape;2346;p120"/>
          <p:cNvSpPr/>
          <p:nvPr>
            <p:ph idx="5" type="body"/>
          </p:nvPr>
        </p:nvSpPr>
        <p:spPr>
          <a:xfrm>
            <a:off x="7577521" y="7951812"/>
            <a:ext cx="1403100" cy="1403100"/>
          </a:xfrm>
          <a:prstGeom prst="ellipse">
            <a:avLst/>
          </a:prstGeom>
          <a:solidFill>
            <a:schemeClr val="accent5">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347" name="Google Shape;2347;p120"/>
          <p:cNvSpPr txBox="1"/>
          <p:nvPr>
            <p:ph idx="6" type="body"/>
          </p:nvPr>
        </p:nvSpPr>
        <p:spPr>
          <a:xfrm>
            <a:off x="610258" y="2263180"/>
            <a:ext cx="1224000" cy="1440300"/>
          </a:xfrm>
          <a:prstGeom prst="rect">
            <a:avLst/>
          </a:prstGeom>
          <a:noFill/>
          <a:ln>
            <a:noFill/>
          </a:ln>
        </p:spPr>
        <p:txBody>
          <a:bodyPr anchorCtr="0" anchor="ctr" bIns="81625" lIns="163275" spcFirstLastPara="1" rIns="163275" wrap="square" tIns="81625">
            <a:noAutofit/>
          </a:bodyPr>
          <a:lstStyle/>
          <a:p>
            <a:pPr indent="0" lvl="0" marL="0" rtl="0" algn="ctr">
              <a:lnSpc>
                <a:spcPct val="120000"/>
              </a:lnSpc>
              <a:spcBef>
                <a:spcPts val="0"/>
              </a:spcBef>
              <a:spcAft>
                <a:spcPts val="0"/>
              </a:spcAft>
              <a:buClr>
                <a:schemeClr val="lt1"/>
              </a:buClr>
              <a:buSzPts val="5400"/>
              <a:buNone/>
            </a:pPr>
            <a:r>
              <a:rPr lang="en-US"/>
              <a:t>2</a:t>
            </a:r>
            <a:endParaRPr/>
          </a:p>
        </p:txBody>
      </p:sp>
      <p:sp>
        <p:nvSpPr>
          <p:cNvPr id="2348" name="Google Shape;2348;p120"/>
          <p:cNvSpPr txBox="1"/>
          <p:nvPr>
            <p:ph idx="8" type="body"/>
          </p:nvPr>
        </p:nvSpPr>
        <p:spPr>
          <a:xfrm>
            <a:off x="826261" y="5523244"/>
            <a:ext cx="6336600" cy="1008000"/>
          </a:xfrm>
          <a:prstGeom prst="rect">
            <a:avLst/>
          </a:prstGeom>
          <a:noFill/>
          <a:ln>
            <a:noFill/>
          </a:ln>
        </p:spPr>
        <p:txBody>
          <a:bodyPr anchorCtr="0" anchor="ctr" bIns="81625" lIns="163275" spcFirstLastPara="1" rIns="163275" wrap="square" tIns="81625">
            <a:noAutofit/>
          </a:bodyPr>
          <a:lstStyle/>
          <a:p>
            <a:pPr indent="0" lvl="0" marL="0" rtl="0" algn="ctr">
              <a:lnSpc>
                <a:spcPct val="130000"/>
              </a:lnSpc>
              <a:spcBef>
                <a:spcPts val="1700"/>
              </a:spcBef>
              <a:spcAft>
                <a:spcPts val="400"/>
              </a:spcAft>
              <a:buClr>
                <a:srgbClr val="000000"/>
              </a:buClr>
              <a:buSzPts val="1100"/>
              <a:buFont typeface="Arial"/>
              <a:buNone/>
            </a:pPr>
            <a:r>
              <a:rPr b="1" lang="en-US" sz="4800">
                <a:solidFill>
                  <a:srgbClr val="FFFFFF"/>
                </a:solidFill>
                <a:latin typeface="Times New Roman"/>
                <a:ea typeface="Times New Roman"/>
                <a:cs typeface="Times New Roman"/>
                <a:sym typeface="Times New Roman"/>
              </a:rPr>
              <a:t>Conclusion</a:t>
            </a:r>
            <a:endParaRPr b="1" sz="4800">
              <a:solidFill>
                <a:srgbClr val="FFFFFF"/>
              </a:solidFill>
              <a:latin typeface="Times New Roman"/>
              <a:ea typeface="Times New Roman"/>
              <a:cs typeface="Times New Roman"/>
              <a:sym typeface="Times New Roman"/>
            </a:endParaRPr>
          </a:p>
        </p:txBody>
      </p:sp>
      <p:sp>
        <p:nvSpPr>
          <p:cNvPr id="2349" name="Google Shape;2349;p120"/>
          <p:cNvSpPr/>
          <p:nvPr>
            <p:ph idx="9" type="body"/>
          </p:nvPr>
        </p:nvSpPr>
        <p:spPr>
          <a:xfrm>
            <a:off x="9431238" y="8298184"/>
            <a:ext cx="1185300" cy="1185300"/>
          </a:xfrm>
          <a:prstGeom prst="ellipse">
            <a:avLst/>
          </a:prstGeom>
          <a:solidFill>
            <a:schemeClr val="accent6">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350" name="Google Shape;2350;p120"/>
          <p:cNvSpPr/>
          <p:nvPr>
            <p:ph idx="13" type="body"/>
          </p:nvPr>
        </p:nvSpPr>
        <p:spPr>
          <a:xfrm>
            <a:off x="2086422" y="1872979"/>
            <a:ext cx="792000" cy="792000"/>
          </a:xfrm>
          <a:prstGeom prst="ellipse">
            <a:avLst/>
          </a:prstGeom>
          <a:solidFill>
            <a:schemeClr val="accent4">
              <a:alpha val="80000"/>
            </a:schemeClr>
          </a:solidFill>
          <a:ln>
            <a:noFill/>
          </a:ln>
        </p:spPr>
        <p:txBody>
          <a:bodyPr anchorCtr="0" anchor="t" bIns="81625" lIns="163275" spcFirstLastPara="1" rIns="163275" wrap="square" tIns="81625">
            <a:noAutofit/>
          </a:bodyPr>
          <a:lstStyle/>
          <a:p>
            <a:pPr indent="0" lvl="0" marL="0" rtl="0" algn="l">
              <a:lnSpc>
                <a:spcPct val="110000"/>
              </a:lnSpc>
              <a:spcBef>
                <a:spcPts val="0"/>
              </a:spcBef>
              <a:spcAft>
                <a:spcPts val="0"/>
              </a:spcAft>
              <a:buClr>
                <a:schemeClr val="dk2"/>
              </a:buClr>
              <a:buSzPts val="2220"/>
              <a:buNone/>
            </a:pPr>
            <a:r>
              <a:t/>
            </a:r>
            <a:endParaRPr sz="2220"/>
          </a:p>
        </p:txBody>
      </p:sp>
    </p:spTree>
  </p:cSld>
  <p:clrMapOvr>
    <a:masterClrMapping/>
  </p:clrMapOvr>
  <mc:AlternateContent>
    <mc:Choice Requires="p14">
      <p:transition spd="slow" p14:dur="1200">
        <p14:flip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4" name="Shape 2354"/>
        <p:cNvGrpSpPr/>
        <p:nvPr/>
      </p:nvGrpSpPr>
      <p:grpSpPr>
        <a:xfrm>
          <a:off x="0" y="0"/>
          <a:ext cx="0" cy="0"/>
          <a:chOff x="0" y="0"/>
          <a:chExt cx="0" cy="0"/>
        </a:xfrm>
      </p:grpSpPr>
      <p:sp>
        <p:nvSpPr>
          <p:cNvPr id="2355" name="Google Shape;2355;p121"/>
          <p:cNvSpPr txBox="1"/>
          <p:nvPr>
            <p:ph type="title"/>
          </p:nvPr>
        </p:nvSpPr>
        <p:spPr>
          <a:xfrm>
            <a:off x="3072630" y="246956"/>
            <a:ext cx="14349600" cy="1203300"/>
          </a:xfrm>
          <a:prstGeom prst="rect">
            <a:avLst/>
          </a:prstGeom>
          <a:noFill/>
          <a:ln>
            <a:noFill/>
          </a:ln>
        </p:spPr>
        <p:txBody>
          <a:bodyPr anchorCtr="0" anchor="ctr" bIns="81625" lIns="163275" spcFirstLastPara="1" rIns="163275" wrap="square" tIns="81625">
            <a:noAutofit/>
          </a:bodyPr>
          <a:lstStyle/>
          <a:p>
            <a:pPr indent="0" lvl="0" marL="0" rtl="0" algn="l">
              <a:spcBef>
                <a:spcPts val="0"/>
              </a:spcBef>
              <a:spcAft>
                <a:spcPts val="0"/>
              </a:spcAft>
              <a:buClr>
                <a:srgbClr val="545454"/>
              </a:buClr>
              <a:buSzPts val="6000"/>
              <a:buFont typeface="Ultra"/>
              <a:buNone/>
            </a:pPr>
            <a:r>
              <a:rPr lang="en-US"/>
              <a:t>Why canny edge algorithm?</a:t>
            </a:r>
            <a:endParaRPr>
              <a:solidFill>
                <a:schemeClr val="accent1"/>
              </a:solidFill>
              <a:latin typeface="Arial"/>
              <a:ea typeface="Arial"/>
              <a:cs typeface="Arial"/>
              <a:sym typeface="Arial"/>
            </a:endParaRPr>
          </a:p>
        </p:txBody>
      </p:sp>
      <p:sp>
        <p:nvSpPr>
          <p:cNvPr id="2356" name="Google Shape;2356;p121"/>
          <p:cNvSpPr txBox="1"/>
          <p:nvPr>
            <p:ph idx="11" type="ftr"/>
          </p:nvPr>
        </p:nvSpPr>
        <p:spPr>
          <a:xfrm>
            <a:off x="10507991" y="9463858"/>
            <a:ext cx="5790600" cy="547800"/>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357" name="Google Shape;2357;p121"/>
          <p:cNvSpPr txBox="1"/>
          <p:nvPr>
            <p:ph idx="12" type="sldNum"/>
          </p:nvPr>
        </p:nvSpPr>
        <p:spPr>
          <a:xfrm>
            <a:off x="17151170" y="9432788"/>
            <a:ext cx="1080000" cy="547800"/>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2</a:t>
            </a:r>
            <a:r>
              <a:rPr lang="en-US"/>
              <a:t>4</a:t>
            </a:r>
            <a:endParaRPr/>
          </a:p>
        </p:txBody>
      </p:sp>
      <p:sp>
        <p:nvSpPr>
          <p:cNvPr id="2358" name="Google Shape;2358;p121"/>
          <p:cNvSpPr txBox="1"/>
          <p:nvPr>
            <p:ph idx="1" type="body"/>
          </p:nvPr>
        </p:nvSpPr>
        <p:spPr>
          <a:xfrm>
            <a:off x="3166542" y="1543100"/>
            <a:ext cx="14329500" cy="504000"/>
          </a:xfrm>
          <a:prstGeom prst="rect">
            <a:avLst/>
          </a:prstGeom>
          <a:noFill/>
          <a:ln>
            <a:noFill/>
          </a:ln>
        </p:spPr>
        <p:txBody>
          <a:bodyPr anchorCtr="0" anchor="t" bIns="81625" lIns="163275" spcFirstLastPara="1" rIns="163275" wrap="square" tIns="81625">
            <a:noAutofit/>
          </a:bodyPr>
          <a:lstStyle/>
          <a:p>
            <a:pPr indent="0" lvl="0" marL="0" rtl="0" algn="l">
              <a:lnSpc>
                <a:spcPct val="100000"/>
              </a:lnSpc>
              <a:spcBef>
                <a:spcPts val="0"/>
              </a:spcBef>
              <a:spcAft>
                <a:spcPts val="0"/>
              </a:spcAft>
              <a:buClr>
                <a:srgbClr val="8D8D8D"/>
              </a:buClr>
              <a:buSzPts val="2220"/>
              <a:buNone/>
            </a:pPr>
            <a:r>
              <a:t/>
            </a:r>
            <a:endParaRPr sz="2220"/>
          </a:p>
        </p:txBody>
      </p:sp>
      <p:sp>
        <p:nvSpPr>
          <p:cNvPr id="2359" name="Google Shape;2359;p121"/>
          <p:cNvSpPr txBox="1"/>
          <p:nvPr>
            <p:ph idx="2" type="body"/>
          </p:nvPr>
        </p:nvSpPr>
        <p:spPr>
          <a:xfrm>
            <a:off x="773723" y="6494220"/>
            <a:ext cx="4851300" cy="720000"/>
          </a:xfrm>
          <a:prstGeom prst="rect">
            <a:avLst/>
          </a:prstGeom>
          <a:noFill/>
          <a:ln>
            <a:noFill/>
          </a:ln>
        </p:spPr>
        <p:txBody>
          <a:bodyPr anchorCtr="0" anchor="b" bIns="81625" lIns="163275" spcFirstLastPara="1" rIns="163275" wrap="square" tIns="81625">
            <a:noAutofit/>
          </a:bodyPr>
          <a:lstStyle/>
          <a:p>
            <a:pPr indent="0" lvl="0" marL="0" rtl="0" algn="r">
              <a:lnSpc>
                <a:spcPct val="120000"/>
              </a:lnSpc>
              <a:spcBef>
                <a:spcPts val="0"/>
              </a:spcBef>
              <a:spcAft>
                <a:spcPts val="0"/>
              </a:spcAft>
              <a:buClr>
                <a:schemeClr val="accent1"/>
              </a:buClr>
              <a:buSzPts val="2800"/>
              <a:buNone/>
            </a:pPr>
            <a:r>
              <a:rPr lang="en-US"/>
              <a:t>Detection</a:t>
            </a:r>
            <a:endParaRPr/>
          </a:p>
        </p:txBody>
      </p:sp>
      <p:sp>
        <p:nvSpPr>
          <p:cNvPr id="2360" name="Google Shape;2360;p121"/>
          <p:cNvSpPr txBox="1"/>
          <p:nvPr>
            <p:ph idx="3" type="body"/>
          </p:nvPr>
        </p:nvSpPr>
        <p:spPr>
          <a:xfrm>
            <a:off x="0" y="7249875"/>
            <a:ext cx="5631600" cy="1223400"/>
          </a:xfrm>
          <a:prstGeom prst="rect">
            <a:avLst/>
          </a:prstGeom>
          <a:noFill/>
          <a:ln>
            <a:noFill/>
          </a:ln>
        </p:spPr>
        <p:txBody>
          <a:bodyPr anchorCtr="0" anchor="t" bIns="81625" lIns="163275" spcFirstLastPara="1" rIns="163275" wrap="square" tIns="81625">
            <a:noAutofit/>
          </a:bodyPr>
          <a:lstStyle/>
          <a:p>
            <a:pPr indent="0" lvl="0" marL="0" rtl="0" algn="r">
              <a:lnSpc>
                <a:spcPct val="120000"/>
              </a:lnSpc>
              <a:spcBef>
                <a:spcPts val="0"/>
              </a:spcBef>
              <a:spcAft>
                <a:spcPts val="0"/>
              </a:spcAft>
              <a:buClr>
                <a:schemeClr val="dk2"/>
              </a:buClr>
              <a:buSzPts val="1800"/>
              <a:buNone/>
            </a:pPr>
            <a:r>
              <a:rPr b="1" lang="en-US"/>
              <a:t>The probability of detecting real edge points is maximized while the probability of falsely detecting non-edge points is minimized.</a:t>
            </a:r>
            <a:endParaRPr b="1"/>
          </a:p>
        </p:txBody>
      </p:sp>
      <p:sp>
        <p:nvSpPr>
          <p:cNvPr id="2361" name="Google Shape;2361;p121"/>
          <p:cNvSpPr txBox="1"/>
          <p:nvPr>
            <p:ph idx="4" type="body"/>
          </p:nvPr>
        </p:nvSpPr>
        <p:spPr>
          <a:xfrm>
            <a:off x="4682197" y="4668503"/>
            <a:ext cx="4851300" cy="720000"/>
          </a:xfrm>
          <a:prstGeom prst="rect">
            <a:avLst/>
          </a:prstGeom>
          <a:noFill/>
          <a:ln>
            <a:noFill/>
          </a:ln>
        </p:spPr>
        <p:txBody>
          <a:bodyPr anchorCtr="0" anchor="b" bIns="81625" lIns="163275" spcFirstLastPara="1" rIns="163275" wrap="square" tIns="81625">
            <a:noAutofit/>
          </a:bodyPr>
          <a:lstStyle/>
          <a:p>
            <a:pPr indent="0" lvl="0" marL="0" rtl="0" algn="r">
              <a:lnSpc>
                <a:spcPct val="120000"/>
              </a:lnSpc>
              <a:spcBef>
                <a:spcPts val="0"/>
              </a:spcBef>
              <a:spcAft>
                <a:spcPts val="0"/>
              </a:spcAft>
              <a:buClr>
                <a:schemeClr val="accent3"/>
              </a:buClr>
              <a:buSzPts val="2800"/>
              <a:buNone/>
            </a:pPr>
            <a:r>
              <a:rPr lang="en-US"/>
              <a:t>Localisation</a:t>
            </a:r>
            <a:endParaRPr/>
          </a:p>
        </p:txBody>
      </p:sp>
      <p:sp>
        <p:nvSpPr>
          <p:cNvPr id="2362" name="Google Shape;2362;p121"/>
          <p:cNvSpPr txBox="1"/>
          <p:nvPr>
            <p:ph idx="5" type="body"/>
          </p:nvPr>
        </p:nvSpPr>
        <p:spPr>
          <a:xfrm>
            <a:off x="1506575" y="5424150"/>
            <a:ext cx="8033700" cy="1223400"/>
          </a:xfrm>
          <a:prstGeom prst="rect">
            <a:avLst/>
          </a:prstGeom>
          <a:noFill/>
          <a:ln>
            <a:noFill/>
          </a:ln>
        </p:spPr>
        <p:txBody>
          <a:bodyPr anchorCtr="0" anchor="t" bIns="81625" lIns="163275" spcFirstLastPara="1" rIns="163275" wrap="square" tIns="81625">
            <a:noAutofit/>
          </a:bodyPr>
          <a:lstStyle/>
          <a:p>
            <a:pPr indent="0" lvl="0" marL="0" rtl="0" algn="r">
              <a:lnSpc>
                <a:spcPct val="120000"/>
              </a:lnSpc>
              <a:spcBef>
                <a:spcPts val="0"/>
              </a:spcBef>
              <a:spcAft>
                <a:spcPts val="0"/>
              </a:spcAft>
              <a:buClr>
                <a:schemeClr val="dk2"/>
              </a:buClr>
              <a:buSzPts val="1800"/>
              <a:buNone/>
            </a:pPr>
            <a:r>
              <a:rPr b="1" lang="en-US" sz="2400">
                <a:latin typeface="Times New Roman"/>
                <a:ea typeface="Times New Roman"/>
                <a:cs typeface="Times New Roman"/>
                <a:sym typeface="Times New Roman"/>
              </a:rPr>
              <a:t>Minimum gap between real edge and detected Edge.</a:t>
            </a:r>
            <a:endParaRPr b="1" sz="2400">
              <a:latin typeface="Times New Roman"/>
              <a:ea typeface="Times New Roman"/>
              <a:cs typeface="Times New Roman"/>
              <a:sym typeface="Times New Roman"/>
            </a:endParaRPr>
          </a:p>
        </p:txBody>
      </p:sp>
      <p:sp>
        <p:nvSpPr>
          <p:cNvPr id="2363" name="Google Shape;2363;p121"/>
          <p:cNvSpPr txBox="1"/>
          <p:nvPr>
            <p:ph idx="6" type="body"/>
          </p:nvPr>
        </p:nvSpPr>
        <p:spPr>
          <a:xfrm>
            <a:off x="8564878" y="2829587"/>
            <a:ext cx="4851300" cy="720000"/>
          </a:xfrm>
          <a:prstGeom prst="rect">
            <a:avLst/>
          </a:prstGeom>
          <a:noFill/>
          <a:ln>
            <a:noFill/>
          </a:ln>
        </p:spPr>
        <p:txBody>
          <a:bodyPr anchorCtr="0" anchor="b" bIns="81625" lIns="163275" spcFirstLastPara="1" rIns="163275" wrap="square" tIns="81625">
            <a:noAutofit/>
          </a:bodyPr>
          <a:lstStyle/>
          <a:p>
            <a:pPr indent="0" lvl="0" marL="0" rtl="0" algn="r">
              <a:lnSpc>
                <a:spcPct val="120000"/>
              </a:lnSpc>
              <a:spcBef>
                <a:spcPts val="0"/>
              </a:spcBef>
              <a:spcAft>
                <a:spcPts val="0"/>
              </a:spcAft>
              <a:buClr>
                <a:schemeClr val="accent2"/>
              </a:buClr>
              <a:buSzPts val="2800"/>
              <a:buNone/>
            </a:pPr>
            <a:r>
              <a:rPr lang="en-US"/>
              <a:t>Number of responses</a:t>
            </a:r>
            <a:endParaRPr/>
          </a:p>
        </p:txBody>
      </p:sp>
      <p:sp>
        <p:nvSpPr>
          <p:cNvPr id="2364" name="Google Shape;2364;p121"/>
          <p:cNvSpPr txBox="1"/>
          <p:nvPr>
            <p:ph idx="7" type="body"/>
          </p:nvPr>
        </p:nvSpPr>
        <p:spPr>
          <a:xfrm>
            <a:off x="4190125" y="3585225"/>
            <a:ext cx="9232800" cy="1223400"/>
          </a:xfrm>
          <a:prstGeom prst="rect">
            <a:avLst/>
          </a:prstGeom>
          <a:noFill/>
          <a:ln>
            <a:noFill/>
          </a:ln>
        </p:spPr>
        <p:txBody>
          <a:bodyPr anchorCtr="0" anchor="t" bIns="81625" lIns="163275" spcFirstLastPara="1" rIns="163275" wrap="square" tIns="81625">
            <a:noAutofit/>
          </a:bodyPr>
          <a:lstStyle/>
          <a:p>
            <a:pPr indent="0" lvl="0" marL="0" rtl="0" algn="r">
              <a:lnSpc>
                <a:spcPct val="120000"/>
              </a:lnSpc>
              <a:spcBef>
                <a:spcPts val="0"/>
              </a:spcBef>
              <a:spcAft>
                <a:spcPts val="0"/>
              </a:spcAft>
              <a:buClr>
                <a:schemeClr val="dk2"/>
              </a:buClr>
              <a:buSzPts val="1800"/>
              <a:buNone/>
            </a:pPr>
            <a:r>
              <a:rPr b="1" lang="en-US" sz="2400">
                <a:latin typeface="Times New Roman"/>
                <a:ea typeface="Times New Roman"/>
                <a:cs typeface="Times New Roman"/>
                <a:sym typeface="Times New Roman"/>
              </a:rPr>
              <a:t>One real edge should not result in more than one detected edge.</a:t>
            </a:r>
            <a:endParaRPr b="1" sz="2400">
              <a:latin typeface="Times New Roman"/>
              <a:ea typeface="Times New Roman"/>
              <a:cs typeface="Times New Roman"/>
              <a:sym typeface="Times New Roman"/>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8" name="Shape 2368"/>
        <p:cNvGrpSpPr/>
        <p:nvPr/>
      </p:nvGrpSpPr>
      <p:grpSpPr>
        <a:xfrm>
          <a:off x="0" y="0"/>
          <a:ext cx="0" cy="0"/>
          <a:chOff x="0" y="0"/>
          <a:chExt cx="0" cy="0"/>
        </a:xfrm>
      </p:grpSpPr>
      <p:sp>
        <p:nvSpPr>
          <p:cNvPr id="2369" name="Google Shape;2369;p122"/>
          <p:cNvSpPr txBox="1"/>
          <p:nvPr>
            <p:ph type="ctrTitle"/>
          </p:nvPr>
        </p:nvSpPr>
        <p:spPr>
          <a:xfrm>
            <a:off x="1371481" y="3363257"/>
            <a:ext cx="15543600" cy="1586100"/>
          </a:xfrm>
          <a:prstGeom prst="rect">
            <a:avLst/>
          </a:prstGeom>
          <a:noFill/>
          <a:ln>
            <a:noFill/>
          </a:ln>
        </p:spPr>
        <p:txBody>
          <a:bodyPr anchorCtr="0" anchor="t" bIns="81625" lIns="163275" spcFirstLastPara="1" rIns="163275" wrap="square" tIns="81625">
            <a:noAutofit/>
          </a:bodyPr>
          <a:lstStyle/>
          <a:p>
            <a:pPr indent="0" lvl="0" marL="0" rtl="0" algn="ctr">
              <a:spcBef>
                <a:spcPts val="0"/>
              </a:spcBef>
              <a:spcAft>
                <a:spcPts val="0"/>
              </a:spcAft>
              <a:buClr>
                <a:schemeClr val="accent1"/>
              </a:buClr>
              <a:buSzPts val="9600"/>
              <a:buFont typeface="Ultra"/>
              <a:buNone/>
            </a:pPr>
            <a:r>
              <a:rPr lang="en-US"/>
              <a:t>Documentation</a:t>
            </a:r>
            <a:endParaRPr sz="4800"/>
          </a:p>
        </p:txBody>
      </p:sp>
      <p:sp>
        <p:nvSpPr>
          <p:cNvPr id="2370" name="Google Shape;2370;p122"/>
          <p:cNvSpPr txBox="1"/>
          <p:nvPr/>
        </p:nvSpPr>
        <p:spPr>
          <a:xfrm>
            <a:off x="1507625" y="5790853"/>
            <a:ext cx="15553800" cy="2707200"/>
          </a:xfrm>
          <a:prstGeom prst="rect">
            <a:avLst/>
          </a:prstGeom>
          <a:noFill/>
          <a:ln>
            <a:noFill/>
          </a:ln>
        </p:spPr>
        <p:txBody>
          <a:bodyPr anchorCtr="0" anchor="b" bIns="81625" lIns="163275" spcFirstLastPara="1" rIns="163275" wrap="square" tIns="81625">
            <a:noAutofit/>
          </a:bodyPr>
          <a:lstStyle/>
          <a:p>
            <a:pPr indent="0" lvl="0" marL="0" rtl="0" algn="ctr">
              <a:lnSpc>
                <a:spcPct val="125000"/>
              </a:lnSpc>
              <a:spcBef>
                <a:spcPts val="1800"/>
              </a:spcBef>
              <a:spcAft>
                <a:spcPts val="0"/>
              </a:spcAft>
              <a:buNone/>
            </a:pPr>
            <a:r>
              <a:t/>
            </a:r>
            <a:endParaRPr b="1" sz="3600">
              <a:solidFill>
                <a:srgbClr val="24292E"/>
              </a:solidFill>
              <a:latin typeface="Times New Roman"/>
              <a:ea typeface="Times New Roman"/>
              <a:cs typeface="Times New Roman"/>
              <a:sym typeface="Times New Roman"/>
            </a:endParaRPr>
          </a:p>
          <a:p>
            <a:pPr indent="0" lvl="0" marL="0" rtl="0" algn="l">
              <a:lnSpc>
                <a:spcPct val="125000"/>
              </a:lnSpc>
              <a:spcBef>
                <a:spcPts val="1800"/>
              </a:spcBef>
              <a:spcAft>
                <a:spcPts val="0"/>
              </a:spcAft>
              <a:buNone/>
            </a:pPr>
            <a:r>
              <a:rPr b="1" lang="en-US" sz="3600">
                <a:solidFill>
                  <a:srgbClr val="24292E"/>
                </a:solidFill>
                <a:latin typeface="Times New Roman"/>
                <a:ea typeface="Times New Roman"/>
                <a:cs typeface="Times New Roman"/>
                <a:sym typeface="Times New Roman"/>
              </a:rPr>
              <a:t>The split-and-merge algorithm: Ramer-Douglas-Peucker algorithm, </a:t>
            </a:r>
            <a:r>
              <a:rPr b="1" lang="en-US" sz="3600" u="sng">
                <a:solidFill>
                  <a:schemeClr val="hlink"/>
                </a:solidFill>
                <a:latin typeface="Times New Roman"/>
                <a:ea typeface="Times New Roman"/>
                <a:cs typeface="Times New Roman"/>
                <a:sym typeface="Times New Roman"/>
                <a:hlinkClick r:id="rId3"/>
              </a:rPr>
              <a:t>RDP</a:t>
            </a:r>
            <a:r>
              <a:rPr b="1" lang="en-US" sz="3600">
                <a:solidFill>
                  <a:srgbClr val="24292E"/>
                </a:solidFill>
                <a:latin typeface="Times New Roman"/>
                <a:ea typeface="Times New Roman"/>
                <a:cs typeface="Times New Roman"/>
                <a:sym typeface="Times New Roman"/>
              </a:rPr>
              <a:t>.</a:t>
            </a:r>
            <a:endParaRPr b="1" sz="3600">
              <a:solidFill>
                <a:srgbClr val="24292E"/>
              </a:solidFill>
              <a:latin typeface="Times New Roman"/>
              <a:ea typeface="Times New Roman"/>
              <a:cs typeface="Times New Roman"/>
              <a:sym typeface="Times New Roman"/>
            </a:endParaRPr>
          </a:p>
          <a:p>
            <a:pPr indent="0" lvl="0" marL="0" rtl="0" algn="l">
              <a:lnSpc>
                <a:spcPct val="125000"/>
              </a:lnSpc>
              <a:spcBef>
                <a:spcPts val="1800"/>
              </a:spcBef>
              <a:spcAft>
                <a:spcPts val="0"/>
              </a:spcAft>
              <a:buNone/>
            </a:pPr>
            <a:r>
              <a:rPr b="1" lang="en-US" sz="3600">
                <a:solidFill>
                  <a:srgbClr val="24292E"/>
                </a:solidFill>
                <a:latin typeface="Times New Roman"/>
                <a:ea typeface="Times New Roman"/>
                <a:cs typeface="Times New Roman"/>
                <a:sym typeface="Times New Roman"/>
              </a:rPr>
              <a:t>Edge detection algorithm: </a:t>
            </a:r>
            <a:r>
              <a:rPr b="1" lang="en-US" sz="3600" u="sng">
                <a:solidFill>
                  <a:schemeClr val="hlink"/>
                </a:solidFill>
                <a:latin typeface="Times New Roman"/>
                <a:ea typeface="Times New Roman"/>
                <a:cs typeface="Times New Roman"/>
                <a:sym typeface="Times New Roman"/>
                <a:hlinkClick r:id="rId4"/>
              </a:rPr>
              <a:t> Canny edge detector algorithm</a:t>
            </a:r>
            <a:endParaRPr b="1" sz="3600">
              <a:solidFill>
                <a:srgbClr val="24292E"/>
              </a:solidFill>
              <a:latin typeface="Times New Roman"/>
              <a:ea typeface="Times New Roman"/>
              <a:cs typeface="Times New Roman"/>
              <a:sym typeface="Times New Roman"/>
            </a:endParaRPr>
          </a:p>
          <a:p>
            <a:pPr indent="0" lvl="0" marL="0" rtl="0" algn="ctr">
              <a:lnSpc>
                <a:spcPct val="125000"/>
              </a:lnSpc>
              <a:spcBef>
                <a:spcPts val="1800"/>
              </a:spcBef>
              <a:spcAft>
                <a:spcPts val="1200"/>
              </a:spcAft>
              <a:buNone/>
            </a:pPr>
            <a:r>
              <a:t/>
            </a:r>
            <a:endParaRPr b="1" sz="3600">
              <a:solidFill>
                <a:srgbClr val="24292E"/>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4" name="Shape 2374"/>
        <p:cNvGrpSpPr/>
        <p:nvPr/>
      </p:nvGrpSpPr>
      <p:grpSpPr>
        <a:xfrm>
          <a:off x="0" y="0"/>
          <a:ext cx="0" cy="0"/>
          <a:chOff x="0" y="0"/>
          <a:chExt cx="0" cy="0"/>
        </a:xfrm>
      </p:grpSpPr>
      <p:sp>
        <p:nvSpPr>
          <p:cNvPr id="2375" name="Google Shape;2375;p123"/>
          <p:cNvSpPr txBox="1"/>
          <p:nvPr>
            <p:ph type="ctrTitle"/>
          </p:nvPr>
        </p:nvSpPr>
        <p:spPr>
          <a:xfrm>
            <a:off x="1371481" y="3972857"/>
            <a:ext cx="15543451" cy="1585999"/>
          </a:xfrm>
          <a:prstGeom prst="rect">
            <a:avLst/>
          </a:prstGeom>
          <a:noFill/>
          <a:ln>
            <a:noFill/>
          </a:ln>
        </p:spPr>
        <p:txBody>
          <a:bodyPr anchorCtr="0" anchor="t" bIns="81625" lIns="163275" spcFirstLastPara="1" rIns="163275" wrap="square" tIns="81625">
            <a:noAutofit/>
          </a:bodyPr>
          <a:lstStyle/>
          <a:p>
            <a:pPr indent="0" lvl="0" marL="0" rtl="0" algn="ctr">
              <a:spcBef>
                <a:spcPts val="0"/>
              </a:spcBef>
              <a:spcAft>
                <a:spcPts val="0"/>
              </a:spcAft>
              <a:buClr>
                <a:schemeClr val="accent3"/>
              </a:buClr>
              <a:buSzPts val="9600"/>
              <a:buFont typeface="Ultra"/>
              <a:buNone/>
            </a:pPr>
            <a:r>
              <a:rPr lang="en-US"/>
              <a:t>Thank You </a:t>
            </a:r>
            <a:endParaRPr/>
          </a:p>
        </p:txBody>
      </p:sp>
      <p:sp>
        <p:nvSpPr>
          <p:cNvPr id="2376" name="Google Shape;2376;p123"/>
          <p:cNvSpPr txBox="1"/>
          <p:nvPr>
            <p:ph idx="1" type="subTitle"/>
          </p:nvPr>
        </p:nvSpPr>
        <p:spPr>
          <a:xfrm>
            <a:off x="1366342" y="7112000"/>
            <a:ext cx="15553728" cy="2928044"/>
          </a:xfrm>
          <a:prstGeom prst="rect">
            <a:avLst/>
          </a:prstGeom>
          <a:noFill/>
          <a:ln>
            <a:noFill/>
          </a:ln>
        </p:spPr>
        <p:txBody>
          <a:bodyPr anchorCtr="0" anchor="b" bIns="81625" lIns="163275" spcFirstLastPara="1" rIns="163275" wrap="square" tIns="81625">
            <a:noAutofit/>
          </a:bodyPr>
          <a:lstStyle/>
          <a:p>
            <a:pPr indent="0" lvl="0" marL="0" rtl="0" algn="ctr">
              <a:lnSpc>
                <a:spcPct val="120000"/>
              </a:lnSpc>
              <a:spcBef>
                <a:spcPts val="1200"/>
              </a:spcBef>
              <a:spcAft>
                <a:spcPts val="0"/>
              </a:spcAft>
              <a:buClr>
                <a:srgbClr val="898989"/>
              </a:buClr>
              <a:buSzPts val="2000"/>
              <a:buNone/>
            </a:pPr>
            <a:r>
              <a:t/>
            </a:r>
            <a:endParaRPr/>
          </a:p>
        </p:txBody>
      </p:sp>
    </p:spTree>
  </p:cSld>
  <p:clrMapOvr>
    <a:masterClrMapping/>
  </p:clrMapOvr>
  <mc:AlternateContent>
    <mc:Choice Requires="p14">
      <p:transition spd="slow" p14:dur="12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5" name="Shape 2055"/>
        <p:cNvGrpSpPr/>
        <p:nvPr/>
      </p:nvGrpSpPr>
      <p:grpSpPr>
        <a:xfrm>
          <a:off x="0" y="0"/>
          <a:ext cx="0" cy="0"/>
          <a:chOff x="0" y="0"/>
          <a:chExt cx="0" cy="0"/>
        </a:xfrm>
      </p:grpSpPr>
      <p:sp>
        <p:nvSpPr>
          <p:cNvPr id="2056" name="Google Shape;2056;p97"/>
          <p:cNvSpPr txBox="1"/>
          <p:nvPr>
            <p:ph type="title"/>
          </p:nvPr>
        </p:nvSpPr>
        <p:spPr>
          <a:xfrm>
            <a:off x="835306" y="1173479"/>
            <a:ext cx="6723724" cy="820794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Clr>
                <a:schemeClr val="lt1"/>
              </a:buClr>
              <a:buSzPts val="9600"/>
              <a:buFont typeface="Ultra"/>
              <a:buNone/>
            </a:pPr>
            <a:r>
              <a:rPr lang="en-US"/>
              <a:t>Table of</a:t>
            </a:r>
            <a:br>
              <a:rPr lang="en-US"/>
            </a:br>
            <a:r>
              <a:rPr lang="en-US" sz="7200">
                <a:solidFill>
                  <a:schemeClr val="accent1"/>
                </a:solidFill>
              </a:rPr>
              <a:t>Content</a:t>
            </a:r>
            <a:endParaRPr sz="7200">
              <a:solidFill>
                <a:schemeClr val="accent1"/>
              </a:solidFill>
            </a:endParaRPr>
          </a:p>
        </p:txBody>
      </p:sp>
      <p:sp>
        <p:nvSpPr>
          <p:cNvPr id="2057" name="Google Shape;2057;p97"/>
          <p:cNvSpPr txBox="1"/>
          <p:nvPr>
            <p:ph idx="1" type="body"/>
          </p:nvPr>
        </p:nvSpPr>
        <p:spPr>
          <a:xfrm>
            <a:off x="9000327" y="1039044"/>
            <a:ext cx="8279783" cy="936104"/>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1"/>
              </a:buClr>
              <a:buSzPts val="3600"/>
              <a:buNone/>
            </a:pPr>
            <a:r>
              <a:rPr lang="en-US"/>
              <a:t>Introduction</a:t>
            </a:r>
            <a:endParaRPr/>
          </a:p>
        </p:txBody>
      </p:sp>
      <p:sp>
        <p:nvSpPr>
          <p:cNvPr id="2058" name="Google Shape;2058;p97"/>
          <p:cNvSpPr txBox="1"/>
          <p:nvPr>
            <p:ph idx="2" type="body"/>
          </p:nvPr>
        </p:nvSpPr>
        <p:spPr>
          <a:xfrm>
            <a:off x="9142424" y="1759200"/>
            <a:ext cx="8852700" cy="603600"/>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rgbClr val="8D8D8D"/>
              </a:buClr>
              <a:buSzPts val="2000"/>
              <a:buNone/>
            </a:pPr>
            <a:r>
              <a:t/>
            </a:r>
            <a:endParaRPr/>
          </a:p>
        </p:txBody>
      </p:sp>
      <p:sp>
        <p:nvSpPr>
          <p:cNvPr id="2059" name="Google Shape;2059;p97"/>
          <p:cNvSpPr txBox="1"/>
          <p:nvPr>
            <p:ph idx="3" type="body"/>
          </p:nvPr>
        </p:nvSpPr>
        <p:spPr>
          <a:xfrm>
            <a:off x="9000327" y="7852184"/>
            <a:ext cx="8279783" cy="936104"/>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6"/>
              </a:buClr>
              <a:buSzPts val="3600"/>
              <a:buNone/>
            </a:pPr>
            <a:r>
              <a:rPr lang="en-US"/>
              <a:t>Conclusion</a:t>
            </a:r>
            <a:endParaRPr/>
          </a:p>
        </p:txBody>
      </p:sp>
      <p:sp>
        <p:nvSpPr>
          <p:cNvPr id="2060" name="Google Shape;2060;p97"/>
          <p:cNvSpPr txBox="1"/>
          <p:nvPr>
            <p:ph idx="4" type="body"/>
          </p:nvPr>
        </p:nvSpPr>
        <p:spPr>
          <a:xfrm>
            <a:off x="9000327" y="8572264"/>
            <a:ext cx="8279783" cy="603684"/>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rgbClr val="8D8D8D"/>
              </a:buClr>
              <a:buSzPts val="2000"/>
              <a:buNone/>
            </a:pPr>
            <a:r>
              <a:t/>
            </a:r>
            <a:endParaRPr/>
          </a:p>
        </p:txBody>
      </p:sp>
      <p:sp>
        <p:nvSpPr>
          <p:cNvPr id="2061" name="Google Shape;2061;p97"/>
          <p:cNvSpPr txBox="1"/>
          <p:nvPr>
            <p:ph idx="5" type="body"/>
          </p:nvPr>
        </p:nvSpPr>
        <p:spPr>
          <a:xfrm>
            <a:off x="8924127" y="3773272"/>
            <a:ext cx="8279700" cy="936000"/>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3"/>
              </a:buClr>
              <a:buSzPts val="3600"/>
              <a:buNone/>
            </a:pPr>
            <a:r>
              <a:rPr lang="en-US"/>
              <a:t>Contour Detection</a:t>
            </a:r>
            <a:endParaRPr/>
          </a:p>
        </p:txBody>
      </p:sp>
      <p:sp>
        <p:nvSpPr>
          <p:cNvPr id="2062" name="Google Shape;2062;p97"/>
          <p:cNvSpPr txBox="1"/>
          <p:nvPr>
            <p:ph idx="6" type="body"/>
          </p:nvPr>
        </p:nvSpPr>
        <p:spPr>
          <a:xfrm>
            <a:off x="9000327" y="3121752"/>
            <a:ext cx="8279783" cy="603684"/>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rgbClr val="8D8D8D"/>
              </a:buClr>
              <a:buSzPts val="2000"/>
              <a:buNone/>
            </a:pPr>
            <a:r>
              <a:t/>
            </a:r>
            <a:endParaRPr/>
          </a:p>
        </p:txBody>
      </p:sp>
      <p:sp>
        <p:nvSpPr>
          <p:cNvPr id="2063" name="Google Shape;2063;p97"/>
          <p:cNvSpPr txBox="1"/>
          <p:nvPr>
            <p:ph idx="7" type="body"/>
          </p:nvPr>
        </p:nvSpPr>
        <p:spPr>
          <a:xfrm>
            <a:off x="9000327" y="5135900"/>
            <a:ext cx="8279700" cy="936000"/>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2"/>
              </a:buClr>
              <a:buSzPts val="3600"/>
              <a:buNone/>
            </a:pPr>
            <a:r>
              <a:rPr lang="en-US"/>
              <a:t>Approximation of contours</a:t>
            </a:r>
            <a:endParaRPr/>
          </a:p>
        </p:txBody>
      </p:sp>
      <p:sp>
        <p:nvSpPr>
          <p:cNvPr id="2064" name="Google Shape;2064;p97"/>
          <p:cNvSpPr txBox="1"/>
          <p:nvPr>
            <p:ph idx="8" type="body"/>
          </p:nvPr>
        </p:nvSpPr>
        <p:spPr>
          <a:xfrm>
            <a:off x="8600152" y="4626518"/>
            <a:ext cx="8279700" cy="603600"/>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rgbClr val="8D8D8D"/>
              </a:buClr>
              <a:buSzPts val="2000"/>
              <a:buNone/>
            </a:pPr>
            <a:r>
              <a:t/>
            </a:r>
            <a:endParaRPr b="1" i="0"/>
          </a:p>
        </p:txBody>
      </p:sp>
      <p:sp>
        <p:nvSpPr>
          <p:cNvPr id="2065" name="Google Shape;2065;p97"/>
          <p:cNvSpPr txBox="1"/>
          <p:nvPr>
            <p:ph idx="9" type="body"/>
          </p:nvPr>
        </p:nvSpPr>
        <p:spPr>
          <a:xfrm>
            <a:off x="8847927" y="6514528"/>
            <a:ext cx="8279700" cy="936000"/>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4"/>
              </a:buClr>
              <a:buSzPts val="3600"/>
              <a:buNone/>
            </a:pPr>
            <a:r>
              <a:rPr lang="en-US"/>
              <a:t>C</a:t>
            </a:r>
            <a:r>
              <a:rPr lang="en-US"/>
              <a:t>lassification of edges</a:t>
            </a:r>
            <a:endParaRPr/>
          </a:p>
        </p:txBody>
      </p:sp>
      <p:sp>
        <p:nvSpPr>
          <p:cNvPr id="2066" name="Google Shape;2066;p97"/>
          <p:cNvSpPr txBox="1"/>
          <p:nvPr>
            <p:ph idx="13" type="body"/>
          </p:nvPr>
        </p:nvSpPr>
        <p:spPr>
          <a:xfrm>
            <a:off x="9000327" y="5847008"/>
            <a:ext cx="8279783" cy="603684"/>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rgbClr val="8D8D8D"/>
              </a:buClr>
              <a:buSzPts val="2000"/>
              <a:buNone/>
            </a:pPr>
            <a:r>
              <a:rPr b="1" lang="en-US"/>
              <a:t>4.1 Shape trace of contours</a:t>
            </a:r>
            <a:endParaRPr b="1"/>
          </a:p>
        </p:txBody>
      </p:sp>
      <p:sp>
        <p:nvSpPr>
          <p:cNvPr id="2067" name="Google Shape;2067;p97"/>
          <p:cNvSpPr txBox="1"/>
          <p:nvPr>
            <p:ph idx="14" type="body"/>
          </p:nvPr>
        </p:nvSpPr>
        <p:spPr>
          <a:xfrm>
            <a:off x="9000365" y="2406206"/>
            <a:ext cx="8279700" cy="936000"/>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5"/>
              </a:buClr>
              <a:buSzPts val="3600"/>
              <a:buNone/>
            </a:pPr>
            <a:r>
              <a:rPr lang="en-US"/>
              <a:t>Algorithm</a:t>
            </a:r>
            <a:r>
              <a:rPr lang="en-US"/>
              <a:t> methodology</a:t>
            </a:r>
            <a:endParaRPr/>
          </a:p>
        </p:txBody>
      </p:sp>
      <p:sp>
        <p:nvSpPr>
          <p:cNvPr id="2068" name="Google Shape;2068;p97"/>
          <p:cNvSpPr txBox="1"/>
          <p:nvPr>
            <p:ph idx="15" type="body"/>
          </p:nvPr>
        </p:nvSpPr>
        <p:spPr>
          <a:xfrm>
            <a:off x="9000327" y="7209636"/>
            <a:ext cx="8279783" cy="603684"/>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rgbClr val="8D8D8D"/>
              </a:buClr>
              <a:buSzPts val="2000"/>
              <a:buNone/>
            </a:pPr>
            <a:r>
              <a:t/>
            </a:r>
            <a:endParaRPr/>
          </a:p>
        </p:txBody>
      </p:sp>
      <p:sp>
        <p:nvSpPr>
          <p:cNvPr id="2069" name="Google Shape;2069;p97"/>
          <p:cNvSpPr txBox="1"/>
          <p:nvPr>
            <p:ph idx="11" type="ftr"/>
          </p:nvPr>
        </p:nvSpPr>
        <p:spPr>
          <a:xfrm>
            <a:off x="10509540" y="9464400"/>
            <a:ext cx="5790697" cy="547688"/>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070" name="Google Shape;2070;p97"/>
          <p:cNvSpPr txBox="1"/>
          <p:nvPr>
            <p:ph idx="12" type="sldNum"/>
          </p:nvPr>
        </p:nvSpPr>
        <p:spPr>
          <a:xfrm>
            <a:off x="17136094" y="9432788"/>
            <a:ext cx="1080120" cy="54768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1</a:t>
            </a:r>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0" name="Shape 2380"/>
        <p:cNvGrpSpPr/>
        <p:nvPr/>
      </p:nvGrpSpPr>
      <p:grpSpPr>
        <a:xfrm>
          <a:off x="0" y="0"/>
          <a:ext cx="0" cy="0"/>
          <a:chOff x="0" y="0"/>
          <a:chExt cx="0" cy="0"/>
        </a:xfrm>
      </p:grpSpPr>
      <p:sp>
        <p:nvSpPr>
          <p:cNvPr id="2381" name="Google Shape;2381;p124"/>
          <p:cNvSpPr txBox="1"/>
          <p:nvPr>
            <p:ph type="title"/>
          </p:nvPr>
        </p:nvSpPr>
        <p:spPr>
          <a:xfrm>
            <a:off x="9142413" y="2481938"/>
            <a:ext cx="8739186" cy="1524008"/>
          </a:xfrm>
          <a:prstGeom prst="rect">
            <a:avLst/>
          </a:prstGeom>
          <a:noFill/>
          <a:ln>
            <a:noFill/>
          </a:ln>
        </p:spPr>
        <p:txBody>
          <a:bodyPr anchorCtr="0" anchor="b" bIns="81625" lIns="163275" spcFirstLastPara="1" rIns="163275" wrap="square" tIns="81625">
            <a:noAutofit/>
          </a:bodyPr>
          <a:lstStyle/>
          <a:p>
            <a:pPr indent="0" lvl="0" marL="0" rtl="0" algn="l">
              <a:spcBef>
                <a:spcPts val="0"/>
              </a:spcBef>
              <a:spcAft>
                <a:spcPts val="0"/>
              </a:spcAft>
              <a:buClr>
                <a:schemeClr val="lt1"/>
              </a:buClr>
              <a:buSzPts val="8000"/>
              <a:buFont typeface="Ultra"/>
              <a:buNone/>
            </a:pPr>
            <a:r>
              <a:rPr lang="en-US"/>
              <a:t>Contact</a:t>
            </a:r>
            <a:endParaRPr/>
          </a:p>
        </p:txBody>
      </p:sp>
      <p:sp>
        <p:nvSpPr>
          <p:cNvPr id="2382" name="Google Shape;2382;p124"/>
          <p:cNvSpPr txBox="1"/>
          <p:nvPr>
            <p:ph idx="1" type="body"/>
          </p:nvPr>
        </p:nvSpPr>
        <p:spPr>
          <a:xfrm>
            <a:off x="10464800" y="4206405"/>
            <a:ext cx="7416799" cy="1183533"/>
          </a:xfrm>
          <a:prstGeom prst="rect">
            <a:avLst/>
          </a:prstGeom>
          <a:noFill/>
          <a:ln>
            <a:noFill/>
          </a:ln>
        </p:spPr>
        <p:txBody>
          <a:bodyPr anchorCtr="0" anchor="ctr" bIns="81625" lIns="163275" spcFirstLastPara="1" rIns="163275" wrap="square" tIns="81625">
            <a:noAutofit/>
          </a:bodyPr>
          <a:lstStyle/>
          <a:p>
            <a:pPr indent="0" lvl="0" marL="0" rtl="0" algn="l">
              <a:lnSpc>
                <a:spcPct val="120000"/>
              </a:lnSpc>
              <a:spcBef>
                <a:spcPts val="0"/>
              </a:spcBef>
              <a:spcAft>
                <a:spcPts val="0"/>
              </a:spcAft>
              <a:buClr>
                <a:schemeClr val="lt1"/>
              </a:buClr>
              <a:buSzPts val="2000"/>
              <a:buNone/>
            </a:pPr>
            <a:r>
              <a:rPr b="1" lang="en-US" sz="3000"/>
              <a:t>Dhaouadi Zahra</a:t>
            </a:r>
            <a:endParaRPr b="1" sz="3000"/>
          </a:p>
        </p:txBody>
      </p:sp>
      <p:sp>
        <p:nvSpPr>
          <p:cNvPr id="2383" name="Google Shape;2383;p124"/>
          <p:cNvSpPr txBox="1"/>
          <p:nvPr>
            <p:ph idx="9" type="body"/>
          </p:nvPr>
        </p:nvSpPr>
        <p:spPr>
          <a:xfrm>
            <a:off x="10022115" y="7261663"/>
            <a:ext cx="3505200" cy="590567"/>
          </a:xfrm>
          <a:prstGeom prst="rect">
            <a:avLst/>
          </a:prstGeom>
          <a:noFill/>
          <a:ln>
            <a:noFill/>
          </a:ln>
        </p:spPr>
        <p:txBody>
          <a:bodyPr anchorCtr="0" anchor="ctr" bIns="81625" lIns="163275" spcFirstLastPara="1" rIns="163275" wrap="square" tIns="81625">
            <a:noAutofit/>
          </a:bodyPr>
          <a:lstStyle/>
          <a:p>
            <a:pPr indent="0" lvl="0" marL="0" rtl="0" algn="l">
              <a:lnSpc>
                <a:spcPct val="120000"/>
              </a:lnSpc>
              <a:spcBef>
                <a:spcPts val="0"/>
              </a:spcBef>
              <a:spcAft>
                <a:spcPts val="0"/>
              </a:spcAft>
              <a:buClr>
                <a:schemeClr val="lt1"/>
              </a:buClr>
              <a:buSzPts val="1800"/>
              <a:buNone/>
            </a:pPr>
            <a:r>
              <a:rPr b="1" lang="en-US"/>
              <a:t>zohra.dhaouadi@esprit.tn</a:t>
            </a:r>
            <a:endParaRPr b="1"/>
          </a:p>
        </p:txBody>
      </p:sp>
      <p:pic>
        <p:nvPicPr>
          <p:cNvPr id="2384" name="Google Shape;2384;p124"/>
          <p:cNvPicPr preferRelativeResize="0"/>
          <p:nvPr>
            <p:ph idx="13" type="pic"/>
          </p:nvPr>
        </p:nvPicPr>
        <p:blipFill rotWithShape="1">
          <a:blip r:embed="rId3">
            <a:alphaModFix/>
          </a:blip>
          <a:srcRect b="0" l="0" r="0" t="0"/>
          <a:stretch/>
        </p:blipFill>
        <p:spPr>
          <a:xfrm>
            <a:off x="13776009" y="7272459"/>
            <a:ext cx="552341" cy="552341"/>
          </a:xfrm>
          <a:prstGeom prst="rect">
            <a:avLst/>
          </a:prstGeom>
          <a:noFill/>
          <a:ln>
            <a:noFill/>
          </a:ln>
        </p:spPr>
      </p:pic>
      <p:sp>
        <p:nvSpPr>
          <p:cNvPr id="2385" name="Google Shape;2385;p124"/>
          <p:cNvSpPr txBox="1"/>
          <p:nvPr>
            <p:ph idx="14" type="body"/>
          </p:nvPr>
        </p:nvSpPr>
        <p:spPr>
          <a:xfrm>
            <a:off x="14340116" y="7261663"/>
            <a:ext cx="3505200" cy="590567"/>
          </a:xfrm>
          <a:prstGeom prst="rect">
            <a:avLst/>
          </a:prstGeom>
          <a:noFill/>
          <a:ln>
            <a:noFill/>
          </a:ln>
        </p:spPr>
        <p:txBody>
          <a:bodyPr anchorCtr="0" anchor="ctr" bIns="81625" lIns="163275" spcFirstLastPara="1" rIns="163275" wrap="square" tIns="81625">
            <a:noAutofit/>
          </a:bodyPr>
          <a:lstStyle/>
          <a:p>
            <a:pPr indent="0" lvl="0" marL="0" rtl="0" algn="l">
              <a:lnSpc>
                <a:spcPct val="120000"/>
              </a:lnSpc>
              <a:spcBef>
                <a:spcPts val="0"/>
              </a:spcBef>
              <a:spcAft>
                <a:spcPts val="0"/>
              </a:spcAft>
              <a:buClr>
                <a:schemeClr val="lt1"/>
              </a:buClr>
              <a:buSzPts val="1800"/>
              <a:buNone/>
            </a:pPr>
            <a:r>
              <a:rPr b="1" lang="en-US"/>
              <a:t>+21626612978</a:t>
            </a:r>
            <a:endParaRPr b="1"/>
          </a:p>
        </p:txBody>
      </p:sp>
      <p:pic>
        <p:nvPicPr>
          <p:cNvPr id="2386" name="Google Shape;2386;p124"/>
          <p:cNvPicPr preferRelativeResize="0"/>
          <p:nvPr>
            <p:ph idx="8" type="pic"/>
          </p:nvPr>
        </p:nvPicPr>
        <p:blipFill rotWithShape="1">
          <a:blip r:embed="rId4">
            <a:alphaModFix/>
          </a:blip>
          <a:srcRect b="0" l="0" r="0" t="0"/>
          <a:stretch/>
        </p:blipFill>
        <p:spPr>
          <a:xfrm>
            <a:off x="9458009" y="7272459"/>
            <a:ext cx="552341" cy="552341"/>
          </a:xfrm>
          <a:prstGeom prst="rect">
            <a:avLst/>
          </a:prstGeom>
          <a:noFill/>
          <a:ln>
            <a:noFill/>
          </a:ln>
        </p:spPr>
      </p:pic>
      <p:sp>
        <p:nvSpPr>
          <p:cNvPr id="2387" name="Google Shape;2387;p124"/>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388" name="Google Shape;2388;p124"/>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t/>
            </a:r>
            <a:endParaRPr/>
          </a:p>
        </p:txBody>
      </p:sp>
      <p:sp>
        <p:nvSpPr>
          <p:cNvPr id="2389" name="Google Shape;2389;p124"/>
          <p:cNvSpPr/>
          <p:nvPr>
            <p:ph idx="2" type="pic"/>
          </p:nvPr>
        </p:nvSpPr>
        <p:spPr>
          <a:xfrm>
            <a:off x="1514934" y="1688420"/>
            <a:ext cx="6903809" cy="6903809"/>
          </a:xfrm>
          <a:prstGeom prst="ellipse">
            <a:avLst/>
          </a:prstGeom>
          <a:solidFill>
            <a:srgbClr val="FFECCF"/>
          </a:solidFill>
          <a:ln cap="flat" cmpd="sng" w="38100">
            <a:solidFill>
              <a:schemeClr val="accent5"/>
            </a:solidFill>
            <a:prstDash val="solid"/>
            <a:round/>
            <a:headEnd len="sm" w="sm" type="none"/>
            <a:tailEnd len="sm" w="sm" type="none"/>
          </a:ln>
        </p:spPr>
        <p:txBody>
          <a:bodyPr anchorCtr="0" anchor="t" bIns="81625" lIns="163275" spcFirstLastPara="1" rIns="163275" wrap="square" tIns="81625">
            <a:noAutofit/>
          </a:bodyPr>
          <a:lstStyle/>
          <a:p>
            <a:pPr indent="0" lvl="0" marL="0" rtl="0" algn="l">
              <a:spcBef>
                <a:spcPts val="1200"/>
              </a:spcBef>
              <a:spcAft>
                <a:spcPts val="0"/>
              </a:spcAft>
              <a:buNone/>
            </a:pPr>
            <a:r>
              <a:t/>
            </a:r>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3" name="Shape 2393"/>
        <p:cNvGrpSpPr/>
        <p:nvPr/>
      </p:nvGrpSpPr>
      <p:grpSpPr>
        <a:xfrm>
          <a:off x="0" y="0"/>
          <a:ext cx="0" cy="0"/>
          <a:chOff x="0" y="0"/>
          <a:chExt cx="0" cy="0"/>
        </a:xfrm>
      </p:grpSpPr>
      <p:sp>
        <p:nvSpPr>
          <p:cNvPr id="2394" name="Google Shape;2394;p125"/>
          <p:cNvSpPr txBox="1"/>
          <p:nvPr>
            <p:ph type="title"/>
          </p:nvPr>
        </p:nvSpPr>
        <p:spPr>
          <a:xfrm>
            <a:off x="725715" y="2830287"/>
            <a:ext cx="16826888" cy="4368800"/>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Clr>
                <a:schemeClr val="lt1"/>
              </a:buClr>
              <a:buSzPts val="6000"/>
              <a:buFont typeface="Ultra"/>
              <a:buNone/>
            </a:pPr>
            <a:r>
              <a:rPr lang="en-US"/>
              <a:t>We find a way or we make one..!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4" name="Shape 2074"/>
        <p:cNvGrpSpPr/>
        <p:nvPr/>
      </p:nvGrpSpPr>
      <p:grpSpPr>
        <a:xfrm>
          <a:off x="0" y="0"/>
          <a:ext cx="0" cy="0"/>
          <a:chOff x="0" y="0"/>
          <a:chExt cx="0" cy="0"/>
        </a:xfrm>
      </p:grpSpPr>
      <p:sp>
        <p:nvSpPr>
          <p:cNvPr id="2075" name="Google Shape;2075;p98"/>
          <p:cNvSpPr/>
          <p:nvPr>
            <p:ph idx="2" type="pic"/>
          </p:nvPr>
        </p:nvSpPr>
        <p:spPr>
          <a:xfrm>
            <a:off x="0" y="0"/>
            <a:ext cx="18286413" cy="10287000"/>
          </a:xfrm>
          <a:prstGeom prst="rect">
            <a:avLst/>
          </a:prstGeom>
          <a:solidFill>
            <a:srgbClr val="F2F2F2"/>
          </a:solidFill>
          <a:ln>
            <a:noFill/>
          </a:ln>
        </p:spPr>
        <p:txBody>
          <a:bodyPr anchorCtr="0" anchor="t" bIns="81625" lIns="163275" spcFirstLastPara="1" rIns="163275" wrap="square" tIns="81625">
            <a:noAutofit/>
          </a:bodyPr>
          <a:lstStyle/>
          <a:p>
            <a:pPr indent="0" lvl="0" marL="0" rtl="0" algn="l">
              <a:spcBef>
                <a:spcPts val="1200"/>
              </a:spcBef>
              <a:spcAft>
                <a:spcPts val="0"/>
              </a:spcAft>
              <a:buNone/>
            </a:pPr>
            <a:r>
              <a:t/>
            </a:r>
            <a:endParaRPr/>
          </a:p>
        </p:txBody>
      </p:sp>
      <p:sp>
        <p:nvSpPr>
          <p:cNvPr id="2076" name="Google Shape;2076;p98"/>
          <p:cNvSpPr/>
          <p:nvPr>
            <p:ph idx="1" type="body"/>
          </p:nvPr>
        </p:nvSpPr>
        <p:spPr>
          <a:xfrm>
            <a:off x="649736" y="2911252"/>
            <a:ext cx="6768554" cy="6768554"/>
          </a:xfrm>
          <a:prstGeom prst="ellipse">
            <a:avLst/>
          </a:prstGeom>
          <a:solidFill>
            <a:schemeClr val="accent1">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077" name="Google Shape;2077;p98"/>
          <p:cNvSpPr/>
          <p:nvPr>
            <p:ph idx="3" type="body"/>
          </p:nvPr>
        </p:nvSpPr>
        <p:spPr>
          <a:xfrm>
            <a:off x="502246" y="2263180"/>
            <a:ext cx="1440160" cy="1440160"/>
          </a:xfrm>
          <a:prstGeom prst="ellipse">
            <a:avLst/>
          </a:prstGeom>
          <a:solidFill>
            <a:schemeClr val="accent3">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078" name="Google Shape;2078;p98"/>
          <p:cNvSpPr/>
          <p:nvPr>
            <p:ph idx="4" type="body"/>
          </p:nvPr>
        </p:nvSpPr>
        <p:spPr>
          <a:xfrm>
            <a:off x="7594055" y="6766640"/>
            <a:ext cx="936104" cy="936104"/>
          </a:xfrm>
          <a:prstGeom prst="ellipse">
            <a:avLst/>
          </a:prstGeom>
          <a:solidFill>
            <a:schemeClr val="accent2">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079" name="Google Shape;2079;p98"/>
          <p:cNvSpPr/>
          <p:nvPr>
            <p:ph idx="5" type="body"/>
          </p:nvPr>
        </p:nvSpPr>
        <p:spPr>
          <a:xfrm>
            <a:off x="7577521" y="7951812"/>
            <a:ext cx="1403177" cy="1403177"/>
          </a:xfrm>
          <a:prstGeom prst="ellipse">
            <a:avLst/>
          </a:prstGeom>
          <a:solidFill>
            <a:schemeClr val="accent5">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080" name="Google Shape;2080;p98"/>
          <p:cNvSpPr txBox="1"/>
          <p:nvPr>
            <p:ph idx="6" type="body"/>
          </p:nvPr>
        </p:nvSpPr>
        <p:spPr>
          <a:xfrm>
            <a:off x="610258" y="2263180"/>
            <a:ext cx="1224136" cy="1440160"/>
          </a:xfrm>
          <a:prstGeom prst="rect">
            <a:avLst/>
          </a:prstGeom>
          <a:noFill/>
          <a:ln>
            <a:noFill/>
          </a:ln>
        </p:spPr>
        <p:txBody>
          <a:bodyPr anchorCtr="0" anchor="ctr" bIns="81625" lIns="163275" spcFirstLastPara="1" rIns="163275" wrap="square" tIns="81625">
            <a:noAutofit/>
          </a:bodyPr>
          <a:lstStyle/>
          <a:p>
            <a:pPr indent="0" lvl="0" marL="0" rtl="0" algn="ctr">
              <a:lnSpc>
                <a:spcPct val="120000"/>
              </a:lnSpc>
              <a:spcBef>
                <a:spcPts val="0"/>
              </a:spcBef>
              <a:spcAft>
                <a:spcPts val="0"/>
              </a:spcAft>
              <a:buClr>
                <a:schemeClr val="lt1"/>
              </a:buClr>
              <a:buSzPts val="5400"/>
              <a:buNone/>
            </a:pPr>
            <a:r>
              <a:rPr lang="en-US"/>
              <a:t>1</a:t>
            </a:r>
            <a:endParaRPr/>
          </a:p>
        </p:txBody>
      </p:sp>
      <p:sp>
        <p:nvSpPr>
          <p:cNvPr id="2081" name="Google Shape;2081;p98"/>
          <p:cNvSpPr txBox="1"/>
          <p:nvPr>
            <p:ph idx="8" type="body"/>
          </p:nvPr>
        </p:nvSpPr>
        <p:spPr>
          <a:xfrm>
            <a:off x="865661" y="6439644"/>
            <a:ext cx="6336704" cy="1008112"/>
          </a:xfrm>
          <a:prstGeom prst="rect">
            <a:avLst/>
          </a:prstGeom>
          <a:noFill/>
          <a:ln>
            <a:noFill/>
          </a:ln>
        </p:spPr>
        <p:txBody>
          <a:bodyPr anchorCtr="0" anchor="ctr" bIns="81625" lIns="163275" spcFirstLastPara="1" rIns="163275" wrap="square" tIns="81625">
            <a:noAutofit/>
          </a:bodyPr>
          <a:lstStyle/>
          <a:p>
            <a:pPr indent="0" lvl="0" marL="0" rtl="0" algn="ctr">
              <a:lnSpc>
                <a:spcPct val="120000"/>
              </a:lnSpc>
              <a:spcBef>
                <a:spcPts val="0"/>
              </a:spcBef>
              <a:spcAft>
                <a:spcPts val="0"/>
              </a:spcAft>
              <a:buClr>
                <a:schemeClr val="lt1"/>
              </a:buClr>
              <a:buSzPts val="4400"/>
              <a:buNone/>
            </a:pP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2082" name="Google Shape;2082;p98"/>
          <p:cNvSpPr/>
          <p:nvPr>
            <p:ph idx="9" type="body"/>
          </p:nvPr>
        </p:nvSpPr>
        <p:spPr>
          <a:xfrm>
            <a:off x="9431238" y="8298184"/>
            <a:ext cx="1185172" cy="1185172"/>
          </a:xfrm>
          <a:prstGeom prst="ellipse">
            <a:avLst/>
          </a:prstGeom>
          <a:solidFill>
            <a:schemeClr val="accent6">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083" name="Google Shape;2083;p98"/>
          <p:cNvSpPr/>
          <p:nvPr>
            <p:ph idx="13" type="body"/>
          </p:nvPr>
        </p:nvSpPr>
        <p:spPr>
          <a:xfrm>
            <a:off x="2086422" y="1872979"/>
            <a:ext cx="792087" cy="792087"/>
          </a:xfrm>
          <a:prstGeom prst="ellipse">
            <a:avLst/>
          </a:prstGeom>
          <a:solidFill>
            <a:schemeClr val="accent4">
              <a:alpha val="80000"/>
            </a:schemeClr>
          </a:solidFill>
          <a:ln>
            <a:noFill/>
          </a:ln>
        </p:spPr>
        <p:txBody>
          <a:bodyPr anchorCtr="0" anchor="t" bIns="81625" lIns="163275" spcFirstLastPara="1" rIns="163275" wrap="square" tIns="81625">
            <a:noAutofit/>
          </a:bodyPr>
          <a:lstStyle/>
          <a:p>
            <a:pPr indent="0" lvl="0" marL="0" rtl="0" algn="l">
              <a:lnSpc>
                <a:spcPct val="110000"/>
              </a:lnSpc>
              <a:spcBef>
                <a:spcPts val="0"/>
              </a:spcBef>
              <a:spcAft>
                <a:spcPts val="0"/>
              </a:spcAft>
              <a:buClr>
                <a:schemeClr val="dk2"/>
              </a:buClr>
              <a:buSzPts val="2220"/>
              <a:buNone/>
            </a:pPr>
            <a:r>
              <a:t/>
            </a:r>
            <a:endParaRPr sz="2220"/>
          </a:p>
        </p:txBody>
      </p:sp>
    </p:spTree>
  </p:cSld>
  <p:clrMapOvr>
    <a:masterClrMapping/>
  </p:clrMapOvr>
  <mc:AlternateContent>
    <mc:Choice Requires="p14">
      <p:transition spd="slow" p14:dur="12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7" name="Shape 2087"/>
        <p:cNvGrpSpPr/>
        <p:nvPr/>
      </p:nvGrpSpPr>
      <p:grpSpPr>
        <a:xfrm>
          <a:off x="0" y="0"/>
          <a:ext cx="0" cy="0"/>
          <a:chOff x="0" y="0"/>
          <a:chExt cx="0" cy="0"/>
        </a:xfrm>
      </p:grpSpPr>
      <p:sp>
        <p:nvSpPr>
          <p:cNvPr id="2088" name="Google Shape;2088;p99"/>
          <p:cNvSpPr txBox="1"/>
          <p:nvPr>
            <p:ph type="title"/>
          </p:nvPr>
        </p:nvSpPr>
        <p:spPr>
          <a:xfrm>
            <a:off x="3072630" y="246956"/>
            <a:ext cx="14349600" cy="1203300"/>
          </a:xfrm>
          <a:prstGeom prst="rect">
            <a:avLst/>
          </a:prstGeom>
          <a:noFill/>
          <a:ln>
            <a:noFill/>
          </a:ln>
        </p:spPr>
        <p:txBody>
          <a:bodyPr anchorCtr="0" anchor="ctr" bIns="81625" lIns="163275" spcFirstLastPara="1" rIns="163275" wrap="square" tIns="81625">
            <a:noAutofit/>
          </a:bodyPr>
          <a:lstStyle/>
          <a:p>
            <a:pPr indent="0" lvl="0" marL="0" rtl="0" algn="l">
              <a:spcBef>
                <a:spcPts val="0"/>
              </a:spcBef>
              <a:spcAft>
                <a:spcPts val="0"/>
              </a:spcAft>
              <a:buClr>
                <a:srgbClr val="545454"/>
              </a:buClr>
              <a:buSzPts val="6000"/>
              <a:buFont typeface="Ultra"/>
              <a:buNone/>
            </a:pPr>
            <a:r>
              <a:rPr lang="en-US"/>
              <a:t>Shape recognition</a:t>
            </a:r>
            <a:endParaRPr>
              <a:solidFill>
                <a:schemeClr val="accent1"/>
              </a:solidFill>
              <a:latin typeface="Arial"/>
              <a:ea typeface="Arial"/>
              <a:cs typeface="Arial"/>
              <a:sym typeface="Arial"/>
            </a:endParaRPr>
          </a:p>
        </p:txBody>
      </p:sp>
      <p:sp>
        <p:nvSpPr>
          <p:cNvPr id="2089" name="Google Shape;2089;p99"/>
          <p:cNvSpPr txBox="1"/>
          <p:nvPr>
            <p:ph idx="11" type="ftr"/>
          </p:nvPr>
        </p:nvSpPr>
        <p:spPr>
          <a:xfrm>
            <a:off x="10507991" y="9463858"/>
            <a:ext cx="5790600" cy="547800"/>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090" name="Google Shape;2090;p99"/>
          <p:cNvSpPr txBox="1"/>
          <p:nvPr>
            <p:ph idx="12" type="sldNum"/>
          </p:nvPr>
        </p:nvSpPr>
        <p:spPr>
          <a:xfrm>
            <a:off x="17151170" y="9432788"/>
            <a:ext cx="1080000" cy="547800"/>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4</a:t>
            </a:r>
            <a:endParaRPr/>
          </a:p>
        </p:txBody>
      </p:sp>
      <p:sp>
        <p:nvSpPr>
          <p:cNvPr id="2091" name="Google Shape;2091;p99"/>
          <p:cNvSpPr txBox="1"/>
          <p:nvPr>
            <p:ph idx="1" type="body"/>
          </p:nvPr>
        </p:nvSpPr>
        <p:spPr>
          <a:xfrm>
            <a:off x="3166542" y="1543100"/>
            <a:ext cx="14329500" cy="504000"/>
          </a:xfrm>
          <a:prstGeom prst="rect">
            <a:avLst/>
          </a:prstGeom>
          <a:noFill/>
          <a:ln>
            <a:noFill/>
          </a:ln>
        </p:spPr>
        <p:txBody>
          <a:bodyPr anchorCtr="0" anchor="t" bIns="81625" lIns="163275" spcFirstLastPara="1" rIns="163275" wrap="square" tIns="81625">
            <a:noAutofit/>
          </a:bodyPr>
          <a:lstStyle/>
          <a:p>
            <a:pPr indent="0" lvl="0" marL="0" rtl="0" algn="l">
              <a:lnSpc>
                <a:spcPct val="100000"/>
              </a:lnSpc>
              <a:spcBef>
                <a:spcPts val="0"/>
              </a:spcBef>
              <a:spcAft>
                <a:spcPts val="0"/>
              </a:spcAft>
              <a:buClr>
                <a:srgbClr val="8D8D8D"/>
              </a:buClr>
              <a:buSzPts val="2220"/>
              <a:buNone/>
            </a:pPr>
            <a:r>
              <a:rPr lang="en-US" sz="2220"/>
              <a:t>Process</a:t>
            </a:r>
            <a:endParaRPr sz="2220"/>
          </a:p>
        </p:txBody>
      </p:sp>
      <p:sp>
        <p:nvSpPr>
          <p:cNvPr id="2092" name="Google Shape;2092;p99"/>
          <p:cNvSpPr txBox="1"/>
          <p:nvPr>
            <p:ph idx="2" type="body"/>
          </p:nvPr>
        </p:nvSpPr>
        <p:spPr>
          <a:xfrm>
            <a:off x="8571623" y="2783107"/>
            <a:ext cx="4851300" cy="720000"/>
          </a:xfrm>
          <a:prstGeom prst="rect">
            <a:avLst/>
          </a:prstGeom>
          <a:noFill/>
          <a:ln>
            <a:noFill/>
          </a:ln>
        </p:spPr>
        <p:txBody>
          <a:bodyPr anchorCtr="0" anchor="b" bIns="81625" lIns="163275" spcFirstLastPara="1" rIns="163275" wrap="square" tIns="81625">
            <a:noAutofit/>
          </a:bodyPr>
          <a:lstStyle/>
          <a:p>
            <a:pPr indent="0" lvl="0" marL="0" rtl="0" algn="r">
              <a:lnSpc>
                <a:spcPct val="120000"/>
              </a:lnSpc>
              <a:spcBef>
                <a:spcPts val="0"/>
              </a:spcBef>
              <a:spcAft>
                <a:spcPts val="0"/>
              </a:spcAft>
              <a:buClr>
                <a:schemeClr val="accent1"/>
              </a:buClr>
              <a:buSzPts val="2800"/>
              <a:buNone/>
            </a:pPr>
            <a:r>
              <a:rPr b="1" lang="en-US">
                <a:latin typeface="Times New Roman"/>
                <a:ea typeface="Times New Roman"/>
                <a:cs typeface="Times New Roman"/>
                <a:sym typeface="Times New Roman"/>
              </a:rPr>
              <a:t>The classification of shapes</a:t>
            </a:r>
            <a:endParaRPr b="1">
              <a:latin typeface="Times New Roman"/>
              <a:ea typeface="Times New Roman"/>
              <a:cs typeface="Times New Roman"/>
              <a:sym typeface="Times New Roman"/>
            </a:endParaRPr>
          </a:p>
        </p:txBody>
      </p:sp>
      <p:sp>
        <p:nvSpPr>
          <p:cNvPr id="2093" name="Google Shape;2093;p99"/>
          <p:cNvSpPr txBox="1"/>
          <p:nvPr>
            <p:ph idx="3" type="body"/>
          </p:nvPr>
        </p:nvSpPr>
        <p:spPr>
          <a:xfrm>
            <a:off x="7956525" y="3648250"/>
            <a:ext cx="5631600" cy="1223400"/>
          </a:xfrm>
          <a:prstGeom prst="rect">
            <a:avLst/>
          </a:prstGeom>
          <a:noFill/>
          <a:ln>
            <a:noFill/>
          </a:ln>
        </p:spPr>
        <p:txBody>
          <a:bodyPr anchorCtr="0" anchor="t" bIns="81625" lIns="163275" spcFirstLastPara="1" rIns="163275" wrap="square" tIns="81625">
            <a:noAutofit/>
          </a:bodyPr>
          <a:lstStyle/>
          <a:p>
            <a:pPr indent="0" lvl="0" marL="0" marR="25400" rtl="0" algn="l">
              <a:lnSpc>
                <a:spcPct val="115000"/>
              </a:lnSpc>
              <a:spcBef>
                <a:spcPts val="0"/>
              </a:spcBef>
              <a:spcAft>
                <a:spcPts val="0"/>
              </a:spcAft>
              <a:buClr>
                <a:srgbClr val="000000"/>
              </a:buClr>
              <a:buSzPts val="1100"/>
              <a:buFont typeface="Arial"/>
              <a:buNone/>
            </a:pPr>
            <a:r>
              <a:rPr b="1" lang="en-US" sz="2400">
                <a:solidFill>
                  <a:srgbClr val="212121"/>
                </a:solidFill>
                <a:latin typeface="Times New Roman"/>
                <a:ea typeface="Times New Roman"/>
                <a:cs typeface="Times New Roman"/>
                <a:sym typeface="Times New Roman"/>
              </a:rPr>
              <a:t>According to the number of lines forming their outline</a:t>
            </a:r>
            <a:endParaRPr b="1" sz="2400">
              <a:solidFill>
                <a:srgbClr val="212121"/>
              </a:solidFill>
              <a:latin typeface="Times New Roman"/>
              <a:ea typeface="Times New Roman"/>
              <a:cs typeface="Times New Roman"/>
              <a:sym typeface="Times New Roman"/>
            </a:endParaRPr>
          </a:p>
          <a:p>
            <a:pPr indent="0" lvl="0" marL="0" rtl="0" algn="r">
              <a:lnSpc>
                <a:spcPct val="120000"/>
              </a:lnSpc>
              <a:spcBef>
                <a:spcPts val="0"/>
              </a:spcBef>
              <a:spcAft>
                <a:spcPts val="0"/>
              </a:spcAft>
              <a:buClr>
                <a:schemeClr val="dk2"/>
              </a:buClr>
              <a:buSzPts val="1800"/>
              <a:buNone/>
            </a:pPr>
            <a:r>
              <a:t/>
            </a:r>
            <a:endParaRPr b="1" sz="2400">
              <a:latin typeface="Times New Roman"/>
              <a:ea typeface="Times New Roman"/>
              <a:cs typeface="Times New Roman"/>
              <a:sym typeface="Times New Roman"/>
            </a:endParaRPr>
          </a:p>
        </p:txBody>
      </p:sp>
      <p:sp>
        <p:nvSpPr>
          <p:cNvPr id="2094" name="Google Shape;2094;p99"/>
          <p:cNvSpPr txBox="1"/>
          <p:nvPr>
            <p:ph idx="4" type="body"/>
          </p:nvPr>
        </p:nvSpPr>
        <p:spPr>
          <a:xfrm>
            <a:off x="3295601" y="4668500"/>
            <a:ext cx="6237900" cy="720000"/>
          </a:xfrm>
          <a:prstGeom prst="rect">
            <a:avLst/>
          </a:prstGeom>
          <a:noFill/>
          <a:ln>
            <a:noFill/>
          </a:ln>
        </p:spPr>
        <p:txBody>
          <a:bodyPr anchorCtr="0" anchor="b" bIns="81625" lIns="163275" spcFirstLastPara="1" rIns="163275" wrap="square" tIns="81625">
            <a:noAutofit/>
          </a:bodyPr>
          <a:lstStyle/>
          <a:p>
            <a:pPr indent="0" lvl="0" marL="0" rtl="0" algn="r">
              <a:lnSpc>
                <a:spcPct val="120000"/>
              </a:lnSpc>
              <a:spcBef>
                <a:spcPts val="0"/>
              </a:spcBef>
              <a:spcAft>
                <a:spcPts val="0"/>
              </a:spcAft>
              <a:buClr>
                <a:schemeClr val="accent3"/>
              </a:buClr>
              <a:buSzPts val="2800"/>
              <a:buNone/>
            </a:pPr>
            <a:r>
              <a:rPr b="1" lang="en-US">
                <a:latin typeface="Times New Roman"/>
                <a:ea typeface="Times New Roman"/>
                <a:cs typeface="Times New Roman"/>
                <a:sym typeface="Times New Roman"/>
              </a:rPr>
              <a:t>The approximation of contours</a:t>
            </a:r>
            <a:endParaRPr b="1">
              <a:latin typeface="Times New Roman"/>
              <a:ea typeface="Times New Roman"/>
              <a:cs typeface="Times New Roman"/>
              <a:sym typeface="Times New Roman"/>
            </a:endParaRPr>
          </a:p>
        </p:txBody>
      </p:sp>
      <p:sp>
        <p:nvSpPr>
          <p:cNvPr id="2095" name="Google Shape;2095;p99"/>
          <p:cNvSpPr txBox="1"/>
          <p:nvPr>
            <p:ph idx="5" type="body"/>
          </p:nvPr>
        </p:nvSpPr>
        <p:spPr>
          <a:xfrm>
            <a:off x="0" y="5388500"/>
            <a:ext cx="9910500" cy="1472400"/>
          </a:xfrm>
          <a:prstGeom prst="rect">
            <a:avLst/>
          </a:prstGeom>
          <a:noFill/>
          <a:ln>
            <a:noFill/>
          </a:ln>
        </p:spPr>
        <p:txBody>
          <a:bodyPr anchorCtr="0" anchor="t" bIns="81625" lIns="163275" spcFirstLastPara="1" rIns="163275" wrap="square" tIns="81625">
            <a:noAutofit/>
          </a:bodyPr>
          <a:lstStyle/>
          <a:p>
            <a:pPr indent="0" lvl="0" marL="0" marR="25400" rtl="0" algn="l">
              <a:lnSpc>
                <a:spcPct val="115000"/>
              </a:lnSpc>
              <a:spcBef>
                <a:spcPts val="0"/>
              </a:spcBef>
              <a:spcAft>
                <a:spcPts val="0"/>
              </a:spcAft>
              <a:buClr>
                <a:srgbClr val="000000"/>
              </a:buClr>
              <a:buSzPts val="1100"/>
              <a:buNone/>
            </a:pPr>
            <a:r>
              <a:rPr b="1" lang="en-US" sz="2400">
                <a:solidFill>
                  <a:srgbClr val="212121"/>
                </a:solidFill>
                <a:latin typeface="Times New Roman"/>
                <a:ea typeface="Times New Roman"/>
                <a:cs typeface="Times New Roman"/>
                <a:sym typeface="Times New Roman"/>
              </a:rPr>
              <a:t>Using </a:t>
            </a:r>
            <a:r>
              <a:rPr b="1" lang="en-US" sz="2400" u="sng">
                <a:solidFill>
                  <a:srgbClr val="4A86E8"/>
                </a:solidFill>
                <a:latin typeface="Times New Roman"/>
                <a:ea typeface="Times New Roman"/>
                <a:cs typeface="Times New Roman"/>
                <a:sym typeface="Times New Roman"/>
              </a:rPr>
              <a:t>approxPolyDP</a:t>
            </a:r>
            <a:r>
              <a:rPr b="1" lang="en-US" sz="2400">
                <a:solidFill>
                  <a:srgbClr val="212121"/>
                </a:solidFill>
                <a:latin typeface="Times New Roman"/>
                <a:ea typeface="Times New Roman"/>
                <a:cs typeface="Times New Roman"/>
                <a:sym typeface="Times New Roman"/>
              </a:rPr>
              <a:t> function based on the </a:t>
            </a:r>
            <a:r>
              <a:rPr b="1" lang="en-US" sz="2400" u="sng">
                <a:solidFill>
                  <a:srgbClr val="4A86E8"/>
                </a:solidFill>
                <a:latin typeface="Times New Roman"/>
                <a:ea typeface="Times New Roman"/>
                <a:cs typeface="Times New Roman"/>
                <a:sym typeface="Times New Roman"/>
              </a:rPr>
              <a:t>Douglas-Peucker algorithm</a:t>
            </a:r>
            <a:r>
              <a:rPr b="1" lang="en-US" sz="2400">
                <a:solidFill>
                  <a:srgbClr val="212121"/>
                </a:solidFill>
                <a:latin typeface="Times New Roman"/>
                <a:ea typeface="Times New Roman"/>
                <a:cs typeface="Times New Roman"/>
                <a:sym typeface="Times New Roman"/>
              </a:rPr>
              <a:t>.</a:t>
            </a:r>
            <a:endParaRPr b="1" sz="2400">
              <a:latin typeface="Times New Roman"/>
              <a:ea typeface="Times New Roman"/>
              <a:cs typeface="Times New Roman"/>
              <a:sym typeface="Times New Roman"/>
            </a:endParaRPr>
          </a:p>
        </p:txBody>
      </p:sp>
      <p:sp>
        <p:nvSpPr>
          <p:cNvPr id="2096" name="Google Shape;2096;p99"/>
          <p:cNvSpPr txBox="1"/>
          <p:nvPr>
            <p:ph idx="6" type="body"/>
          </p:nvPr>
        </p:nvSpPr>
        <p:spPr>
          <a:xfrm>
            <a:off x="780303" y="6499162"/>
            <a:ext cx="4851300" cy="720000"/>
          </a:xfrm>
          <a:prstGeom prst="rect">
            <a:avLst/>
          </a:prstGeom>
          <a:noFill/>
          <a:ln>
            <a:noFill/>
          </a:ln>
        </p:spPr>
        <p:txBody>
          <a:bodyPr anchorCtr="0" anchor="b" bIns="81625" lIns="163275" spcFirstLastPara="1" rIns="163275" wrap="square" tIns="81625">
            <a:noAutofit/>
          </a:bodyPr>
          <a:lstStyle/>
          <a:p>
            <a:pPr indent="0" lvl="0" marL="0" rtl="0" algn="r">
              <a:lnSpc>
                <a:spcPct val="120000"/>
              </a:lnSpc>
              <a:spcBef>
                <a:spcPts val="0"/>
              </a:spcBef>
              <a:spcAft>
                <a:spcPts val="0"/>
              </a:spcAft>
              <a:buClr>
                <a:schemeClr val="accent2"/>
              </a:buClr>
              <a:buSzPts val="2800"/>
              <a:buNone/>
            </a:pPr>
            <a:r>
              <a:rPr b="1" lang="en-US">
                <a:latin typeface="Times New Roman"/>
                <a:ea typeface="Times New Roman"/>
                <a:cs typeface="Times New Roman"/>
                <a:sym typeface="Times New Roman"/>
              </a:rPr>
              <a:t>The extraction of contours</a:t>
            </a:r>
            <a:endParaRPr b="1">
              <a:latin typeface="Times New Roman"/>
              <a:ea typeface="Times New Roman"/>
              <a:cs typeface="Times New Roman"/>
              <a:sym typeface="Times New Roman"/>
            </a:endParaRPr>
          </a:p>
        </p:txBody>
      </p:sp>
      <p:sp>
        <p:nvSpPr>
          <p:cNvPr id="2097" name="Google Shape;2097;p99"/>
          <p:cNvSpPr txBox="1"/>
          <p:nvPr>
            <p:ph idx="7" type="body"/>
          </p:nvPr>
        </p:nvSpPr>
        <p:spPr>
          <a:xfrm>
            <a:off x="0" y="7364800"/>
            <a:ext cx="9232800" cy="1223400"/>
          </a:xfrm>
          <a:prstGeom prst="rect">
            <a:avLst/>
          </a:prstGeom>
          <a:noFill/>
          <a:ln>
            <a:noFill/>
          </a:ln>
        </p:spPr>
        <p:txBody>
          <a:bodyPr anchorCtr="0" anchor="t" bIns="81625" lIns="163275" spcFirstLastPara="1" rIns="163275" wrap="square" tIns="81625">
            <a:noAutofit/>
          </a:bodyPr>
          <a:lstStyle/>
          <a:p>
            <a:pPr indent="0" lvl="0" marL="0" marR="25400" rtl="0" algn="l">
              <a:lnSpc>
                <a:spcPct val="115000"/>
              </a:lnSpc>
              <a:spcBef>
                <a:spcPts val="0"/>
              </a:spcBef>
              <a:spcAft>
                <a:spcPts val="0"/>
              </a:spcAft>
              <a:buClr>
                <a:srgbClr val="000000"/>
              </a:buClr>
              <a:buSzPts val="1100"/>
              <a:buFont typeface="Arial"/>
              <a:buNone/>
            </a:pPr>
            <a:r>
              <a:rPr b="1" lang="en-US" sz="2400">
                <a:solidFill>
                  <a:srgbClr val="212121"/>
                </a:solidFill>
                <a:latin typeface="Times New Roman"/>
                <a:ea typeface="Times New Roman"/>
                <a:cs typeface="Times New Roman"/>
                <a:sym typeface="Times New Roman"/>
              </a:rPr>
              <a:t>Allow us to extract one by one the objects</a:t>
            </a:r>
            <a:endParaRPr b="1" sz="2400">
              <a:solidFill>
                <a:srgbClr val="212121"/>
              </a:solidFill>
              <a:latin typeface="Times New Roman"/>
              <a:ea typeface="Times New Roman"/>
              <a:cs typeface="Times New Roman"/>
              <a:sym typeface="Times New Roman"/>
            </a:endParaRPr>
          </a:p>
          <a:p>
            <a:pPr indent="0" lvl="0" marL="0" rtl="0" algn="r">
              <a:lnSpc>
                <a:spcPct val="120000"/>
              </a:lnSpc>
              <a:spcBef>
                <a:spcPts val="0"/>
              </a:spcBef>
              <a:spcAft>
                <a:spcPts val="0"/>
              </a:spcAft>
              <a:buClr>
                <a:schemeClr val="dk2"/>
              </a:buClr>
              <a:buSzPts val="1800"/>
              <a:buNone/>
            </a:pPr>
            <a:r>
              <a:t/>
            </a:r>
            <a:endParaRPr b="1" sz="2400">
              <a:latin typeface="Times New Roman"/>
              <a:ea typeface="Times New Roman"/>
              <a:cs typeface="Times New Roman"/>
              <a:sym typeface="Times New Roman"/>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1" name="Shape 2101"/>
        <p:cNvGrpSpPr/>
        <p:nvPr/>
      </p:nvGrpSpPr>
      <p:grpSpPr>
        <a:xfrm>
          <a:off x="0" y="0"/>
          <a:ext cx="0" cy="0"/>
          <a:chOff x="0" y="0"/>
          <a:chExt cx="0" cy="0"/>
        </a:xfrm>
      </p:grpSpPr>
      <p:sp>
        <p:nvSpPr>
          <p:cNvPr id="2102" name="Google Shape;2102;p100"/>
          <p:cNvSpPr txBox="1"/>
          <p:nvPr>
            <p:ph type="title"/>
          </p:nvPr>
        </p:nvSpPr>
        <p:spPr>
          <a:xfrm>
            <a:off x="3072630" y="246956"/>
            <a:ext cx="14349600" cy="1203300"/>
          </a:xfrm>
          <a:prstGeom prst="rect">
            <a:avLst/>
          </a:prstGeom>
          <a:noFill/>
          <a:ln>
            <a:noFill/>
          </a:ln>
        </p:spPr>
        <p:txBody>
          <a:bodyPr anchorCtr="0" anchor="ctr" bIns="81625" lIns="163275" spcFirstLastPara="1" rIns="163275" wrap="square" tIns="81625">
            <a:noAutofit/>
          </a:bodyPr>
          <a:lstStyle/>
          <a:p>
            <a:pPr indent="0" lvl="0" marL="0" rtl="0" algn="l">
              <a:spcBef>
                <a:spcPts val="0"/>
              </a:spcBef>
              <a:spcAft>
                <a:spcPts val="0"/>
              </a:spcAft>
              <a:buClr>
                <a:srgbClr val="545454"/>
              </a:buClr>
              <a:buSzPts val="6000"/>
              <a:buFont typeface="Ultra"/>
              <a:buNone/>
            </a:pPr>
            <a:r>
              <a:rPr lang="en-US"/>
              <a:t>Edge detection</a:t>
            </a:r>
            <a:endParaRPr/>
          </a:p>
        </p:txBody>
      </p:sp>
      <p:sp>
        <p:nvSpPr>
          <p:cNvPr id="2103" name="Google Shape;2103;p100"/>
          <p:cNvSpPr txBox="1"/>
          <p:nvPr>
            <p:ph idx="1" type="body"/>
          </p:nvPr>
        </p:nvSpPr>
        <p:spPr>
          <a:xfrm>
            <a:off x="3166542" y="1543100"/>
            <a:ext cx="14329500" cy="504000"/>
          </a:xfrm>
          <a:prstGeom prst="rect">
            <a:avLst/>
          </a:prstGeom>
          <a:noFill/>
          <a:ln>
            <a:noFill/>
          </a:ln>
        </p:spPr>
        <p:txBody>
          <a:bodyPr anchorCtr="0" anchor="t" bIns="81625" lIns="163275" spcFirstLastPara="1" rIns="163275" wrap="square" tIns="81625">
            <a:noAutofit/>
          </a:bodyPr>
          <a:lstStyle/>
          <a:p>
            <a:pPr indent="0" lvl="0" marL="0" rtl="0" algn="l">
              <a:lnSpc>
                <a:spcPct val="100000"/>
              </a:lnSpc>
              <a:spcBef>
                <a:spcPts val="0"/>
              </a:spcBef>
              <a:spcAft>
                <a:spcPts val="0"/>
              </a:spcAft>
              <a:buClr>
                <a:srgbClr val="8D8D8D"/>
              </a:buClr>
              <a:buSzPts val="2220"/>
              <a:buNone/>
            </a:pPr>
            <a:r>
              <a:t/>
            </a:r>
            <a:endParaRPr sz="2220"/>
          </a:p>
        </p:txBody>
      </p:sp>
      <p:sp>
        <p:nvSpPr>
          <p:cNvPr id="2104" name="Google Shape;2104;p100"/>
          <p:cNvSpPr txBox="1"/>
          <p:nvPr>
            <p:ph idx="4" type="body"/>
          </p:nvPr>
        </p:nvSpPr>
        <p:spPr>
          <a:xfrm>
            <a:off x="1078310" y="2767236"/>
            <a:ext cx="5400600" cy="4032300"/>
          </a:xfrm>
          <a:prstGeom prst="rect">
            <a:avLst/>
          </a:prstGeom>
          <a:noFill/>
          <a:ln>
            <a:noFill/>
          </a:ln>
        </p:spPr>
        <p:txBody>
          <a:bodyPr anchorCtr="0" anchor="b" bIns="81625" lIns="163275" spcFirstLastPara="1" rIns="163275" wrap="square" tIns="81625">
            <a:noAutofit/>
          </a:bodyPr>
          <a:lstStyle/>
          <a:p>
            <a:pPr indent="0" lvl="0" marL="0" rtl="0" algn="r">
              <a:lnSpc>
                <a:spcPct val="120000"/>
              </a:lnSpc>
              <a:spcBef>
                <a:spcPts val="0"/>
              </a:spcBef>
              <a:spcAft>
                <a:spcPts val="0"/>
              </a:spcAft>
              <a:buClr>
                <a:schemeClr val="lt1"/>
              </a:buClr>
              <a:buSzPts val="3600"/>
              <a:buNone/>
            </a:pPr>
            <a:r>
              <a:t/>
            </a:r>
            <a:endParaRPr/>
          </a:p>
        </p:txBody>
      </p:sp>
      <p:sp>
        <p:nvSpPr>
          <p:cNvPr id="2105" name="Google Shape;2105;p100"/>
          <p:cNvSpPr txBox="1"/>
          <p:nvPr>
            <p:ph idx="12" type="sldNum"/>
          </p:nvPr>
        </p:nvSpPr>
        <p:spPr>
          <a:xfrm>
            <a:off x="17151170" y="9432788"/>
            <a:ext cx="1080000" cy="547800"/>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5</a:t>
            </a:r>
            <a:endParaRPr/>
          </a:p>
        </p:txBody>
      </p:sp>
      <p:sp>
        <p:nvSpPr>
          <p:cNvPr id="2106" name="Google Shape;2106;p100"/>
          <p:cNvSpPr/>
          <p:nvPr>
            <p:ph idx="2" type="pic"/>
          </p:nvPr>
        </p:nvSpPr>
        <p:spPr>
          <a:xfrm>
            <a:off x="6982966" y="2407196"/>
            <a:ext cx="11303400" cy="4680600"/>
          </a:xfrm>
          <a:prstGeom prst="rect">
            <a:avLst/>
          </a:prstGeom>
          <a:solidFill>
            <a:srgbClr val="F2F2F2"/>
          </a:solidFill>
          <a:ln>
            <a:noFill/>
          </a:ln>
        </p:spPr>
        <p:txBody>
          <a:bodyPr anchorCtr="0" anchor="t" bIns="81625" lIns="163275" spcFirstLastPara="1" rIns="163275" wrap="square" tIns="81625">
            <a:noAutofit/>
          </a:bodyPr>
          <a:lstStyle/>
          <a:p>
            <a:pPr indent="0" lvl="0" marL="0" rtl="0" algn="l">
              <a:spcBef>
                <a:spcPts val="1200"/>
              </a:spcBef>
              <a:spcAft>
                <a:spcPts val="0"/>
              </a:spcAft>
              <a:buNone/>
            </a:pPr>
            <a:r>
              <a:rPr lang="en-US">
                <a:latin typeface="Times New Roman"/>
                <a:ea typeface="Times New Roman"/>
                <a:cs typeface="Times New Roman"/>
                <a:sym typeface="Times New Roman"/>
              </a:rPr>
              <a:t>Edge detection refers to the process of identifying and locating sharp discontinuities in an image.</a:t>
            </a:r>
            <a:endParaRPr>
              <a:latin typeface="Times New Roman"/>
              <a:ea typeface="Times New Roman"/>
              <a:cs typeface="Times New Roman"/>
              <a:sym typeface="Times New Roman"/>
            </a:endParaRPr>
          </a:p>
          <a:p>
            <a:pPr indent="0" lvl="0" marL="0" rtl="0" algn="l">
              <a:spcBef>
                <a:spcPts val="1200"/>
              </a:spcBef>
              <a:spcAft>
                <a:spcPts val="0"/>
              </a:spcAft>
              <a:buNone/>
            </a:pPr>
            <a:r>
              <a:rPr b="1" lang="en-US">
                <a:latin typeface="Times New Roman"/>
                <a:ea typeface="Times New Roman"/>
                <a:cs typeface="Times New Roman"/>
                <a:sym typeface="Times New Roman"/>
              </a:rPr>
              <a:t>Different Methods of edge detection are available:</a:t>
            </a:r>
            <a:endParaRPr b="1">
              <a:latin typeface="Times New Roman"/>
              <a:ea typeface="Times New Roman"/>
              <a:cs typeface="Times New Roman"/>
              <a:sym typeface="Times New Roman"/>
            </a:endParaRPr>
          </a:p>
          <a:p>
            <a:pPr indent="-381000" lvl="0" marL="457200" rtl="0" algn="l">
              <a:spcBef>
                <a:spcPts val="1200"/>
              </a:spcBef>
              <a:spcAft>
                <a:spcPts val="0"/>
              </a:spcAft>
              <a:buSzPts val="2400"/>
              <a:buFont typeface="Times New Roman"/>
              <a:buAutoNum type="romanUcPeriod"/>
            </a:pPr>
            <a:r>
              <a:rPr lang="en-US">
                <a:latin typeface="Times New Roman"/>
                <a:ea typeface="Times New Roman"/>
                <a:cs typeface="Times New Roman"/>
                <a:sym typeface="Times New Roman"/>
              </a:rPr>
              <a:t>Robert’s Cross operator</a:t>
            </a:r>
            <a:endParaRPr>
              <a:latin typeface="Times New Roman"/>
              <a:ea typeface="Times New Roman"/>
              <a:cs typeface="Times New Roman"/>
              <a:sym typeface="Times New Roman"/>
            </a:endParaRPr>
          </a:p>
          <a:p>
            <a:pPr indent="0" lvl="0" marL="0" rtl="0" algn="l">
              <a:spcBef>
                <a:spcPts val="1200"/>
              </a:spcBef>
              <a:spcAft>
                <a:spcPts val="0"/>
              </a:spcAft>
              <a:buNone/>
            </a:pPr>
            <a:r>
              <a:rPr lang="en-US">
                <a:latin typeface="Times New Roman"/>
                <a:ea typeface="Times New Roman"/>
                <a:cs typeface="Times New Roman"/>
                <a:sym typeface="Times New Roman"/>
              </a:rPr>
              <a:t> II. Sobel Operator </a:t>
            </a:r>
            <a:endParaRPr>
              <a:latin typeface="Times New Roman"/>
              <a:ea typeface="Times New Roman"/>
              <a:cs typeface="Times New Roman"/>
              <a:sym typeface="Times New Roman"/>
            </a:endParaRPr>
          </a:p>
          <a:p>
            <a:pPr indent="0" lvl="0" marL="0" rtl="0" algn="l">
              <a:spcBef>
                <a:spcPts val="1200"/>
              </a:spcBef>
              <a:spcAft>
                <a:spcPts val="0"/>
              </a:spcAft>
              <a:buNone/>
            </a:pPr>
            <a:r>
              <a:rPr lang="en-US">
                <a:latin typeface="Times New Roman"/>
                <a:ea typeface="Times New Roman"/>
                <a:cs typeface="Times New Roman"/>
                <a:sym typeface="Times New Roman"/>
              </a:rPr>
              <a:t>III. Prewitt Operator </a:t>
            </a:r>
            <a:endParaRPr>
              <a:latin typeface="Times New Roman"/>
              <a:ea typeface="Times New Roman"/>
              <a:cs typeface="Times New Roman"/>
              <a:sym typeface="Times New Roman"/>
            </a:endParaRPr>
          </a:p>
          <a:p>
            <a:pPr indent="0" lvl="0" marL="0" rtl="0" algn="l">
              <a:spcBef>
                <a:spcPts val="1200"/>
              </a:spcBef>
              <a:spcAft>
                <a:spcPts val="0"/>
              </a:spcAft>
              <a:buNone/>
            </a:pPr>
            <a:r>
              <a:rPr lang="en-US">
                <a:latin typeface="Times New Roman"/>
                <a:ea typeface="Times New Roman"/>
                <a:cs typeface="Times New Roman"/>
                <a:sym typeface="Times New Roman"/>
              </a:rPr>
              <a:t>IV. Laplacian of Gaussian Filter</a:t>
            </a:r>
            <a:endParaRPr>
              <a:latin typeface="Times New Roman"/>
              <a:ea typeface="Times New Roman"/>
              <a:cs typeface="Times New Roman"/>
              <a:sym typeface="Times New Roman"/>
            </a:endParaRPr>
          </a:p>
          <a:p>
            <a:pPr indent="0" lvl="0" marL="0" rtl="0" algn="l">
              <a:spcBef>
                <a:spcPts val="1200"/>
              </a:spcBef>
              <a:spcAft>
                <a:spcPts val="0"/>
              </a:spcAft>
              <a:buNone/>
            </a:pPr>
            <a:r>
              <a:rPr b="1" lang="en-US">
                <a:latin typeface="Times New Roman"/>
                <a:ea typeface="Times New Roman"/>
                <a:cs typeface="Times New Roman"/>
                <a:sym typeface="Times New Roman"/>
              </a:rPr>
              <a:t> V. Canny’s Edge Detection Algorithm </a:t>
            </a:r>
            <a:endParaRPr b="1">
              <a:latin typeface="Times New Roman"/>
              <a:ea typeface="Times New Roman"/>
              <a:cs typeface="Times New Roman"/>
              <a:sym typeface="Times New Roman"/>
            </a:endParaRPr>
          </a:p>
        </p:txBody>
      </p:sp>
      <p:pic>
        <p:nvPicPr>
          <p:cNvPr id="2107" name="Google Shape;2107;p100"/>
          <p:cNvPicPr preferRelativeResize="0"/>
          <p:nvPr/>
        </p:nvPicPr>
        <p:blipFill>
          <a:blip r:embed="rId3">
            <a:alphaModFix/>
          </a:blip>
          <a:stretch>
            <a:fillRect/>
          </a:stretch>
        </p:blipFill>
        <p:spPr>
          <a:xfrm>
            <a:off x="198775" y="2558726"/>
            <a:ext cx="6557225" cy="4240950"/>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1" name="Shape 2111"/>
        <p:cNvGrpSpPr/>
        <p:nvPr/>
      </p:nvGrpSpPr>
      <p:grpSpPr>
        <a:xfrm>
          <a:off x="0" y="0"/>
          <a:ext cx="0" cy="0"/>
          <a:chOff x="0" y="0"/>
          <a:chExt cx="0" cy="0"/>
        </a:xfrm>
      </p:grpSpPr>
      <p:sp>
        <p:nvSpPr>
          <p:cNvPr id="2112" name="Google Shape;2112;p101"/>
          <p:cNvSpPr/>
          <p:nvPr>
            <p:ph idx="2" type="pic"/>
          </p:nvPr>
        </p:nvSpPr>
        <p:spPr>
          <a:xfrm>
            <a:off x="0" y="0"/>
            <a:ext cx="18286413" cy="10287000"/>
          </a:xfrm>
          <a:prstGeom prst="rect">
            <a:avLst/>
          </a:prstGeom>
          <a:solidFill>
            <a:srgbClr val="F2F2F2"/>
          </a:solidFill>
          <a:ln>
            <a:noFill/>
          </a:ln>
        </p:spPr>
        <p:txBody>
          <a:bodyPr anchorCtr="0" anchor="t" bIns="81625" lIns="163275" spcFirstLastPara="1" rIns="163275" wrap="square" tIns="81625">
            <a:noAutofit/>
          </a:bodyPr>
          <a:lstStyle/>
          <a:p>
            <a:pPr indent="0" lvl="0" marL="0" rtl="0" algn="l">
              <a:spcBef>
                <a:spcPts val="1200"/>
              </a:spcBef>
              <a:spcAft>
                <a:spcPts val="0"/>
              </a:spcAft>
              <a:buNone/>
            </a:pPr>
            <a:r>
              <a:t/>
            </a:r>
            <a:endParaRPr/>
          </a:p>
        </p:txBody>
      </p:sp>
      <p:sp>
        <p:nvSpPr>
          <p:cNvPr id="2113" name="Google Shape;2113;p101"/>
          <p:cNvSpPr/>
          <p:nvPr>
            <p:ph idx="1" type="body"/>
          </p:nvPr>
        </p:nvSpPr>
        <p:spPr>
          <a:xfrm>
            <a:off x="649736" y="2911252"/>
            <a:ext cx="6768554" cy="6768554"/>
          </a:xfrm>
          <a:prstGeom prst="ellipse">
            <a:avLst/>
          </a:prstGeom>
          <a:solidFill>
            <a:schemeClr val="accent1">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rPr lang="en-US"/>
              <a:t> </a:t>
            </a:r>
            <a:endParaRPr/>
          </a:p>
        </p:txBody>
      </p:sp>
      <p:sp>
        <p:nvSpPr>
          <p:cNvPr id="2114" name="Google Shape;2114;p101"/>
          <p:cNvSpPr/>
          <p:nvPr>
            <p:ph idx="3" type="body"/>
          </p:nvPr>
        </p:nvSpPr>
        <p:spPr>
          <a:xfrm>
            <a:off x="502246" y="2263180"/>
            <a:ext cx="1440160" cy="1440160"/>
          </a:xfrm>
          <a:prstGeom prst="ellipse">
            <a:avLst/>
          </a:prstGeom>
          <a:solidFill>
            <a:schemeClr val="accent3">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115" name="Google Shape;2115;p101"/>
          <p:cNvSpPr/>
          <p:nvPr>
            <p:ph idx="4" type="body"/>
          </p:nvPr>
        </p:nvSpPr>
        <p:spPr>
          <a:xfrm>
            <a:off x="7594055" y="6766640"/>
            <a:ext cx="936104" cy="936104"/>
          </a:xfrm>
          <a:prstGeom prst="ellipse">
            <a:avLst/>
          </a:prstGeom>
          <a:solidFill>
            <a:schemeClr val="accent2">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116" name="Google Shape;2116;p101"/>
          <p:cNvSpPr/>
          <p:nvPr>
            <p:ph idx="5" type="body"/>
          </p:nvPr>
        </p:nvSpPr>
        <p:spPr>
          <a:xfrm>
            <a:off x="7577521" y="7951812"/>
            <a:ext cx="1403177" cy="1403177"/>
          </a:xfrm>
          <a:prstGeom prst="ellipse">
            <a:avLst/>
          </a:prstGeom>
          <a:solidFill>
            <a:schemeClr val="accent5">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117" name="Google Shape;2117;p101"/>
          <p:cNvSpPr txBox="1"/>
          <p:nvPr>
            <p:ph idx="6" type="body"/>
          </p:nvPr>
        </p:nvSpPr>
        <p:spPr>
          <a:xfrm>
            <a:off x="610258" y="2263180"/>
            <a:ext cx="1224136" cy="1440160"/>
          </a:xfrm>
          <a:prstGeom prst="rect">
            <a:avLst/>
          </a:prstGeom>
          <a:noFill/>
          <a:ln>
            <a:noFill/>
          </a:ln>
        </p:spPr>
        <p:txBody>
          <a:bodyPr anchorCtr="0" anchor="ctr" bIns="81625" lIns="163275" spcFirstLastPara="1" rIns="163275" wrap="square" tIns="81625">
            <a:noAutofit/>
          </a:bodyPr>
          <a:lstStyle/>
          <a:p>
            <a:pPr indent="0" lvl="0" marL="0" rtl="0" algn="ctr">
              <a:lnSpc>
                <a:spcPct val="120000"/>
              </a:lnSpc>
              <a:spcBef>
                <a:spcPts val="0"/>
              </a:spcBef>
              <a:spcAft>
                <a:spcPts val="0"/>
              </a:spcAft>
              <a:buClr>
                <a:schemeClr val="lt1"/>
              </a:buClr>
              <a:buSzPts val="5400"/>
              <a:buNone/>
            </a:pPr>
            <a:r>
              <a:rPr lang="en-US"/>
              <a:t>2</a:t>
            </a:r>
            <a:endParaRPr/>
          </a:p>
        </p:txBody>
      </p:sp>
      <p:sp>
        <p:nvSpPr>
          <p:cNvPr id="2118" name="Google Shape;2118;p101"/>
          <p:cNvSpPr txBox="1"/>
          <p:nvPr>
            <p:ph idx="8" type="body"/>
          </p:nvPr>
        </p:nvSpPr>
        <p:spPr>
          <a:xfrm>
            <a:off x="865661" y="6439644"/>
            <a:ext cx="6336704" cy="1008112"/>
          </a:xfrm>
          <a:prstGeom prst="rect">
            <a:avLst/>
          </a:prstGeom>
          <a:noFill/>
          <a:ln>
            <a:noFill/>
          </a:ln>
        </p:spPr>
        <p:txBody>
          <a:bodyPr anchorCtr="0" anchor="ctr" bIns="81625" lIns="163275" spcFirstLastPara="1" rIns="163275" wrap="square" tIns="81625">
            <a:noAutofit/>
          </a:bodyPr>
          <a:lstStyle/>
          <a:p>
            <a:pPr indent="0" lvl="0" marL="0" rtl="0" algn="ctr">
              <a:lnSpc>
                <a:spcPct val="120000"/>
              </a:lnSpc>
              <a:spcBef>
                <a:spcPts val="0"/>
              </a:spcBef>
              <a:spcAft>
                <a:spcPts val="0"/>
              </a:spcAft>
              <a:buClr>
                <a:schemeClr val="lt1"/>
              </a:buClr>
              <a:buSzPts val="4400"/>
              <a:buNone/>
            </a:pPr>
            <a:r>
              <a:rPr lang="en-US">
                <a:latin typeface="Impact"/>
                <a:ea typeface="Impact"/>
                <a:cs typeface="Impact"/>
                <a:sym typeface="Impact"/>
              </a:rPr>
              <a:t>Algorithms’ methodology</a:t>
            </a:r>
            <a:endParaRPr>
              <a:latin typeface="Impact"/>
              <a:ea typeface="Impact"/>
              <a:cs typeface="Impact"/>
              <a:sym typeface="Impact"/>
            </a:endParaRPr>
          </a:p>
        </p:txBody>
      </p:sp>
      <p:sp>
        <p:nvSpPr>
          <p:cNvPr id="2119" name="Google Shape;2119;p101"/>
          <p:cNvSpPr/>
          <p:nvPr>
            <p:ph idx="9" type="body"/>
          </p:nvPr>
        </p:nvSpPr>
        <p:spPr>
          <a:xfrm>
            <a:off x="9431238" y="8298184"/>
            <a:ext cx="1185172" cy="1185172"/>
          </a:xfrm>
          <a:prstGeom prst="ellipse">
            <a:avLst/>
          </a:prstGeom>
          <a:solidFill>
            <a:schemeClr val="accent6">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120" name="Google Shape;2120;p101"/>
          <p:cNvSpPr/>
          <p:nvPr>
            <p:ph idx="13" type="body"/>
          </p:nvPr>
        </p:nvSpPr>
        <p:spPr>
          <a:xfrm>
            <a:off x="2086422" y="1872979"/>
            <a:ext cx="792087" cy="792087"/>
          </a:xfrm>
          <a:prstGeom prst="ellipse">
            <a:avLst/>
          </a:prstGeom>
          <a:solidFill>
            <a:schemeClr val="accent4">
              <a:alpha val="80000"/>
            </a:schemeClr>
          </a:solidFill>
          <a:ln>
            <a:noFill/>
          </a:ln>
        </p:spPr>
        <p:txBody>
          <a:bodyPr anchorCtr="0" anchor="t" bIns="81625" lIns="163275" spcFirstLastPara="1" rIns="163275" wrap="square" tIns="81625">
            <a:noAutofit/>
          </a:bodyPr>
          <a:lstStyle/>
          <a:p>
            <a:pPr indent="0" lvl="0" marL="0" rtl="0" algn="l">
              <a:lnSpc>
                <a:spcPct val="110000"/>
              </a:lnSpc>
              <a:spcBef>
                <a:spcPts val="0"/>
              </a:spcBef>
              <a:spcAft>
                <a:spcPts val="0"/>
              </a:spcAft>
              <a:buClr>
                <a:schemeClr val="dk2"/>
              </a:buClr>
              <a:buSzPts val="2220"/>
              <a:buNone/>
            </a:pPr>
            <a:r>
              <a:t/>
            </a:r>
            <a:endParaRPr sz="2220"/>
          </a:p>
        </p:txBody>
      </p:sp>
    </p:spTree>
  </p:cSld>
  <p:clrMapOvr>
    <a:masterClrMapping/>
  </p:clrMapOvr>
  <mc:AlternateContent>
    <mc:Choice Requires="p14">
      <p:transition spd="slow" p14:dur="12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4" name="Shape 2124"/>
        <p:cNvGrpSpPr/>
        <p:nvPr/>
      </p:nvGrpSpPr>
      <p:grpSpPr>
        <a:xfrm>
          <a:off x="0" y="0"/>
          <a:ext cx="0" cy="0"/>
          <a:chOff x="0" y="0"/>
          <a:chExt cx="0" cy="0"/>
        </a:xfrm>
      </p:grpSpPr>
      <p:sp>
        <p:nvSpPr>
          <p:cNvPr id="2125" name="Google Shape;2125;p102"/>
          <p:cNvSpPr txBox="1"/>
          <p:nvPr>
            <p:ph type="title"/>
          </p:nvPr>
        </p:nvSpPr>
        <p:spPr>
          <a:xfrm>
            <a:off x="3072630" y="246956"/>
            <a:ext cx="14349566" cy="1203151"/>
          </a:xfrm>
          <a:prstGeom prst="rect">
            <a:avLst/>
          </a:prstGeom>
          <a:noFill/>
          <a:ln>
            <a:noFill/>
          </a:ln>
        </p:spPr>
        <p:txBody>
          <a:bodyPr anchorCtr="0" anchor="ctr" bIns="81625" lIns="163275" spcFirstLastPara="1" rIns="163275" wrap="square" tIns="81625">
            <a:noAutofit/>
          </a:bodyPr>
          <a:lstStyle/>
          <a:p>
            <a:pPr indent="0" lvl="0" marL="0" rtl="0" algn="l">
              <a:spcBef>
                <a:spcPts val="0"/>
              </a:spcBef>
              <a:spcAft>
                <a:spcPts val="0"/>
              </a:spcAft>
              <a:buClr>
                <a:srgbClr val="545454"/>
              </a:buClr>
              <a:buSzPts val="6000"/>
              <a:buFont typeface="Ultra"/>
              <a:buNone/>
            </a:pPr>
            <a:r>
              <a:rPr lang="en-US"/>
              <a:t>Algorithm methodology</a:t>
            </a:r>
            <a:endParaRPr/>
          </a:p>
        </p:txBody>
      </p:sp>
      <p:sp>
        <p:nvSpPr>
          <p:cNvPr id="2126" name="Google Shape;2126;p102"/>
          <p:cNvSpPr txBox="1"/>
          <p:nvPr>
            <p:ph idx="1" type="body"/>
          </p:nvPr>
        </p:nvSpPr>
        <p:spPr>
          <a:xfrm>
            <a:off x="3166542" y="1543100"/>
            <a:ext cx="14329592" cy="504056"/>
          </a:xfrm>
          <a:prstGeom prst="rect">
            <a:avLst/>
          </a:prstGeom>
          <a:noFill/>
          <a:ln>
            <a:noFill/>
          </a:ln>
        </p:spPr>
        <p:txBody>
          <a:bodyPr anchorCtr="0" anchor="t" bIns="81625" lIns="163275" spcFirstLastPara="1" rIns="163275" wrap="square" tIns="81625">
            <a:noAutofit/>
          </a:bodyPr>
          <a:lstStyle/>
          <a:p>
            <a:pPr indent="0" lvl="0" marL="0" rtl="0" algn="l">
              <a:lnSpc>
                <a:spcPct val="100000"/>
              </a:lnSpc>
              <a:spcBef>
                <a:spcPts val="0"/>
              </a:spcBef>
              <a:spcAft>
                <a:spcPts val="0"/>
              </a:spcAft>
              <a:buClr>
                <a:srgbClr val="8D8D8D"/>
              </a:buClr>
              <a:buSzPts val="2220"/>
              <a:buNone/>
            </a:pPr>
            <a:r>
              <a:t/>
            </a:r>
            <a:endParaRPr sz="2220"/>
          </a:p>
        </p:txBody>
      </p:sp>
      <p:sp>
        <p:nvSpPr>
          <p:cNvPr id="2127" name="Google Shape;2127;p102"/>
          <p:cNvSpPr txBox="1"/>
          <p:nvPr>
            <p:ph idx="2" type="body"/>
          </p:nvPr>
        </p:nvSpPr>
        <p:spPr>
          <a:xfrm>
            <a:off x="1327671" y="3270347"/>
            <a:ext cx="3678319" cy="720080"/>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1"/>
              </a:buClr>
              <a:buSzPts val="2800"/>
              <a:buNone/>
            </a:pPr>
            <a:r>
              <a:rPr lang="en-US"/>
              <a:t>Start</a:t>
            </a:r>
            <a:endParaRPr/>
          </a:p>
        </p:txBody>
      </p:sp>
      <p:sp>
        <p:nvSpPr>
          <p:cNvPr id="2128" name="Google Shape;2128;p102"/>
          <p:cNvSpPr txBox="1"/>
          <p:nvPr>
            <p:ph idx="3" type="body"/>
          </p:nvPr>
        </p:nvSpPr>
        <p:spPr>
          <a:xfrm>
            <a:off x="1334401" y="4025991"/>
            <a:ext cx="3678319" cy="1234562"/>
          </a:xfrm>
          <a:prstGeom prst="rect">
            <a:avLst/>
          </a:prstGeom>
          <a:noFill/>
          <a:ln>
            <a:noFill/>
          </a:ln>
        </p:spPr>
        <p:txBody>
          <a:bodyPr anchorCtr="0" anchor="t" bIns="81625" lIns="163275" spcFirstLastPara="1" rIns="163275" wrap="square" tIns="81625">
            <a:noAutofit/>
          </a:bodyPr>
          <a:lstStyle/>
          <a:p>
            <a:pPr indent="0" lvl="0" marL="0" rtl="0" algn="ctr">
              <a:lnSpc>
                <a:spcPct val="120000"/>
              </a:lnSpc>
              <a:spcBef>
                <a:spcPts val="1200"/>
              </a:spcBef>
              <a:spcAft>
                <a:spcPts val="0"/>
              </a:spcAft>
              <a:buClr>
                <a:schemeClr val="dk2"/>
              </a:buClr>
              <a:buSzPts val="1800"/>
              <a:buNone/>
            </a:pPr>
            <a:r>
              <a:rPr b="1" lang="en-US" sz="2400">
                <a:solidFill>
                  <a:srgbClr val="111111"/>
                </a:solidFill>
                <a:highlight>
                  <a:srgbClr val="F3F3F3"/>
                </a:highlight>
                <a:latin typeface="Times New Roman"/>
                <a:ea typeface="Times New Roman"/>
                <a:cs typeface="Times New Roman"/>
                <a:sym typeface="Times New Roman"/>
              </a:rPr>
              <a:t> Convert image to gray-scale</a:t>
            </a:r>
            <a:endParaRPr b="1" sz="2400">
              <a:highlight>
                <a:srgbClr val="F3F3F3"/>
              </a:highlight>
              <a:latin typeface="Times New Roman"/>
              <a:ea typeface="Times New Roman"/>
              <a:cs typeface="Times New Roman"/>
              <a:sym typeface="Times New Roman"/>
            </a:endParaRPr>
          </a:p>
        </p:txBody>
      </p:sp>
      <p:sp>
        <p:nvSpPr>
          <p:cNvPr id="2129" name="Google Shape;2129;p102"/>
          <p:cNvSpPr txBox="1"/>
          <p:nvPr>
            <p:ph idx="4" type="body"/>
          </p:nvPr>
        </p:nvSpPr>
        <p:spPr>
          <a:xfrm>
            <a:off x="291646" y="2688817"/>
            <a:ext cx="1746409" cy="720080"/>
          </a:xfrm>
          <a:prstGeom prst="rect">
            <a:avLst/>
          </a:prstGeom>
          <a:noFill/>
          <a:ln>
            <a:noFill/>
          </a:ln>
        </p:spPr>
        <p:txBody>
          <a:bodyPr anchorCtr="0" anchor="t" bIns="81625" lIns="163275" spcFirstLastPara="1" rIns="163275" wrap="square" tIns="81625">
            <a:noAutofit/>
          </a:bodyPr>
          <a:lstStyle/>
          <a:p>
            <a:pPr indent="0" lvl="0" marL="0" rtl="0" algn="ctr">
              <a:lnSpc>
                <a:spcPct val="120000"/>
              </a:lnSpc>
              <a:spcBef>
                <a:spcPts val="0"/>
              </a:spcBef>
              <a:spcAft>
                <a:spcPts val="0"/>
              </a:spcAft>
              <a:buClr>
                <a:srgbClr val="005671"/>
              </a:buClr>
              <a:buSzPts val="3200"/>
              <a:buNone/>
            </a:pPr>
            <a:r>
              <a:rPr lang="en-US"/>
              <a:t>1</a:t>
            </a:r>
            <a:endParaRPr/>
          </a:p>
        </p:txBody>
      </p:sp>
      <p:sp>
        <p:nvSpPr>
          <p:cNvPr id="2130" name="Google Shape;2130;p102"/>
          <p:cNvSpPr txBox="1"/>
          <p:nvPr>
            <p:ph idx="5" type="body"/>
          </p:nvPr>
        </p:nvSpPr>
        <p:spPr>
          <a:xfrm>
            <a:off x="7814278" y="3270347"/>
            <a:ext cx="3678319" cy="720080"/>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2"/>
              </a:buClr>
              <a:buSzPts val="2800"/>
              <a:buNone/>
            </a:pPr>
            <a:r>
              <a:rPr lang="en-US"/>
              <a:t>Step 2 :</a:t>
            </a:r>
            <a:endParaRPr/>
          </a:p>
        </p:txBody>
      </p:sp>
      <p:sp>
        <p:nvSpPr>
          <p:cNvPr id="2131" name="Google Shape;2131;p102"/>
          <p:cNvSpPr txBox="1"/>
          <p:nvPr>
            <p:ph idx="6" type="body"/>
          </p:nvPr>
        </p:nvSpPr>
        <p:spPr>
          <a:xfrm>
            <a:off x="7821008" y="4025991"/>
            <a:ext cx="3678319" cy="1234562"/>
          </a:xfrm>
          <a:prstGeom prst="rect">
            <a:avLst/>
          </a:prstGeom>
          <a:no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1800"/>
              <a:buNone/>
            </a:pPr>
            <a:r>
              <a:rPr b="1" lang="en-US" sz="2400">
                <a:solidFill>
                  <a:srgbClr val="111111"/>
                </a:solidFill>
                <a:highlight>
                  <a:srgbClr val="F3F3F3"/>
                </a:highlight>
                <a:latin typeface="Times New Roman"/>
                <a:ea typeface="Times New Roman"/>
                <a:cs typeface="Times New Roman"/>
                <a:sym typeface="Times New Roman"/>
              </a:rPr>
              <a:t>Apply range filter</a:t>
            </a:r>
            <a:endParaRPr b="1" sz="2400">
              <a:highlight>
                <a:srgbClr val="F3F3F3"/>
              </a:highlight>
              <a:latin typeface="Times New Roman"/>
              <a:ea typeface="Times New Roman"/>
              <a:cs typeface="Times New Roman"/>
              <a:sym typeface="Times New Roman"/>
            </a:endParaRPr>
          </a:p>
        </p:txBody>
      </p:sp>
      <p:sp>
        <p:nvSpPr>
          <p:cNvPr id="2132" name="Google Shape;2132;p102"/>
          <p:cNvSpPr txBox="1"/>
          <p:nvPr>
            <p:ph idx="7" type="body"/>
          </p:nvPr>
        </p:nvSpPr>
        <p:spPr>
          <a:xfrm>
            <a:off x="6778253" y="2688817"/>
            <a:ext cx="1746409" cy="720080"/>
          </a:xfrm>
          <a:prstGeom prst="rect">
            <a:avLst/>
          </a:prstGeom>
          <a:noFill/>
          <a:ln>
            <a:noFill/>
          </a:ln>
        </p:spPr>
        <p:txBody>
          <a:bodyPr anchorCtr="0" anchor="t" bIns="81625" lIns="163275" spcFirstLastPara="1" rIns="163275" wrap="square" tIns="81625">
            <a:noAutofit/>
          </a:bodyPr>
          <a:lstStyle/>
          <a:p>
            <a:pPr indent="0" lvl="0" marL="0" rtl="0" algn="ctr">
              <a:lnSpc>
                <a:spcPct val="120000"/>
              </a:lnSpc>
              <a:spcBef>
                <a:spcPts val="0"/>
              </a:spcBef>
              <a:spcAft>
                <a:spcPts val="0"/>
              </a:spcAft>
              <a:buClr>
                <a:srgbClr val="A1012E"/>
              </a:buClr>
              <a:buSzPts val="3200"/>
              <a:buNone/>
            </a:pPr>
            <a:r>
              <a:rPr lang="en-US"/>
              <a:t>3</a:t>
            </a:r>
            <a:endParaRPr/>
          </a:p>
        </p:txBody>
      </p:sp>
      <p:sp>
        <p:nvSpPr>
          <p:cNvPr id="2133" name="Google Shape;2133;p102"/>
          <p:cNvSpPr txBox="1"/>
          <p:nvPr>
            <p:ph idx="8" type="body"/>
          </p:nvPr>
        </p:nvSpPr>
        <p:spPr>
          <a:xfrm>
            <a:off x="14324839" y="3270347"/>
            <a:ext cx="3678319" cy="720080"/>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5"/>
              </a:buClr>
              <a:buSzPts val="2800"/>
              <a:buNone/>
            </a:pPr>
            <a:r>
              <a:rPr lang="en-US"/>
              <a:t>Finally :</a:t>
            </a:r>
            <a:endParaRPr/>
          </a:p>
        </p:txBody>
      </p:sp>
      <p:sp>
        <p:nvSpPr>
          <p:cNvPr id="2134" name="Google Shape;2134;p102"/>
          <p:cNvSpPr txBox="1"/>
          <p:nvPr>
            <p:ph idx="9" type="body"/>
          </p:nvPr>
        </p:nvSpPr>
        <p:spPr>
          <a:xfrm>
            <a:off x="14331569" y="4025991"/>
            <a:ext cx="3678319" cy="1234562"/>
          </a:xfrm>
          <a:prstGeom prst="rect">
            <a:avLst/>
          </a:prstGeom>
          <a:noFill/>
          <a:ln>
            <a:noFill/>
          </a:ln>
        </p:spPr>
        <p:txBody>
          <a:bodyPr anchorCtr="0" anchor="t" bIns="81625" lIns="163275" spcFirstLastPara="1" rIns="163275" wrap="square" tIns="81625">
            <a:noAutofit/>
          </a:bodyPr>
          <a:lstStyle/>
          <a:p>
            <a:pPr indent="0" lvl="0" marL="0" rtl="0" algn="ctr">
              <a:lnSpc>
                <a:spcPct val="120000"/>
              </a:lnSpc>
              <a:spcBef>
                <a:spcPts val="0"/>
              </a:spcBef>
              <a:spcAft>
                <a:spcPts val="0"/>
              </a:spcAft>
              <a:buClr>
                <a:schemeClr val="dk2"/>
              </a:buClr>
              <a:buSzPts val="1800"/>
              <a:buNone/>
            </a:pPr>
            <a:r>
              <a:rPr b="1" lang="en-US" sz="2400">
                <a:solidFill>
                  <a:srgbClr val="111111"/>
                </a:solidFill>
                <a:highlight>
                  <a:srgbClr val="F3F3F3"/>
                </a:highlight>
                <a:latin typeface="Times New Roman"/>
                <a:ea typeface="Times New Roman"/>
                <a:cs typeface="Times New Roman"/>
                <a:sym typeface="Times New Roman"/>
              </a:rPr>
              <a:t> Apply Ramer-Douglas-Peucker(RDP) algorithm</a:t>
            </a:r>
            <a:endParaRPr b="1" sz="2400">
              <a:highlight>
                <a:srgbClr val="F3F3F3"/>
              </a:highlight>
              <a:latin typeface="Times New Roman"/>
              <a:ea typeface="Times New Roman"/>
              <a:cs typeface="Times New Roman"/>
              <a:sym typeface="Times New Roman"/>
            </a:endParaRPr>
          </a:p>
        </p:txBody>
      </p:sp>
      <p:sp>
        <p:nvSpPr>
          <p:cNvPr id="2135" name="Google Shape;2135;p102"/>
          <p:cNvSpPr txBox="1"/>
          <p:nvPr>
            <p:ph idx="13" type="body"/>
          </p:nvPr>
        </p:nvSpPr>
        <p:spPr>
          <a:xfrm>
            <a:off x="13288814" y="2688817"/>
            <a:ext cx="1746409" cy="720080"/>
          </a:xfrm>
          <a:prstGeom prst="rect">
            <a:avLst/>
          </a:prstGeom>
          <a:noFill/>
          <a:ln>
            <a:noFill/>
          </a:ln>
        </p:spPr>
        <p:txBody>
          <a:bodyPr anchorCtr="0" anchor="t" bIns="81625" lIns="163275" spcFirstLastPara="1" rIns="163275" wrap="square" tIns="81625">
            <a:noAutofit/>
          </a:bodyPr>
          <a:lstStyle/>
          <a:p>
            <a:pPr indent="0" lvl="0" marL="0" rtl="0" algn="ctr">
              <a:lnSpc>
                <a:spcPct val="120000"/>
              </a:lnSpc>
              <a:spcBef>
                <a:spcPts val="0"/>
              </a:spcBef>
              <a:spcAft>
                <a:spcPts val="0"/>
              </a:spcAft>
              <a:buClr>
                <a:srgbClr val="895400"/>
              </a:buClr>
              <a:buSzPts val="3200"/>
              <a:buNone/>
            </a:pPr>
            <a:r>
              <a:rPr lang="en-US"/>
              <a:t>5</a:t>
            </a:r>
            <a:endParaRPr/>
          </a:p>
        </p:txBody>
      </p:sp>
      <p:sp>
        <p:nvSpPr>
          <p:cNvPr id="2136" name="Google Shape;2136;p102"/>
          <p:cNvSpPr txBox="1"/>
          <p:nvPr>
            <p:ph idx="14" type="body"/>
          </p:nvPr>
        </p:nvSpPr>
        <p:spPr>
          <a:xfrm>
            <a:off x="4580512" y="6632566"/>
            <a:ext cx="3678319" cy="720080"/>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3"/>
              </a:buClr>
              <a:buSzPts val="2800"/>
              <a:buNone/>
            </a:pPr>
            <a:r>
              <a:rPr lang="en-US"/>
              <a:t>Step 1 :</a:t>
            </a:r>
            <a:endParaRPr/>
          </a:p>
        </p:txBody>
      </p:sp>
      <p:sp>
        <p:nvSpPr>
          <p:cNvPr id="2137" name="Google Shape;2137;p102"/>
          <p:cNvSpPr txBox="1"/>
          <p:nvPr>
            <p:ph idx="15" type="body"/>
          </p:nvPr>
        </p:nvSpPr>
        <p:spPr>
          <a:xfrm>
            <a:off x="4587242" y="7388210"/>
            <a:ext cx="3678319" cy="1234562"/>
          </a:xfrm>
          <a:prstGeom prst="rect">
            <a:avLst/>
          </a:prstGeom>
          <a:noFill/>
          <a:ln>
            <a:noFill/>
          </a:ln>
        </p:spPr>
        <p:txBody>
          <a:bodyPr anchorCtr="0" anchor="t" bIns="81625" lIns="163275" spcFirstLastPara="1" rIns="163275" wrap="square" tIns="81625">
            <a:noAutofit/>
          </a:bodyPr>
          <a:lstStyle/>
          <a:p>
            <a:pPr indent="0" lvl="0" marL="0" rtl="0" algn="ctr">
              <a:lnSpc>
                <a:spcPct val="120000"/>
              </a:lnSpc>
              <a:spcBef>
                <a:spcPts val="0"/>
              </a:spcBef>
              <a:spcAft>
                <a:spcPts val="0"/>
              </a:spcAft>
              <a:buClr>
                <a:schemeClr val="dk2"/>
              </a:buClr>
              <a:buSzPts val="1800"/>
              <a:buNone/>
            </a:pPr>
            <a:r>
              <a:rPr b="1" lang="en-US" sz="2400">
                <a:solidFill>
                  <a:srgbClr val="111111"/>
                </a:solidFill>
                <a:highlight>
                  <a:srgbClr val="F3F3F3"/>
                </a:highlight>
                <a:latin typeface="Times New Roman"/>
                <a:ea typeface="Times New Roman"/>
                <a:cs typeface="Times New Roman"/>
                <a:sym typeface="Times New Roman"/>
              </a:rPr>
              <a:t> Apply adaptive histogram equalization</a:t>
            </a:r>
            <a:endParaRPr b="1" sz="2400">
              <a:highlight>
                <a:srgbClr val="F3F3F3"/>
              </a:highlight>
              <a:latin typeface="Times New Roman"/>
              <a:ea typeface="Times New Roman"/>
              <a:cs typeface="Times New Roman"/>
              <a:sym typeface="Times New Roman"/>
            </a:endParaRPr>
          </a:p>
        </p:txBody>
      </p:sp>
      <p:sp>
        <p:nvSpPr>
          <p:cNvPr id="2138" name="Google Shape;2138;p102"/>
          <p:cNvSpPr txBox="1"/>
          <p:nvPr>
            <p:ph idx="16" type="body"/>
          </p:nvPr>
        </p:nvSpPr>
        <p:spPr>
          <a:xfrm>
            <a:off x="3519087" y="8462885"/>
            <a:ext cx="1746409" cy="720080"/>
          </a:xfrm>
          <a:prstGeom prst="rect">
            <a:avLst/>
          </a:prstGeom>
          <a:noFill/>
          <a:ln>
            <a:noFill/>
          </a:ln>
        </p:spPr>
        <p:txBody>
          <a:bodyPr anchorCtr="0" anchor="t" bIns="81625" lIns="163275" spcFirstLastPara="1" rIns="163275" wrap="square" tIns="81625">
            <a:noAutofit/>
          </a:bodyPr>
          <a:lstStyle/>
          <a:p>
            <a:pPr indent="0" lvl="0" marL="0" rtl="0" algn="ctr">
              <a:lnSpc>
                <a:spcPct val="120000"/>
              </a:lnSpc>
              <a:spcBef>
                <a:spcPts val="0"/>
              </a:spcBef>
              <a:spcAft>
                <a:spcPts val="0"/>
              </a:spcAft>
              <a:buClr>
                <a:srgbClr val="436117"/>
              </a:buClr>
              <a:buSzPts val="3200"/>
              <a:buNone/>
            </a:pPr>
            <a:r>
              <a:rPr lang="en-US"/>
              <a:t>2</a:t>
            </a:r>
            <a:endParaRPr/>
          </a:p>
        </p:txBody>
      </p:sp>
      <p:sp>
        <p:nvSpPr>
          <p:cNvPr id="2139" name="Google Shape;2139;p102"/>
          <p:cNvSpPr txBox="1"/>
          <p:nvPr>
            <p:ph idx="17" type="body"/>
          </p:nvPr>
        </p:nvSpPr>
        <p:spPr>
          <a:xfrm>
            <a:off x="11096241" y="6632566"/>
            <a:ext cx="3678319" cy="720080"/>
          </a:xfrm>
          <a:prstGeom prst="rect">
            <a:avLst/>
          </a:prstGeom>
          <a:noFill/>
          <a:ln>
            <a:noFill/>
          </a:ln>
        </p:spPr>
        <p:txBody>
          <a:bodyPr anchorCtr="0" anchor="b" bIns="81625" lIns="163275" spcFirstLastPara="1" rIns="163275" wrap="square" tIns="81625">
            <a:noAutofit/>
          </a:bodyPr>
          <a:lstStyle/>
          <a:p>
            <a:pPr indent="0" lvl="0" marL="0" rtl="0" algn="l">
              <a:lnSpc>
                <a:spcPct val="120000"/>
              </a:lnSpc>
              <a:spcBef>
                <a:spcPts val="0"/>
              </a:spcBef>
              <a:spcAft>
                <a:spcPts val="0"/>
              </a:spcAft>
              <a:buClr>
                <a:schemeClr val="accent4"/>
              </a:buClr>
              <a:buSzPts val="2800"/>
              <a:buNone/>
            </a:pPr>
            <a:r>
              <a:rPr lang="en-US"/>
              <a:t>Step 3 :</a:t>
            </a:r>
            <a:endParaRPr/>
          </a:p>
        </p:txBody>
      </p:sp>
      <p:sp>
        <p:nvSpPr>
          <p:cNvPr id="2140" name="Google Shape;2140;p102"/>
          <p:cNvSpPr txBox="1"/>
          <p:nvPr>
            <p:ph idx="18" type="body"/>
          </p:nvPr>
        </p:nvSpPr>
        <p:spPr>
          <a:xfrm>
            <a:off x="11102971" y="7388210"/>
            <a:ext cx="3678319" cy="1234562"/>
          </a:xfrm>
          <a:prstGeom prst="rect">
            <a:avLst/>
          </a:prstGeom>
          <a:noFill/>
          <a:ln>
            <a:noFill/>
          </a:ln>
        </p:spPr>
        <p:txBody>
          <a:bodyPr anchorCtr="0" anchor="t" bIns="81625" lIns="163275" spcFirstLastPara="1" rIns="163275" wrap="square" tIns="81625">
            <a:noAutofit/>
          </a:bodyPr>
          <a:lstStyle/>
          <a:p>
            <a:pPr indent="0" lvl="0" marL="0" rtl="0" algn="ctr">
              <a:lnSpc>
                <a:spcPct val="120000"/>
              </a:lnSpc>
              <a:spcBef>
                <a:spcPts val="0"/>
              </a:spcBef>
              <a:spcAft>
                <a:spcPts val="0"/>
              </a:spcAft>
              <a:buClr>
                <a:schemeClr val="dk2"/>
              </a:buClr>
              <a:buSzPts val="1800"/>
              <a:buNone/>
            </a:pPr>
            <a:r>
              <a:rPr b="1" lang="en-US" sz="2400">
                <a:solidFill>
                  <a:srgbClr val="111111"/>
                </a:solidFill>
                <a:highlight>
                  <a:srgbClr val="F3F3F3"/>
                </a:highlight>
                <a:latin typeface="Times New Roman"/>
                <a:ea typeface="Times New Roman"/>
                <a:cs typeface="Times New Roman"/>
                <a:sym typeface="Times New Roman"/>
              </a:rPr>
              <a:t>Extract edge map via Canny edge detector algorithm</a:t>
            </a:r>
            <a:endParaRPr b="1" sz="2400">
              <a:highlight>
                <a:srgbClr val="F3F3F3"/>
              </a:highlight>
              <a:latin typeface="Times New Roman"/>
              <a:ea typeface="Times New Roman"/>
              <a:cs typeface="Times New Roman"/>
              <a:sym typeface="Times New Roman"/>
            </a:endParaRPr>
          </a:p>
        </p:txBody>
      </p:sp>
      <p:sp>
        <p:nvSpPr>
          <p:cNvPr id="2141" name="Google Shape;2141;p102"/>
          <p:cNvSpPr txBox="1"/>
          <p:nvPr>
            <p:ph idx="19" type="body"/>
          </p:nvPr>
        </p:nvSpPr>
        <p:spPr>
          <a:xfrm>
            <a:off x="10034816" y="8462885"/>
            <a:ext cx="1746409" cy="720080"/>
          </a:xfrm>
          <a:prstGeom prst="rect">
            <a:avLst/>
          </a:prstGeom>
          <a:noFill/>
          <a:ln>
            <a:noFill/>
          </a:ln>
        </p:spPr>
        <p:txBody>
          <a:bodyPr anchorCtr="0" anchor="t" bIns="81625" lIns="163275" spcFirstLastPara="1" rIns="163275" wrap="square" tIns="81625">
            <a:noAutofit/>
          </a:bodyPr>
          <a:lstStyle/>
          <a:p>
            <a:pPr indent="0" lvl="0" marL="0" rtl="0" algn="ctr">
              <a:lnSpc>
                <a:spcPct val="120000"/>
              </a:lnSpc>
              <a:spcBef>
                <a:spcPts val="0"/>
              </a:spcBef>
              <a:spcAft>
                <a:spcPts val="0"/>
              </a:spcAft>
              <a:buClr>
                <a:srgbClr val="5D1679"/>
              </a:buClr>
              <a:buSzPts val="3200"/>
              <a:buNone/>
            </a:pPr>
            <a:r>
              <a:rPr lang="en-US"/>
              <a:t>4</a:t>
            </a:r>
            <a:endParaRPr/>
          </a:p>
        </p:txBody>
      </p:sp>
      <p:sp>
        <p:nvSpPr>
          <p:cNvPr id="2142" name="Google Shape;2142;p102"/>
          <p:cNvSpPr txBox="1"/>
          <p:nvPr>
            <p:ph idx="11" type="ftr"/>
          </p:nvPr>
        </p:nvSpPr>
        <p:spPr>
          <a:xfrm>
            <a:off x="10507991" y="9463858"/>
            <a:ext cx="5790697" cy="547688"/>
          </a:xfrm>
          <a:prstGeom prst="rect">
            <a:avLst/>
          </a:prstGeom>
          <a:noFill/>
          <a:ln>
            <a:noFill/>
          </a:ln>
        </p:spPr>
        <p:txBody>
          <a:bodyPr anchorCtr="0" anchor="ctr" bIns="81625" lIns="163275" spcFirstLastPara="1" rIns="163275" wrap="square" tIns="81625">
            <a:noAutofit/>
          </a:bodyPr>
          <a:lstStyle/>
          <a:p>
            <a:pPr indent="0" lvl="0" marL="0" rtl="0" algn="r">
              <a:spcBef>
                <a:spcPts val="0"/>
              </a:spcBef>
              <a:spcAft>
                <a:spcPts val="0"/>
              </a:spcAft>
              <a:buNone/>
            </a:pPr>
            <a:r>
              <a:t/>
            </a:r>
            <a:endParaRPr/>
          </a:p>
        </p:txBody>
      </p:sp>
      <p:sp>
        <p:nvSpPr>
          <p:cNvPr id="2143" name="Google Shape;2143;p102"/>
          <p:cNvSpPr txBox="1"/>
          <p:nvPr>
            <p:ph idx="12" type="sldNum"/>
          </p:nvPr>
        </p:nvSpPr>
        <p:spPr>
          <a:xfrm>
            <a:off x="17151170" y="9432788"/>
            <a:ext cx="1080120" cy="547688"/>
          </a:xfrm>
          <a:prstGeom prst="rect">
            <a:avLst/>
          </a:prstGeom>
          <a:noFill/>
          <a:ln>
            <a:noFill/>
          </a:ln>
        </p:spPr>
        <p:txBody>
          <a:bodyPr anchorCtr="0" anchor="ctr" bIns="81625" lIns="163275" spcFirstLastPara="1" rIns="163275" wrap="square" tIns="81625">
            <a:noAutofit/>
          </a:bodyPr>
          <a:lstStyle/>
          <a:p>
            <a:pPr indent="0" lvl="0" marL="0" rtl="0" algn="ctr">
              <a:spcBef>
                <a:spcPts val="0"/>
              </a:spcBef>
              <a:spcAft>
                <a:spcPts val="0"/>
              </a:spcAft>
              <a:buNone/>
            </a:pPr>
            <a:r>
              <a:rPr lang="en-US"/>
              <a:t>6</a:t>
            </a:r>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7" name="Shape 2147"/>
        <p:cNvGrpSpPr/>
        <p:nvPr/>
      </p:nvGrpSpPr>
      <p:grpSpPr>
        <a:xfrm>
          <a:off x="0" y="0"/>
          <a:ext cx="0" cy="0"/>
          <a:chOff x="0" y="0"/>
          <a:chExt cx="0" cy="0"/>
        </a:xfrm>
      </p:grpSpPr>
      <p:sp>
        <p:nvSpPr>
          <p:cNvPr id="2148" name="Google Shape;2148;p103"/>
          <p:cNvSpPr/>
          <p:nvPr>
            <p:ph idx="2" type="pic"/>
          </p:nvPr>
        </p:nvSpPr>
        <p:spPr>
          <a:xfrm>
            <a:off x="0" y="0"/>
            <a:ext cx="18286500" cy="10287000"/>
          </a:xfrm>
          <a:prstGeom prst="rect">
            <a:avLst/>
          </a:prstGeom>
          <a:solidFill>
            <a:srgbClr val="F2F2F2"/>
          </a:solidFill>
          <a:ln>
            <a:noFill/>
          </a:ln>
        </p:spPr>
        <p:txBody>
          <a:bodyPr anchorCtr="0" anchor="t" bIns="81625" lIns="163275" spcFirstLastPara="1" rIns="163275" wrap="square" tIns="81625">
            <a:noAutofit/>
          </a:bodyPr>
          <a:lstStyle/>
          <a:p>
            <a:pPr indent="0" lvl="0" marL="0" rtl="0" algn="l">
              <a:spcBef>
                <a:spcPts val="1200"/>
              </a:spcBef>
              <a:spcAft>
                <a:spcPts val="0"/>
              </a:spcAft>
              <a:buNone/>
            </a:pPr>
            <a:r>
              <a:t/>
            </a:r>
            <a:endParaRPr/>
          </a:p>
        </p:txBody>
      </p:sp>
      <p:sp>
        <p:nvSpPr>
          <p:cNvPr id="2149" name="Google Shape;2149;p103"/>
          <p:cNvSpPr/>
          <p:nvPr>
            <p:ph idx="1" type="body"/>
          </p:nvPr>
        </p:nvSpPr>
        <p:spPr>
          <a:xfrm>
            <a:off x="649736" y="2911252"/>
            <a:ext cx="6768600" cy="6768600"/>
          </a:xfrm>
          <a:prstGeom prst="ellipse">
            <a:avLst/>
          </a:prstGeom>
          <a:solidFill>
            <a:schemeClr val="accent1">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rPr lang="en-US"/>
              <a:t> </a:t>
            </a:r>
            <a:endParaRPr/>
          </a:p>
        </p:txBody>
      </p:sp>
      <p:sp>
        <p:nvSpPr>
          <p:cNvPr id="2150" name="Google Shape;2150;p103"/>
          <p:cNvSpPr/>
          <p:nvPr>
            <p:ph idx="3" type="body"/>
          </p:nvPr>
        </p:nvSpPr>
        <p:spPr>
          <a:xfrm>
            <a:off x="502246" y="2263180"/>
            <a:ext cx="1440300" cy="1440300"/>
          </a:xfrm>
          <a:prstGeom prst="ellipse">
            <a:avLst/>
          </a:prstGeom>
          <a:solidFill>
            <a:schemeClr val="accent3">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151" name="Google Shape;2151;p103"/>
          <p:cNvSpPr/>
          <p:nvPr>
            <p:ph idx="4" type="body"/>
          </p:nvPr>
        </p:nvSpPr>
        <p:spPr>
          <a:xfrm>
            <a:off x="7594055" y="6766640"/>
            <a:ext cx="936000" cy="936000"/>
          </a:xfrm>
          <a:prstGeom prst="ellipse">
            <a:avLst/>
          </a:prstGeom>
          <a:solidFill>
            <a:schemeClr val="accent2">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152" name="Google Shape;2152;p103"/>
          <p:cNvSpPr/>
          <p:nvPr>
            <p:ph idx="5" type="body"/>
          </p:nvPr>
        </p:nvSpPr>
        <p:spPr>
          <a:xfrm>
            <a:off x="7577521" y="7951812"/>
            <a:ext cx="1403100" cy="1403100"/>
          </a:xfrm>
          <a:prstGeom prst="ellipse">
            <a:avLst/>
          </a:prstGeom>
          <a:solidFill>
            <a:schemeClr val="accent5">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153" name="Google Shape;2153;p103"/>
          <p:cNvSpPr txBox="1"/>
          <p:nvPr>
            <p:ph idx="6" type="body"/>
          </p:nvPr>
        </p:nvSpPr>
        <p:spPr>
          <a:xfrm>
            <a:off x="610258" y="2263180"/>
            <a:ext cx="1224000" cy="1440300"/>
          </a:xfrm>
          <a:prstGeom prst="rect">
            <a:avLst/>
          </a:prstGeom>
          <a:noFill/>
          <a:ln>
            <a:noFill/>
          </a:ln>
        </p:spPr>
        <p:txBody>
          <a:bodyPr anchorCtr="0" anchor="ctr" bIns="81625" lIns="163275" spcFirstLastPara="1" rIns="163275" wrap="square" tIns="81625">
            <a:noAutofit/>
          </a:bodyPr>
          <a:lstStyle/>
          <a:p>
            <a:pPr indent="0" lvl="0" marL="0" rtl="0" algn="ctr">
              <a:lnSpc>
                <a:spcPct val="120000"/>
              </a:lnSpc>
              <a:spcBef>
                <a:spcPts val="0"/>
              </a:spcBef>
              <a:spcAft>
                <a:spcPts val="0"/>
              </a:spcAft>
              <a:buClr>
                <a:schemeClr val="lt1"/>
              </a:buClr>
              <a:buSzPts val="5400"/>
              <a:buNone/>
            </a:pPr>
            <a:r>
              <a:rPr lang="en-US"/>
              <a:t>2</a:t>
            </a:r>
            <a:endParaRPr/>
          </a:p>
        </p:txBody>
      </p:sp>
      <p:sp>
        <p:nvSpPr>
          <p:cNvPr id="2154" name="Google Shape;2154;p103"/>
          <p:cNvSpPr txBox="1"/>
          <p:nvPr>
            <p:ph idx="8" type="body"/>
          </p:nvPr>
        </p:nvSpPr>
        <p:spPr>
          <a:xfrm>
            <a:off x="865661" y="6439644"/>
            <a:ext cx="6336600" cy="1008000"/>
          </a:xfrm>
          <a:prstGeom prst="rect">
            <a:avLst/>
          </a:prstGeom>
          <a:noFill/>
          <a:ln>
            <a:noFill/>
          </a:ln>
        </p:spPr>
        <p:txBody>
          <a:bodyPr anchorCtr="0" anchor="ctr" bIns="81625" lIns="163275" spcFirstLastPara="1" rIns="163275" wrap="square" tIns="81625">
            <a:noAutofit/>
          </a:bodyPr>
          <a:lstStyle/>
          <a:p>
            <a:pPr indent="0" lvl="0" marL="0" rtl="0" algn="ctr">
              <a:lnSpc>
                <a:spcPct val="120000"/>
              </a:lnSpc>
              <a:spcBef>
                <a:spcPts val="0"/>
              </a:spcBef>
              <a:spcAft>
                <a:spcPts val="0"/>
              </a:spcAft>
              <a:buClr>
                <a:schemeClr val="lt1"/>
              </a:buClr>
              <a:buSzPts val="4400"/>
              <a:buNone/>
            </a:pPr>
            <a:r>
              <a:rPr lang="en-US">
                <a:latin typeface="Impact"/>
                <a:ea typeface="Impact"/>
                <a:cs typeface="Impact"/>
                <a:sym typeface="Impact"/>
              </a:rPr>
              <a:t>Contour detection methodology</a:t>
            </a:r>
            <a:endParaRPr>
              <a:latin typeface="Impact"/>
              <a:ea typeface="Impact"/>
              <a:cs typeface="Impact"/>
              <a:sym typeface="Impact"/>
            </a:endParaRPr>
          </a:p>
        </p:txBody>
      </p:sp>
      <p:sp>
        <p:nvSpPr>
          <p:cNvPr id="2155" name="Google Shape;2155;p103"/>
          <p:cNvSpPr/>
          <p:nvPr>
            <p:ph idx="9" type="body"/>
          </p:nvPr>
        </p:nvSpPr>
        <p:spPr>
          <a:xfrm>
            <a:off x="9431238" y="8298184"/>
            <a:ext cx="1185300" cy="1185300"/>
          </a:xfrm>
          <a:prstGeom prst="ellipse">
            <a:avLst/>
          </a:prstGeom>
          <a:solidFill>
            <a:schemeClr val="accent6">
              <a:alpha val="80000"/>
            </a:schemeClr>
          </a:solidFill>
          <a:ln>
            <a:noFill/>
          </a:ln>
        </p:spPr>
        <p:txBody>
          <a:bodyPr anchorCtr="0" anchor="t" bIns="81625" lIns="163275" spcFirstLastPara="1" rIns="163275" wrap="square" tIns="81625">
            <a:noAutofit/>
          </a:bodyPr>
          <a:lstStyle/>
          <a:p>
            <a:pPr indent="0" lvl="0" marL="0" rtl="0" algn="l">
              <a:lnSpc>
                <a:spcPct val="120000"/>
              </a:lnSpc>
              <a:spcBef>
                <a:spcPts val="0"/>
              </a:spcBef>
              <a:spcAft>
                <a:spcPts val="0"/>
              </a:spcAft>
              <a:buClr>
                <a:schemeClr val="dk2"/>
              </a:buClr>
              <a:buSzPts val="2400"/>
              <a:buNone/>
            </a:pPr>
            <a:r>
              <a:t/>
            </a:r>
            <a:endParaRPr/>
          </a:p>
        </p:txBody>
      </p:sp>
      <p:sp>
        <p:nvSpPr>
          <p:cNvPr id="2156" name="Google Shape;2156;p103"/>
          <p:cNvSpPr/>
          <p:nvPr>
            <p:ph idx="13" type="body"/>
          </p:nvPr>
        </p:nvSpPr>
        <p:spPr>
          <a:xfrm>
            <a:off x="2086422" y="1872979"/>
            <a:ext cx="792000" cy="792000"/>
          </a:xfrm>
          <a:prstGeom prst="ellipse">
            <a:avLst/>
          </a:prstGeom>
          <a:solidFill>
            <a:schemeClr val="accent4">
              <a:alpha val="80000"/>
            </a:schemeClr>
          </a:solidFill>
          <a:ln>
            <a:noFill/>
          </a:ln>
        </p:spPr>
        <p:txBody>
          <a:bodyPr anchorCtr="0" anchor="t" bIns="81625" lIns="163275" spcFirstLastPara="1" rIns="163275" wrap="square" tIns="81625">
            <a:noAutofit/>
          </a:bodyPr>
          <a:lstStyle/>
          <a:p>
            <a:pPr indent="0" lvl="0" marL="0" rtl="0" algn="l">
              <a:lnSpc>
                <a:spcPct val="110000"/>
              </a:lnSpc>
              <a:spcBef>
                <a:spcPts val="0"/>
              </a:spcBef>
              <a:spcAft>
                <a:spcPts val="0"/>
              </a:spcAft>
              <a:buClr>
                <a:schemeClr val="dk2"/>
              </a:buClr>
              <a:buSzPts val="2220"/>
              <a:buNone/>
            </a:pPr>
            <a:r>
              <a:t/>
            </a:r>
            <a:endParaRPr sz="2220"/>
          </a:p>
        </p:txBody>
      </p:sp>
    </p:spTree>
  </p:cSld>
  <p:clrMapOvr>
    <a:masterClrMapping/>
  </p:clrMapOvr>
  <mc:AlternateContent>
    <mc:Choice Requires="p14">
      <p:transition spd="slow" p14:dur="120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ega - Header">
  <a:themeElements>
    <a:clrScheme name="A">
      <a:dk1>
        <a:srgbClr val="1C1C1C"/>
      </a:dk1>
      <a:lt1>
        <a:srgbClr val="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ega - Free">
  <a:themeElements>
    <a:clrScheme name="A">
      <a:dk1>
        <a:srgbClr val="1C1C1C"/>
      </a:dk1>
      <a:lt1>
        <a:srgbClr val="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Vega - Footer Only">
  <a:themeElements>
    <a:clrScheme name="Vega">
      <a:dk1>
        <a:srgbClr val="1C1C1C"/>
      </a:dk1>
      <a:lt1>
        <a:srgbClr val="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