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lnSpc>
                <a:spcPct val="11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3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2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97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392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4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20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03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31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6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6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4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1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1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1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4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4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6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6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3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98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52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hf sldNum="0" hdr="0" ftr="0" dt="0"/>
  <p:txStyles>
    <p:titleStyle>
      <a:lvl1pPr algn="ctr" defTabSz="457200" rtl="0" eaLnBrk="1" latinLnBrk="0" hangingPunct="1">
        <a:lnSpc>
          <a:spcPct val="105000"/>
        </a:lnSpc>
        <a:spcBef>
          <a:spcPct val="0"/>
        </a:spcBef>
        <a:buNone/>
        <a:defRPr sz="4200" kern="1200" spc="3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D5D849-095E-4DE5-9549-5A5274A9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MMI DIP </a:t>
            </a:r>
            <a:r>
              <a:rPr lang="ko-KR" altLang="en-US" sz="4800" dirty="0"/>
              <a:t>세미나 </a:t>
            </a:r>
            <a:r>
              <a:rPr lang="en-US" altLang="ko-KR" sz="4800" dirty="0"/>
              <a:t>week1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0FAC80-DE56-4A26-9017-1D78D867F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ko-KR" altLang="en-US" dirty="0"/>
              <a:t>이용현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1687EB97-DF50-4F5C-8030-024C8A8C15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167" r="-1" b="-1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C5D58DB-1F14-4495-A658-18017964E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088" y="187838"/>
            <a:ext cx="3964062" cy="64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7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63C4A-D9B2-4FD0-991B-27554CE6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96EFB-75F7-4924-8512-FCFDA43F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40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9B9C2-63C3-43DF-873A-9CC2F920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9722"/>
            <a:ext cx="10353762" cy="12573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B59C8-892E-42C9-B8D9-3F949643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A136F2-A098-4BAF-97DB-0334F7795EB6}"/>
              </a:ext>
            </a:extLst>
          </p:cNvPr>
          <p:cNvSpPr/>
          <p:nvPr/>
        </p:nvSpPr>
        <p:spPr>
          <a:xfrm>
            <a:off x="0" y="1203649"/>
            <a:ext cx="12192000" cy="5654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10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late">
      <a:majorFont>
        <a:latin typeface="Malgun Gothic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algun Gothic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Wingdings 2</vt:lpstr>
      <vt:lpstr>SlateVTI</vt:lpstr>
      <vt:lpstr>MMI DIP 세미나 week1</vt:lpstr>
      <vt:lpstr>PowerPoint 프레젠테이션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MMI DIP 세미나 week1</dc:title>
  <dc:creator>이용현</dc:creator>
  <cp:lastModifiedBy>이용현</cp:lastModifiedBy>
  <cp:revision>2</cp:revision>
  <dcterms:created xsi:type="dcterms:W3CDTF">2021-01-27T02:11:58Z</dcterms:created>
  <dcterms:modified xsi:type="dcterms:W3CDTF">2021-01-27T02:28:09Z</dcterms:modified>
</cp:coreProperties>
</file>