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8" r:id="rId3"/>
    <p:sldId id="257" r:id="rId4"/>
    <p:sldId id="273" r:id="rId5"/>
    <p:sldId id="274" r:id="rId6"/>
    <p:sldId id="275" r:id="rId7"/>
    <p:sldId id="276" r:id="rId8"/>
    <p:sldId id="264" r:id="rId9"/>
    <p:sldId id="265"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8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27FBFC9-8B8F-474E-B124-897B127E230C}" type="datetimeFigureOut">
              <a:rPr lang="en-IN" smtClean="0"/>
              <a:t>25-03-2023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FD9A323A-FA28-4F4F-AEDF-01AC1A6A8F0E}" type="slidenum">
              <a:rPr lang="en-IN" smtClean="0"/>
              <a:t>‹#›</a:t>
            </a:fld>
            <a:endParaRPr lang="en-IN"/>
          </a:p>
        </p:txBody>
      </p:sp>
    </p:spTree>
    <p:extLst>
      <p:ext uri="{BB962C8B-B14F-4D97-AF65-F5344CB8AC3E}">
        <p14:creationId xmlns:p14="http://schemas.microsoft.com/office/powerpoint/2010/main" val="119555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AE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500" b="0" i="0">
                <a:solidFill>
                  <a:srgbClr val="181818"/>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14000" b="0" i="0">
                <a:solidFill>
                  <a:srgbClr val="181818"/>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rgbClr val="181818"/>
                </a:solidFill>
                <a:latin typeface="Microsoft Sans Serif"/>
                <a:cs typeface="Microsoft Sans Serif"/>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rgbClr val="181818"/>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9FAB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8322570" y="7880723"/>
            <a:ext cx="5257799" cy="2406276"/>
          </a:xfrm>
          <a:prstGeom prst="rect">
            <a:avLst/>
          </a:prstGeom>
        </p:spPr>
      </p:pic>
      <p:pic>
        <p:nvPicPr>
          <p:cNvPr id="18" name="bg object 18"/>
          <p:cNvPicPr/>
          <p:nvPr/>
        </p:nvPicPr>
        <p:blipFill>
          <a:blip r:embed="rId3" cstate="print"/>
          <a:stretch>
            <a:fillRect/>
          </a:stretch>
        </p:blipFill>
        <p:spPr>
          <a:xfrm>
            <a:off x="0" y="3"/>
            <a:ext cx="2796336" cy="1867825"/>
          </a:xfrm>
          <a:prstGeom prst="rect">
            <a:avLst/>
          </a:prstGeom>
        </p:spPr>
      </p:pic>
      <p:pic>
        <p:nvPicPr>
          <p:cNvPr id="19" name="bg object 19"/>
          <p:cNvPicPr/>
          <p:nvPr/>
        </p:nvPicPr>
        <p:blipFill>
          <a:blip r:embed="rId4" cstate="print"/>
          <a:stretch>
            <a:fillRect/>
          </a:stretch>
        </p:blipFill>
        <p:spPr>
          <a:xfrm>
            <a:off x="14127170" y="3"/>
            <a:ext cx="4160829" cy="2010533"/>
          </a:xfrm>
          <a:prstGeom prst="rect">
            <a:avLst/>
          </a:prstGeom>
        </p:spPr>
      </p:pic>
      <p:sp>
        <p:nvSpPr>
          <p:cNvPr id="20" name="bg object 20"/>
          <p:cNvSpPr/>
          <p:nvPr/>
        </p:nvSpPr>
        <p:spPr>
          <a:xfrm>
            <a:off x="1519235" y="2815088"/>
            <a:ext cx="9440545" cy="5833745"/>
          </a:xfrm>
          <a:custGeom>
            <a:avLst/>
            <a:gdLst/>
            <a:ahLst/>
            <a:cxnLst/>
            <a:rect l="l" t="t" r="r" b="b"/>
            <a:pathLst>
              <a:path w="9440545" h="5833745">
                <a:moveTo>
                  <a:pt x="9379576" y="5833230"/>
                </a:moveTo>
                <a:lnTo>
                  <a:pt x="61695" y="5833230"/>
                </a:lnTo>
                <a:lnTo>
                  <a:pt x="37793" y="5828344"/>
                </a:lnTo>
                <a:lnTo>
                  <a:pt x="18170" y="5815059"/>
                </a:lnTo>
                <a:lnTo>
                  <a:pt x="4885" y="5795436"/>
                </a:lnTo>
                <a:lnTo>
                  <a:pt x="0" y="5771534"/>
                </a:lnTo>
                <a:lnTo>
                  <a:pt x="0" y="61695"/>
                </a:lnTo>
                <a:lnTo>
                  <a:pt x="4885" y="37793"/>
                </a:lnTo>
                <a:lnTo>
                  <a:pt x="18170" y="18170"/>
                </a:lnTo>
                <a:lnTo>
                  <a:pt x="37793" y="4885"/>
                </a:lnTo>
                <a:lnTo>
                  <a:pt x="61695" y="0"/>
                </a:lnTo>
                <a:lnTo>
                  <a:pt x="9378730" y="0"/>
                </a:lnTo>
                <a:lnTo>
                  <a:pt x="9402633" y="4885"/>
                </a:lnTo>
                <a:lnTo>
                  <a:pt x="9422256" y="18170"/>
                </a:lnTo>
                <a:lnTo>
                  <a:pt x="9435540" y="37793"/>
                </a:lnTo>
                <a:lnTo>
                  <a:pt x="9440426" y="61695"/>
                </a:lnTo>
                <a:lnTo>
                  <a:pt x="9440426" y="5770690"/>
                </a:lnTo>
                <a:lnTo>
                  <a:pt x="9436028" y="5795080"/>
                </a:lnTo>
                <a:lnTo>
                  <a:pt x="9422994" y="5814954"/>
                </a:lnTo>
                <a:lnTo>
                  <a:pt x="9403464" y="5828331"/>
                </a:lnTo>
                <a:lnTo>
                  <a:pt x="9379576" y="5833230"/>
                </a:lnTo>
                <a:close/>
              </a:path>
            </a:pathLst>
          </a:custGeom>
          <a:solidFill>
            <a:srgbClr val="FFFFFF"/>
          </a:solidFill>
        </p:spPr>
        <p:txBody>
          <a:bodyPr wrap="square" lIns="0" tIns="0" rIns="0" bIns="0" rtlCol="0"/>
          <a:lstStyle/>
          <a:p>
            <a:endParaRPr/>
          </a:p>
        </p:txBody>
      </p:sp>
      <p:sp>
        <p:nvSpPr>
          <p:cNvPr id="21" name="bg object 21"/>
          <p:cNvSpPr/>
          <p:nvPr/>
        </p:nvSpPr>
        <p:spPr>
          <a:xfrm>
            <a:off x="1498106" y="2793959"/>
            <a:ext cx="9483090" cy="5873750"/>
          </a:xfrm>
          <a:custGeom>
            <a:avLst/>
            <a:gdLst/>
            <a:ahLst/>
            <a:cxnLst/>
            <a:rect l="l" t="t" r="r" b="b"/>
            <a:pathLst>
              <a:path w="9483090" h="5873750">
                <a:moveTo>
                  <a:pt x="9409376" y="5873730"/>
                </a:moveTo>
                <a:lnTo>
                  <a:pt x="74152" y="5873730"/>
                </a:lnTo>
                <a:lnTo>
                  <a:pt x="50629" y="5868963"/>
                </a:lnTo>
                <a:lnTo>
                  <a:pt x="24297" y="5851189"/>
                </a:lnTo>
                <a:lnTo>
                  <a:pt x="6523" y="5824858"/>
                </a:lnTo>
                <a:lnTo>
                  <a:pt x="0" y="5792663"/>
                </a:lnTo>
                <a:lnTo>
                  <a:pt x="0" y="82823"/>
                </a:lnTo>
                <a:lnTo>
                  <a:pt x="6523" y="50629"/>
                </a:lnTo>
                <a:lnTo>
                  <a:pt x="24297" y="24297"/>
                </a:lnTo>
                <a:lnTo>
                  <a:pt x="50629" y="6523"/>
                </a:lnTo>
                <a:lnTo>
                  <a:pt x="82823" y="0"/>
                </a:lnTo>
                <a:lnTo>
                  <a:pt x="9400705" y="0"/>
                </a:lnTo>
                <a:lnTo>
                  <a:pt x="9432899" y="6523"/>
                </a:lnTo>
                <a:lnTo>
                  <a:pt x="9459230" y="24297"/>
                </a:lnTo>
                <a:lnTo>
                  <a:pt x="9469642" y="39721"/>
                </a:lnTo>
                <a:lnTo>
                  <a:pt x="82823" y="39721"/>
                </a:lnTo>
                <a:lnTo>
                  <a:pt x="66105" y="43128"/>
                </a:lnTo>
                <a:lnTo>
                  <a:pt x="52398" y="52398"/>
                </a:lnTo>
                <a:lnTo>
                  <a:pt x="43128" y="66105"/>
                </a:lnTo>
                <a:lnTo>
                  <a:pt x="39721" y="82823"/>
                </a:lnTo>
                <a:lnTo>
                  <a:pt x="39721" y="5792663"/>
                </a:lnTo>
                <a:lnTo>
                  <a:pt x="43128" y="5809381"/>
                </a:lnTo>
                <a:lnTo>
                  <a:pt x="52398" y="5823088"/>
                </a:lnTo>
                <a:lnTo>
                  <a:pt x="66105" y="5832358"/>
                </a:lnTo>
                <a:lnTo>
                  <a:pt x="82823" y="5835766"/>
                </a:lnTo>
                <a:lnTo>
                  <a:pt x="9469641" y="5835766"/>
                </a:lnTo>
                <a:lnTo>
                  <a:pt x="9459230" y="5851189"/>
                </a:lnTo>
                <a:lnTo>
                  <a:pt x="9432899" y="5868963"/>
                </a:lnTo>
                <a:lnTo>
                  <a:pt x="9409376" y="5873730"/>
                </a:lnTo>
                <a:close/>
              </a:path>
              <a:path w="9483090" h="5873750">
                <a:moveTo>
                  <a:pt x="9469641" y="5835766"/>
                </a:moveTo>
                <a:lnTo>
                  <a:pt x="9400705" y="5835766"/>
                </a:lnTo>
                <a:lnTo>
                  <a:pt x="9417423" y="5832358"/>
                </a:lnTo>
                <a:lnTo>
                  <a:pt x="9431130" y="5823088"/>
                </a:lnTo>
                <a:lnTo>
                  <a:pt x="9440400" y="5809381"/>
                </a:lnTo>
                <a:lnTo>
                  <a:pt x="9443807" y="5792663"/>
                </a:lnTo>
                <a:lnTo>
                  <a:pt x="9443807" y="82823"/>
                </a:lnTo>
                <a:lnTo>
                  <a:pt x="9440400" y="66105"/>
                </a:lnTo>
                <a:lnTo>
                  <a:pt x="9431130" y="52398"/>
                </a:lnTo>
                <a:lnTo>
                  <a:pt x="9417423" y="43128"/>
                </a:lnTo>
                <a:lnTo>
                  <a:pt x="9400705" y="39721"/>
                </a:lnTo>
                <a:lnTo>
                  <a:pt x="9469642" y="39721"/>
                </a:lnTo>
                <a:lnTo>
                  <a:pt x="9477004" y="50629"/>
                </a:lnTo>
                <a:lnTo>
                  <a:pt x="9482482" y="77666"/>
                </a:lnTo>
                <a:lnTo>
                  <a:pt x="9482482" y="5797820"/>
                </a:lnTo>
                <a:lnTo>
                  <a:pt x="9477004" y="5824858"/>
                </a:lnTo>
                <a:lnTo>
                  <a:pt x="9469641" y="5835766"/>
                </a:lnTo>
                <a:close/>
              </a:path>
            </a:pathLst>
          </a:custGeom>
          <a:solidFill>
            <a:srgbClr val="181818"/>
          </a:solidFill>
        </p:spPr>
        <p:txBody>
          <a:bodyPr wrap="square" lIns="0" tIns="0" rIns="0" bIns="0" rtlCol="0"/>
          <a:lstStyle/>
          <a:p>
            <a:endParaRPr/>
          </a:p>
        </p:txBody>
      </p:sp>
      <p:sp>
        <p:nvSpPr>
          <p:cNvPr id="22" name="bg object 22"/>
          <p:cNvSpPr/>
          <p:nvPr/>
        </p:nvSpPr>
        <p:spPr>
          <a:xfrm>
            <a:off x="1519235" y="2031766"/>
            <a:ext cx="9440545" cy="1000125"/>
          </a:xfrm>
          <a:custGeom>
            <a:avLst/>
            <a:gdLst/>
            <a:ahLst/>
            <a:cxnLst/>
            <a:rect l="l" t="t" r="r" b="b"/>
            <a:pathLst>
              <a:path w="9440545" h="1000125">
                <a:moveTo>
                  <a:pt x="9379576" y="999548"/>
                </a:moveTo>
                <a:lnTo>
                  <a:pt x="61695" y="999548"/>
                </a:lnTo>
                <a:lnTo>
                  <a:pt x="37793" y="994662"/>
                </a:lnTo>
                <a:lnTo>
                  <a:pt x="18170" y="981377"/>
                </a:lnTo>
                <a:lnTo>
                  <a:pt x="4885" y="961754"/>
                </a:lnTo>
                <a:lnTo>
                  <a:pt x="0" y="937852"/>
                </a:lnTo>
                <a:lnTo>
                  <a:pt x="0" y="61695"/>
                </a:lnTo>
                <a:lnTo>
                  <a:pt x="4885" y="37793"/>
                </a:lnTo>
                <a:lnTo>
                  <a:pt x="18170" y="18170"/>
                </a:lnTo>
                <a:lnTo>
                  <a:pt x="37793" y="4885"/>
                </a:lnTo>
                <a:lnTo>
                  <a:pt x="61695" y="0"/>
                </a:lnTo>
                <a:lnTo>
                  <a:pt x="9378730" y="0"/>
                </a:lnTo>
                <a:lnTo>
                  <a:pt x="9402633" y="4885"/>
                </a:lnTo>
                <a:lnTo>
                  <a:pt x="9422256" y="18170"/>
                </a:lnTo>
                <a:lnTo>
                  <a:pt x="9435540" y="37793"/>
                </a:lnTo>
                <a:lnTo>
                  <a:pt x="9440426" y="61695"/>
                </a:lnTo>
                <a:lnTo>
                  <a:pt x="9440426" y="937007"/>
                </a:lnTo>
                <a:lnTo>
                  <a:pt x="9436028" y="961397"/>
                </a:lnTo>
                <a:lnTo>
                  <a:pt x="9422994" y="981271"/>
                </a:lnTo>
                <a:lnTo>
                  <a:pt x="9403464" y="994648"/>
                </a:lnTo>
                <a:lnTo>
                  <a:pt x="9379576" y="999548"/>
                </a:lnTo>
                <a:close/>
              </a:path>
            </a:pathLst>
          </a:custGeom>
          <a:solidFill>
            <a:srgbClr val="FFFAEC"/>
          </a:solidFill>
        </p:spPr>
        <p:txBody>
          <a:bodyPr wrap="square" lIns="0" tIns="0" rIns="0" bIns="0" rtlCol="0"/>
          <a:lstStyle/>
          <a:p>
            <a:endParaRPr/>
          </a:p>
        </p:txBody>
      </p:sp>
      <p:sp>
        <p:nvSpPr>
          <p:cNvPr id="23" name="bg object 23"/>
          <p:cNvSpPr/>
          <p:nvPr/>
        </p:nvSpPr>
        <p:spPr>
          <a:xfrm>
            <a:off x="1498106" y="2010638"/>
            <a:ext cx="9483090" cy="1040130"/>
          </a:xfrm>
          <a:custGeom>
            <a:avLst/>
            <a:gdLst/>
            <a:ahLst/>
            <a:cxnLst/>
            <a:rect l="l" t="t" r="r" b="b"/>
            <a:pathLst>
              <a:path w="9483090" h="1040130">
                <a:moveTo>
                  <a:pt x="9411964" y="1039523"/>
                </a:moveTo>
                <a:lnTo>
                  <a:pt x="71564" y="1039523"/>
                </a:lnTo>
                <a:lnTo>
                  <a:pt x="50629" y="1035281"/>
                </a:lnTo>
                <a:lnTo>
                  <a:pt x="24297" y="1017507"/>
                </a:lnTo>
                <a:lnTo>
                  <a:pt x="6523" y="991175"/>
                </a:lnTo>
                <a:lnTo>
                  <a:pt x="0" y="958981"/>
                </a:lnTo>
                <a:lnTo>
                  <a:pt x="0" y="82823"/>
                </a:lnTo>
                <a:lnTo>
                  <a:pt x="6523" y="50629"/>
                </a:lnTo>
                <a:lnTo>
                  <a:pt x="24297" y="24297"/>
                </a:lnTo>
                <a:lnTo>
                  <a:pt x="50629" y="6523"/>
                </a:lnTo>
                <a:lnTo>
                  <a:pt x="82823" y="0"/>
                </a:lnTo>
                <a:lnTo>
                  <a:pt x="9400705" y="0"/>
                </a:lnTo>
                <a:lnTo>
                  <a:pt x="9432899" y="6523"/>
                </a:lnTo>
                <a:lnTo>
                  <a:pt x="9459230" y="24297"/>
                </a:lnTo>
                <a:lnTo>
                  <a:pt x="9469642" y="39721"/>
                </a:lnTo>
                <a:lnTo>
                  <a:pt x="82823" y="39721"/>
                </a:lnTo>
                <a:lnTo>
                  <a:pt x="66105" y="43128"/>
                </a:lnTo>
                <a:lnTo>
                  <a:pt x="52398" y="52398"/>
                </a:lnTo>
                <a:lnTo>
                  <a:pt x="43128" y="66105"/>
                </a:lnTo>
                <a:lnTo>
                  <a:pt x="39721" y="82823"/>
                </a:lnTo>
                <a:lnTo>
                  <a:pt x="39721" y="958981"/>
                </a:lnTo>
                <a:lnTo>
                  <a:pt x="43128" y="975699"/>
                </a:lnTo>
                <a:lnTo>
                  <a:pt x="52398" y="989406"/>
                </a:lnTo>
                <a:lnTo>
                  <a:pt x="66105" y="998676"/>
                </a:lnTo>
                <a:lnTo>
                  <a:pt x="82823" y="1002083"/>
                </a:lnTo>
                <a:lnTo>
                  <a:pt x="9469641" y="1002083"/>
                </a:lnTo>
                <a:lnTo>
                  <a:pt x="9459230" y="1017507"/>
                </a:lnTo>
                <a:lnTo>
                  <a:pt x="9432899" y="1035281"/>
                </a:lnTo>
                <a:lnTo>
                  <a:pt x="9411964" y="1039523"/>
                </a:lnTo>
                <a:close/>
              </a:path>
              <a:path w="9483090" h="1040130">
                <a:moveTo>
                  <a:pt x="9469641" y="1002083"/>
                </a:moveTo>
                <a:lnTo>
                  <a:pt x="9400705" y="1002083"/>
                </a:lnTo>
                <a:lnTo>
                  <a:pt x="9417423" y="998676"/>
                </a:lnTo>
                <a:lnTo>
                  <a:pt x="9431130" y="989406"/>
                </a:lnTo>
                <a:lnTo>
                  <a:pt x="9440400" y="975699"/>
                </a:lnTo>
                <a:lnTo>
                  <a:pt x="9443807" y="958981"/>
                </a:lnTo>
                <a:lnTo>
                  <a:pt x="9443807" y="82823"/>
                </a:lnTo>
                <a:lnTo>
                  <a:pt x="9440400" y="66105"/>
                </a:lnTo>
                <a:lnTo>
                  <a:pt x="9431130" y="52398"/>
                </a:lnTo>
                <a:lnTo>
                  <a:pt x="9417423" y="43128"/>
                </a:lnTo>
                <a:lnTo>
                  <a:pt x="9400705" y="39721"/>
                </a:lnTo>
                <a:lnTo>
                  <a:pt x="9469642" y="39721"/>
                </a:lnTo>
                <a:lnTo>
                  <a:pt x="9477004" y="50629"/>
                </a:lnTo>
                <a:lnTo>
                  <a:pt x="9482482" y="77666"/>
                </a:lnTo>
                <a:lnTo>
                  <a:pt x="9482482" y="964138"/>
                </a:lnTo>
                <a:lnTo>
                  <a:pt x="9477004" y="991175"/>
                </a:lnTo>
                <a:lnTo>
                  <a:pt x="9469641" y="1002083"/>
                </a:lnTo>
                <a:close/>
              </a:path>
            </a:pathLst>
          </a:custGeom>
          <a:solidFill>
            <a:srgbClr val="181818"/>
          </a:solidFill>
        </p:spPr>
        <p:txBody>
          <a:bodyPr wrap="square" lIns="0" tIns="0" rIns="0" bIns="0" rtlCol="0"/>
          <a:lstStyle/>
          <a:p>
            <a:endParaRPr/>
          </a:p>
        </p:txBody>
      </p:sp>
      <p:pic>
        <p:nvPicPr>
          <p:cNvPr id="24" name="bg object 24"/>
          <p:cNvPicPr/>
          <p:nvPr/>
        </p:nvPicPr>
        <p:blipFill>
          <a:blip r:embed="rId5" cstate="print"/>
          <a:stretch>
            <a:fillRect/>
          </a:stretch>
        </p:blipFill>
        <p:spPr>
          <a:xfrm>
            <a:off x="1957151" y="2331836"/>
            <a:ext cx="409574" cy="409574"/>
          </a:xfrm>
          <a:prstGeom prst="rect">
            <a:avLst/>
          </a:prstGeom>
        </p:spPr>
      </p:pic>
      <p:pic>
        <p:nvPicPr>
          <p:cNvPr id="25" name="bg object 25"/>
          <p:cNvPicPr/>
          <p:nvPr/>
        </p:nvPicPr>
        <p:blipFill>
          <a:blip r:embed="rId6" cstate="print"/>
          <a:stretch>
            <a:fillRect/>
          </a:stretch>
        </p:blipFill>
        <p:spPr>
          <a:xfrm>
            <a:off x="2629801" y="2331836"/>
            <a:ext cx="409574" cy="409574"/>
          </a:xfrm>
          <a:prstGeom prst="rect">
            <a:avLst/>
          </a:prstGeom>
        </p:spPr>
      </p:pic>
      <p:pic>
        <p:nvPicPr>
          <p:cNvPr id="26" name="bg object 26"/>
          <p:cNvPicPr/>
          <p:nvPr/>
        </p:nvPicPr>
        <p:blipFill>
          <a:blip r:embed="rId7" cstate="print"/>
          <a:stretch>
            <a:fillRect/>
          </a:stretch>
        </p:blipFill>
        <p:spPr>
          <a:xfrm>
            <a:off x="3302452" y="2331836"/>
            <a:ext cx="409574" cy="40957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9FAB0"/>
          </a:solidFill>
        </p:spPr>
        <p:txBody>
          <a:bodyPr wrap="square" lIns="0" tIns="0" rIns="0" bIns="0" rtlCol="0"/>
          <a:lstStyle/>
          <a:p>
            <a:endParaRPr/>
          </a:p>
        </p:txBody>
      </p:sp>
      <p:sp>
        <p:nvSpPr>
          <p:cNvPr id="2" name="Holder 2"/>
          <p:cNvSpPr>
            <a:spLocks noGrp="1"/>
          </p:cNvSpPr>
          <p:nvPr>
            <p:ph type="title"/>
          </p:nvPr>
        </p:nvSpPr>
        <p:spPr>
          <a:xfrm>
            <a:off x="6776241" y="1031922"/>
            <a:ext cx="4735516" cy="1320800"/>
          </a:xfrm>
          <a:prstGeom prst="rect">
            <a:avLst/>
          </a:prstGeom>
        </p:spPr>
        <p:txBody>
          <a:bodyPr wrap="square" lIns="0" tIns="0" rIns="0" bIns="0">
            <a:spAutoFit/>
          </a:bodyPr>
          <a:lstStyle>
            <a:lvl1pPr>
              <a:defRPr sz="8500" b="0" i="0">
                <a:solidFill>
                  <a:srgbClr val="181818"/>
                </a:solidFill>
                <a:latin typeface="Microsoft Sans Serif"/>
                <a:cs typeface="Microsoft Sans Serif"/>
              </a:defRPr>
            </a:lvl1pPr>
          </a:lstStyle>
          <a:p>
            <a:endParaRPr/>
          </a:p>
        </p:txBody>
      </p:sp>
      <p:sp>
        <p:nvSpPr>
          <p:cNvPr id="3" name="Holder 3"/>
          <p:cNvSpPr>
            <a:spLocks noGrp="1"/>
          </p:cNvSpPr>
          <p:nvPr>
            <p:ph type="body" idx="1"/>
          </p:nvPr>
        </p:nvSpPr>
        <p:spPr>
          <a:xfrm>
            <a:off x="5278251" y="3108960"/>
            <a:ext cx="7515859" cy="2159000"/>
          </a:xfrm>
          <a:prstGeom prst="rect">
            <a:avLst/>
          </a:prstGeom>
        </p:spPr>
        <p:txBody>
          <a:bodyPr wrap="square" lIns="0" tIns="0" rIns="0" bIns="0">
            <a:spAutoFit/>
          </a:bodyPr>
          <a:lstStyle>
            <a:lvl1pPr>
              <a:defRPr sz="14000" b="0" i="0">
                <a:solidFill>
                  <a:srgbClr val="181818"/>
                </a:solidFill>
                <a:latin typeface="Microsoft Sans Serif"/>
                <a:cs typeface="Microsoft Sans Serif"/>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9.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891826" y="0"/>
            <a:ext cx="2396172" cy="4348401"/>
          </a:xfrm>
          <a:prstGeom prst="rect">
            <a:avLst/>
          </a:prstGeom>
        </p:spPr>
      </p:pic>
      <p:grpSp>
        <p:nvGrpSpPr>
          <p:cNvPr id="3" name="object 3"/>
          <p:cNvGrpSpPr/>
          <p:nvPr/>
        </p:nvGrpSpPr>
        <p:grpSpPr>
          <a:xfrm>
            <a:off x="-63243" y="941001"/>
            <a:ext cx="17357167" cy="9316784"/>
            <a:chOff x="0" y="970215"/>
            <a:chExt cx="17357167" cy="9316784"/>
          </a:xfrm>
        </p:grpSpPr>
        <p:pic>
          <p:nvPicPr>
            <p:cNvPr id="4" name="object 4"/>
            <p:cNvPicPr/>
            <p:nvPr/>
          </p:nvPicPr>
          <p:blipFill>
            <a:blip r:embed="rId3" cstate="print"/>
            <a:stretch>
              <a:fillRect/>
            </a:stretch>
          </p:blipFill>
          <p:spPr>
            <a:xfrm>
              <a:off x="0" y="6354538"/>
              <a:ext cx="4220815" cy="3932461"/>
            </a:xfrm>
            <a:prstGeom prst="rect">
              <a:avLst/>
            </a:prstGeom>
          </p:spPr>
        </p:pic>
        <p:sp>
          <p:nvSpPr>
            <p:cNvPr id="5" name="object 5"/>
            <p:cNvSpPr/>
            <p:nvPr/>
          </p:nvSpPr>
          <p:spPr>
            <a:xfrm>
              <a:off x="3291688" y="1774659"/>
              <a:ext cx="11488420" cy="7521575"/>
            </a:xfrm>
            <a:custGeom>
              <a:avLst/>
              <a:gdLst/>
              <a:ahLst/>
              <a:cxnLst/>
              <a:rect l="l" t="t" r="r" b="b"/>
              <a:pathLst>
                <a:path w="11488419" h="7521575">
                  <a:moveTo>
                    <a:pt x="11426954" y="7520998"/>
                  </a:moveTo>
                  <a:lnTo>
                    <a:pt x="61695" y="7520998"/>
                  </a:lnTo>
                  <a:lnTo>
                    <a:pt x="37793" y="7516112"/>
                  </a:lnTo>
                  <a:lnTo>
                    <a:pt x="18170" y="7502827"/>
                  </a:lnTo>
                  <a:lnTo>
                    <a:pt x="4885" y="7483204"/>
                  </a:lnTo>
                  <a:lnTo>
                    <a:pt x="0" y="7459303"/>
                  </a:lnTo>
                  <a:lnTo>
                    <a:pt x="0" y="61695"/>
                  </a:lnTo>
                  <a:lnTo>
                    <a:pt x="4885" y="37793"/>
                  </a:lnTo>
                  <a:lnTo>
                    <a:pt x="18170" y="18170"/>
                  </a:lnTo>
                  <a:lnTo>
                    <a:pt x="37793" y="4885"/>
                  </a:lnTo>
                  <a:lnTo>
                    <a:pt x="61695" y="0"/>
                  </a:lnTo>
                  <a:lnTo>
                    <a:pt x="11426107" y="0"/>
                  </a:lnTo>
                  <a:lnTo>
                    <a:pt x="11450010" y="4885"/>
                  </a:lnTo>
                  <a:lnTo>
                    <a:pt x="11469633" y="18170"/>
                  </a:lnTo>
                  <a:lnTo>
                    <a:pt x="11482918" y="37793"/>
                  </a:lnTo>
                  <a:lnTo>
                    <a:pt x="11487804" y="61695"/>
                  </a:lnTo>
                  <a:lnTo>
                    <a:pt x="11487804" y="7458458"/>
                  </a:lnTo>
                  <a:lnTo>
                    <a:pt x="11483406" y="7482848"/>
                  </a:lnTo>
                  <a:lnTo>
                    <a:pt x="11470373" y="7502722"/>
                  </a:lnTo>
                  <a:lnTo>
                    <a:pt x="11450842" y="7516099"/>
                  </a:lnTo>
                  <a:lnTo>
                    <a:pt x="11426954" y="7520998"/>
                  </a:lnTo>
                  <a:close/>
                </a:path>
              </a:pathLst>
            </a:custGeom>
            <a:solidFill>
              <a:srgbClr val="FFFFFF"/>
            </a:solidFill>
          </p:spPr>
          <p:txBody>
            <a:bodyPr wrap="square" lIns="0" tIns="0" rIns="0" bIns="0" rtlCol="0"/>
            <a:lstStyle/>
            <a:p>
              <a:endParaRPr/>
            </a:p>
          </p:txBody>
        </p:sp>
        <p:sp>
          <p:nvSpPr>
            <p:cNvPr id="6" name="object 6"/>
            <p:cNvSpPr/>
            <p:nvPr/>
          </p:nvSpPr>
          <p:spPr>
            <a:xfrm>
              <a:off x="3270559" y="1753531"/>
              <a:ext cx="11527790" cy="7563484"/>
            </a:xfrm>
            <a:custGeom>
              <a:avLst/>
              <a:gdLst/>
              <a:ahLst/>
              <a:cxnLst/>
              <a:rect l="l" t="t" r="r" b="b"/>
              <a:pathLst>
                <a:path w="11527790" h="7563484">
                  <a:moveTo>
                    <a:pt x="11448083" y="7563255"/>
                  </a:moveTo>
                  <a:lnTo>
                    <a:pt x="82823" y="7563255"/>
                  </a:lnTo>
                  <a:lnTo>
                    <a:pt x="50629" y="7556731"/>
                  </a:lnTo>
                  <a:lnTo>
                    <a:pt x="24297" y="7538957"/>
                  </a:lnTo>
                  <a:lnTo>
                    <a:pt x="6523" y="7512626"/>
                  </a:lnTo>
                  <a:lnTo>
                    <a:pt x="0" y="7480431"/>
                  </a:lnTo>
                  <a:lnTo>
                    <a:pt x="0" y="82823"/>
                  </a:lnTo>
                  <a:lnTo>
                    <a:pt x="6523" y="50628"/>
                  </a:lnTo>
                  <a:lnTo>
                    <a:pt x="24297" y="24297"/>
                  </a:lnTo>
                  <a:lnTo>
                    <a:pt x="50629" y="6523"/>
                  </a:lnTo>
                  <a:lnTo>
                    <a:pt x="82822" y="0"/>
                  </a:lnTo>
                  <a:lnTo>
                    <a:pt x="11448085" y="0"/>
                  </a:lnTo>
                  <a:lnTo>
                    <a:pt x="11480277" y="6523"/>
                  </a:lnTo>
                  <a:lnTo>
                    <a:pt x="11506608" y="24297"/>
                  </a:lnTo>
                  <a:lnTo>
                    <a:pt x="11517020" y="39721"/>
                  </a:lnTo>
                  <a:lnTo>
                    <a:pt x="82823" y="39721"/>
                  </a:lnTo>
                  <a:lnTo>
                    <a:pt x="66105" y="43128"/>
                  </a:lnTo>
                  <a:lnTo>
                    <a:pt x="52398" y="52398"/>
                  </a:lnTo>
                  <a:lnTo>
                    <a:pt x="43128" y="66105"/>
                  </a:lnTo>
                  <a:lnTo>
                    <a:pt x="39721" y="82823"/>
                  </a:lnTo>
                  <a:lnTo>
                    <a:pt x="39721" y="7480431"/>
                  </a:lnTo>
                  <a:lnTo>
                    <a:pt x="43128" y="7497149"/>
                  </a:lnTo>
                  <a:lnTo>
                    <a:pt x="52398" y="7510856"/>
                  </a:lnTo>
                  <a:lnTo>
                    <a:pt x="66105" y="7520126"/>
                  </a:lnTo>
                  <a:lnTo>
                    <a:pt x="82823" y="7523533"/>
                  </a:lnTo>
                  <a:lnTo>
                    <a:pt x="11517019" y="7523533"/>
                  </a:lnTo>
                  <a:lnTo>
                    <a:pt x="11506608" y="7538957"/>
                  </a:lnTo>
                  <a:lnTo>
                    <a:pt x="11480277" y="7556731"/>
                  </a:lnTo>
                  <a:lnTo>
                    <a:pt x="11448083" y="7563255"/>
                  </a:lnTo>
                  <a:close/>
                </a:path>
                <a:path w="11527790" h="7563484">
                  <a:moveTo>
                    <a:pt x="11517019" y="7523533"/>
                  </a:moveTo>
                  <a:lnTo>
                    <a:pt x="11448083" y="7523533"/>
                  </a:lnTo>
                  <a:lnTo>
                    <a:pt x="11464801" y="7520126"/>
                  </a:lnTo>
                  <a:lnTo>
                    <a:pt x="11478507" y="7510856"/>
                  </a:lnTo>
                  <a:lnTo>
                    <a:pt x="11487777" y="7497149"/>
                  </a:lnTo>
                  <a:lnTo>
                    <a:pt x="11491184" y="7480431"/>
                  </a:lnTo>
                  <a:lnTo>
                    <a:pt x="11491184" y="82823"/>
                  </a:lnTo>
                  <a:lnTo>
                    <a:pt x="11487777" y="66105"/>
                  </a:lnTo>
                  <a:lnTo>
                    <a:pt x="11478507" y="52398"/>
                  </a:lnTo>
                  <a:lnTo>
                    <a:pt x="11464801" y="43128"/>
                  </a:lnTo>
                  <a:lnTo>
                    <a:pt x="11448083" y="39721"/>
                  </a:lnTo>
                  <a:lnTo>
                    <a:pt x="11517020" y="39721"/>
                  </a:lnTo>
                  <a:lnTo>
                    <a:pt x="11524382" y="50628"/>
                  </a:lnTo>
                  <a:lnTo>
                    <a:pt x="11527724" y="67119"/>
                  </a:lnTo>
                  <a:lnTo>
                    <a:pt x="11527724" y="7496135"/>
                  </a:lnTo>
                  <a:lnTo>
                    <a:pt x="11524382" y="7512626"/>
                  </a:lnTo>
                  <a:lnTo>
                    <a:pt x="11517019" y="7523533"/>
                  </a:lnTo>
                  <a:close/>
                </a:path>
              </a:pathLst>
            </a:custGeom>
            <a:solidFill>
              <a:srgbClr val="181818"/>
            </a:solidFill>
          </p:spPr>
          <p:txBody>
            <a:bodyPr wrap="square" lIns="0" tIns="0" rIns="0" bIns="0" rtlCol="0"/>
            <a:lstStyle/>
            <a:p>
              <a:endParaRPr/>
            </a:p>
          </p:txBody>
        </p:sp>
        <p:sp>
          <p:nvSpPr>
            <p:cNvPr id="7" name="object 7"/>
            <p:cNvSpPr/>
            <p:nvPr/>
          </p:nvSpPr>
          <p:spPr>
            <a:xfrm>
              <a:off x="3291688" y="991340"/>
              <a:ext cx="11488420" cy="1000125"/>
            </a:xfrm>
            <a:custGeom>
              <a:avLst/>
              <a:gdLst/>
              <a:ahLst/>
              <a:cxnLst/>
              <a:rect l="l" t="t" r="r" b="b"/>
              <a:pathLst>
                <a:path w="11488419" h="1000125">
                  <a:moveTo>
                    <a:pt x="11426954" y="999548"/>
                  </a:moveTo>
                  <a:lnTo>
                    <a:pt x="61695" y="999548"/>
                  </a:lnTo>
                  <a:lnTo>
                    <a:pt x="37793" y="994662"/>
                  </a:lnTo>
                  <a:lnTo>
                    <a:pt x="18170" y="981377"/>
                  </a:lnTo>
                  <a:lnTo>
                    <a:pt x="4885" y="961754"/>
                  </a:lnTo>
                  <a:lnTo>
                    <a:pt x="0" y="937852"/>
                  </a:lnTo>
                  <a:lnTo>
                    <a:pt x="0" y="61695"/>
                  </a:lnTo>
                  <a:lnTo>
                    <a:pt x="4885" y="37793"/>
                  </a:lnTo>
                  <a:lnTo>
                    <a:pt x="18170" y="18170"/>
                  </a:lnTo>
                  <a:lnTo>
                    <a:pt x="37793" y="4885"/>
                  </a:lnTo>
                  <a:lnTo>
                    <a:pt x="61695" y="0"/>
                  </a:lnTo>
                  <a:lnTo>
                    <a:pt x="11426107" y="0"/>
                  </a:lnTo>
                  <a:lnTo>
                    <a:pt x="11450010" y="4885"/>
                  </a:lnTo>
                  <a:lnTo>
                    <a:pt x="11469633" y="18170"/>
                  </a:lnTo>
                  <a:lnTo>
                    <a:pt x="11482918" y="37793"/>
                  </a:lnTo>
                  <a:lnTo>
                    <a:pt x="11487804" y="61695"/>
                  </a:lnTo>
                  <a:lnTo>
                    <a:pt x="11487804" y="937007"/>
                  </a:lnTo>
                  <a:lnTo>
                    <a:pt x="11483406" y="961397"/>
                  </a:lnTo>
                  <a:lnTo>
                    <a:pt x="11470373" y="981272"/>
                  </a:lnTo>
                  <a:lnTo>
                    <a:pt x="11450842" y="994649"/>
                  </a:lnTo>
                  <a:lnTo>
                    <a:pt x="11426954" y="999548"/>
                  </a:lnTo>
                  <a:close/>
                </a:path>
              </a:pathLst>
            </a:custGeom>
            <a:solidFill>
              <a:srgbClr val="D9FAB0"/>
            </a:solidFill>
          </p:spPr>
          <p:txBody>
            <a:bodyPr wrap="square" lIns="0" tIns="0" rIns="0" bIns="0" rtlCol="0"/>
            <a:lstStyle/>
            <a:p>
              <a:endParaRPr/>
            </a:p>
          </p:txBody>
        </p:sp>
        <p:sp>
          <p:nvSpPr>
            <p:cNvPr id="8" name="object 8"/>
            <p:cNvSpPr/>
            <p:nvPr/>
          </p:nvSpPr>
          <p:spPr>
            <a:xfrm>
              <a:off x="3270555" y="970215"/>
              <a:ext cx="11527790" cy="7363459"/>
            </a:xfrm>
            <a:custGeom>
              <a:avLst/>
              <a:gdLst/>
              <a:ahLst/>
              <a:cxnLst/>
              <a:rect l="l" t="t" r="r" b="b"/>
              <a:pathLst>
                <a:path w="11527790" h="7363459">
                  <a:moveTo>
                    <a:pt x="9191828" y="6615328"/>
                  </a:moveTo>
                  <a:lnTo>
                    <a:pt x="9188209" y="6567208"/>
                  </a:lnTo>
                  <a:lnTo>
                    <a:pt x="9177807" y="6521539"/>
                  </a:lnTo>
                  <a:lnTo>
                    <a:pt x="9161297" y="6478714"/>
                  </a:lnTo>
                  <a:lnTo>
                    <a:pt x="9139352" y="6439141"/>
                  </a:lnTo>
                  <a:lnTo>
                    <a:pt x="9112656" y="6403238"/>
                  </a:lnTo>
                  <a:lnTo>
                    <a:pt x="9121711" y="6431305"/>
                  </a:lnTo>
                  <a:lnTo>
                    <a:pt x="9127858" y="6460147"/>
                  </a:lnTo>
                  <a:lnTo>
                    <a:pt x="9131338" y="6489535"/>
                  </a:lnTo>
                  <a:lnTo>
                    <a:pt x="9132443" y="6519177"/>
                  </a:lnTo>
                  <a:lnTo>
                    <a:pt x="9132443" y="6942099"/>
                  </a:lnTo>
                  <a:lnTo>
                    <a:pt x="9129001" y="6990042"/>
                  </a:lnTo>
                  <a:lnTo>
                    <a:pt x="9119044" y="7036028"/>
                  </a:lnTo>
                  <a:lnTo>
                    <a:pt x="9103106" y="7079640"/>
                  </a:lnTo>
                  <a:lnTo>
                    <a:pt x="9081757" y="7120458"/>
                  </a:lnTo>
                  <a:lnTo>
                    <a:pt x="9055532" y="7158050"/>
                  </a:lnTo>
                  <a:lnTo>
                    <a:pt x="9024988" y="7192010"/>
                  </a:lnTo>
                  <a:lnTo>
                    <a:pt x="8990686" y="7221893"/>
                  </a:lnTo>
                  <a:lnTo>
                    <a:pt x="8953144" y="7247293"/>
                  </a:lnTo>
                  <a:lnTo>
                    <a:pt x="8912936" y="7267778"/>
                  </a:lnTo>
                  <a:lnTo>
                    <a:pt x="8870620" y="7282942"/>
                  </a:lnTo>
                  <a:lnTo>
                    <a:pt x="8826716" y="7292340"/>
                  </a:lnTo>
                  <a:lnTo>
                    <a:pt x="8781809" y="7295566"/>
                  </a:lnTo>
                  <a:lnTo>
                    <a:pt x="2667089" y="7295566"/>
                  </a:lnTo>
                  <a:lnTo>
                    <a:pt x="2629014" y="7293496"/>
                  </a:lnTo>
                  <a:lnTo>
                    <a:pt x="2591447" y="7287438"/>
                  </a:lnTo>
                  <a:lnTo>
                    <a:pt x="2554960" y="7277671"/>
                  </a:lnTo>
                  <a:lnTo>
                    <a:pt x="2520048" y="7264463"/>
                  </a:lnTo>
                  <a:lnTo>
                    <a:pt x="2551658" y="7293394"/>
                  </a:lnTo>
                  <a:lnTo>
                    <a:pt x="2587206" y="7317778"/>
                  </a:lnTo>
                  <a:lnTo>
                    <a:pt x="2626855" y="7337285"/>
                  </a:lnTo>
                  <a:lnTo>
                    <a:pt x="2670784" y="7351598"/>
                  </a:lnTo>
                  <a:lnTo>
                    <a:pt x="2719159" y="7360425"/>
                  </a:lnTo>
                  <a:lnTo>
                    <a:pt x="2772156" y="7363434"/>
                  </a:lnTo>
                  <a:lnTo>
                    <a:pt x="8866632" y="7363434"/>
                  </a:lnTo>
                  <a:lnTo>
                    <a:pt x="8914371" y="7359878"/>
                  </a:lnTo>
                  <a:lnTo>
                    <a:pt x="8960028" y="7349553"/>
                  </a:lnTo>
                  <a:lnTo>
                    <a:pt x="9003106" y="7332980"/>
                  </a:lnTo>
                  <a:lnTo>
                    <a:pt x="9043073" y="7310679"/>
                  </a:lnTo>
                  <a:lnTo>
                    <a:pt x="9063037" y="7295566"/>
                  </a:lnTo>
                  <a:lnTo>
                    <a:pt x="9079395" y="7283183"/>
                  </a:lnTo>
                  <a:lnTo>
                    <a:pt x="9111577" y="7251001"/>
                  </a:lnTo>
                  <a:lnTo>
                    <a:pt x="9139072" y="7214679"/>
                  </a:lnTo>
                  <a:lnTo>
                    <a:pt x="9161374" y="7174712"/>
                  </a:lnTo>
                  <a:lnTo>
                    <a:pt x="9177947" y="7131634"/>
                  </a:lnTo>
                  <a:lnTo>
                    <a:pt x="9188272" y="7085965"/>
                  </a:lnTo>
                  <a:lnTo>
                    <a:pt x="9191828" y="7038238"/>
                  </a:lnTo>
                  <a:lnTo>
                    <a:pt x="9191828" y="6615328"/>
                  </a:lnTo>
                  <a:close/>
                </a:path>
                <a:path w="11527790" h="7363459">
                  <a:moveTo>
                    <a:pt x="11527727" y="67119"/>
                  </a:moveTo>
                  <a:lnTo>
                    <a:pt x="11524386" y="50634"/>
                  </a:lnTo>
                  <a:lnTo>
                    <a:pt x="11517020" y="39725"/>
                  </a:lnTo>
                  <a:lnTo>
                    <a:pt x="11506606" y="24295"/>
                  </a:lnTo>
                  <a:lnTo>
                    <a:pt x="11491189" y="13893"/>
                  </a:lnTo>
                  <a:lnTo>
                    <a:pt x="11491189" y="82829"/>
                  </a:lnTo>
                  <a:lnTo>
                    <a:pt x="11491189" y="958989"/>
                  </a:lnTo>
                  <a:lnTo>
                    <a:pt x="11487772" y="975702"/>
                  </a:lnTo>
                  <a:lnTo>
                    <a:pt x="11478501" y="989406"/>
                  </a:lnTo>
                  <a:lnTo>
                    <a:pt x="11464798" y="998677"/>
                  </a:lnTo>
                  <a:lnTo>
                    <a:pt x="11448085" y="1002080"/>
                  </a:lnTo>
                  <a:lnTo>
                    <a:pt x="82816" y="1002080"/>
                  </a:lnTo>
                  <a:lnTo>
                    <a:pt x="66103" y="998677"/>
                  </a:lnTo>
                  <a:lnTo>
                    <a:pt x="52400" y="989406"/>
                  </a:lnTo>
                  <a:lnTo>
                    <a:pt x="43129" y="975702"/>
                  </a:lnTo>
                  <a:lnTo>
                    <a:pt x="39725" y="958989"/>
                  </a:lnTo>
                  <a:lnTo>
                    <a:pt x="39725" y="82829"/>
                  </a:lnTo>
                  <a:lnTo>
                    <a:pt x="43129" y="66103"/>
                  </a:lnTo>
                  <a:lnTo>
                    <a:pt x="52400" y="52400"/>
                  </a:lnTo>
                  <a:lnTo>
                    <a:pt x="66103" y="43129"/>
                  </a:lnTo>
                  <a:lnTo>
                    <a:pt x="82816" y="39725"/>
                  </a:lnTo>
                  <a:lnTo>
                    <a:pt x="11448085" y="39725"/>
                  </a:lnTo>
                  <a:lnTo>
                    <a:pt x="11464798" y="43129"/>
                  </a:lnTo>
                  <a:lnTo>
                    <a:pt x="11478501" y="52400"/>
                  </a:lnTo>
                  <a:lnTo>
                    <a:pt x="11487772" y="66103"/>
                  </a:lnTo>
                  <a:lnTo>
                    <a:pt x="11491189" y="82829"/>
                  </a:lnTo>
                  <a:lnTo>
                    <a:pt x="11491189" y="13893"/>
                  </a:lnTo>
                  <a:lnTo>
                    <a:pt x="11480279" y="6527"/>
                  </a:lnTo>
                  <a:lnTo>
                    <a:pt x="11448085" y="0"/>
                  </a:lnTo>
                  <a:lnTo>
                    <a:pt x="82816" y="0"/>
                  </a:lnTo>
                  <a:lnTo>
                    <a:pt x="50622" y="6527"/>
                  </a:lnTo>
                  <a:lnTo>
                    <a:pt x="24295" y="24295"/>
                  </a:lnTo>
                  <a:lnTo>
                    <a:pt x="6527" y="50634"/>
                  </a:lnTo>
                  <a:lnTo>
                    <a:pt x="0" y="82829"/>
                  </a:lnTo>
                  <a:lnTo>
                    <a:pt x="0" y="958989"/>
                  </a:lnTo>
                  <a:lnTo>
                    <a:pt x="6527" y="991184"/>
                  </a:lnTo>
                  <a:lnTo>
                    <a:pt x="24295" y="1017511"/>
                  </a:lnTo>
                  <a:lnTo>
                    <a:pt x="50622" y="1035278"/>
                  </a:lnTo>
                  <a:lnTo>
                    <a:pt x="71564" y="1039520"/>
                  </a:lnTo>
                  <a:lnTo>
                    <a:pt x="11459337" y="1039520"/>
                  </a:lnTo>
                  <a:lnTo>
                    <a:pt x="11480279" y="1035278"/>
                  </a:lnTo>
                  <a:lnTo>
                    <a:pt x="11506606" y="1017511"/>
                  </a:lnTo>
                  <a:lnTo>
                    <a:pt x="11517020" y="1002080"/>
                  </a:lnTo>
                  <a:lnTo>
                    <a:pt x="11524386" y="991184"/>
                  </a:lnTo>
                  <a:lnTo>
                    <a:pt x="11527727" y="974686"/>
                  </a:lnTo>
                  <a:lnTo>
                    <a:pt x="11527727" y="67119"/>
                  </a:lnTo>
                  <a:close/>
                </a:path>
              </a:pathLst>
            </a:custGeom>
            <a:solidFill>
              <a:srgbClr val="181818"/>
            </a:solidFill>
          </p:spPr>
          <p:txBody>
            <a:bodyPr wrap="square" lIns="0" tIns="0" rIns="0" bIns="0" rtlCol="0"/>
            <a:lstStyle/>
            <a:p>
              <a:endParaRPr/>
            </a:p>
          </p:txBody>
        </p:sp>
        <p:sp>
          <p:nvSpPr>
            <p:cNvPr id="9" name="object 9"/>
            <p:cNvSpPr/>
            <p:nvPr/>
          </p:nvSpPr>
          <p:spPr>
            <a:xfrm>
              <a:off x="5625843" y="7164196"/>
              <a:ext cx="6759575" cy="1073785"/>
            </a:xfrm>
            <a:custGeom>
              <a:avLst/>
              <a:gdLst/>
              <a:ahLst/>
              <a:cxnLst/>
              <a:rect l="l" t="t" r="r" b="b"/>
              <a:pathLst>
                <a:path w="6759575" h="1073784">
                  <a:moveTo>
                    <a:pt x="6434248" y="1073306"/>
                  </a:moveTo>
                  <a:lnTo>
                    <a:pt x="325195" y="1073306"/>
                  </a:lnTo>
                  <a:lnTo>
                    <a:pt x="277467" y="1069811"/>
                  </a:lnTo>
                  <a:lnTo>
                    <a:pt x="231804" y="1059649"/>
                  </a:lnTo>
                  <a:lnTo>
                    <a:pt x="188728" y="1043305"/>
                  </a:lnTo>
                  <a:lnTo>
                    <a:pt x="148763" y="1021263"/>
                  </a:lnTo>
                  <a:lnTo>
                    <a:pt x="112431" y="994007"/>
                  </a:lnTo>
                  <a:lnTo>
                    <a:pt x="80255" y="962022"/>
                  </a:lnTo>
                  <a:lnTo>
                    <a:pt x="52757" y="925792"/>
                  </a:lnTo>
                  <a:lnTo>
                    <a:pt x="30459" y="885802"/>
                  </a:lnTo>
                  <a:lnTo>
                    <a:pt x="13886" y="842535"/>
                  </a:lnTo>
                  <a:lnTo>
                    <a:pt x="3558" y="796477"/>
                  </a:lnTo>
                  <a:lnTo>
                    <a:pt x="0" y="748112"/>
                  </a:lnTo>
                  <a:lnTo>
                    <a:pt x="0" y="325195"/>
                  </a:lnTo>
                  <a:lnTo>
                    <a:pt x="3558" y="277467"/>
                  </a:lnTo>
                  <a:lnTo>
                    <a:pt x="13886" y="231803"/>
                  </a:lnTo>
                  <a:lnTo>
                    <a:pt x="30459" y="188728"/>
                  </a:lnTo>
                  <a:lnTo>
                    <a:pt x="52757" y="148763"/>
                  </a:lnTo>
                  <a:lnTo>
                    <a:pt x="80255" y="112431"/>
                  </a:lnTo>
                  <a:lnTo>
                    <a:pt x="112431" y="80254"/>
                  </a:lnTo>
                  <a:lnTo>
                    <a:pt x="148763" y="52756"/>
                  </a:lnTo>
                  <a:lnTo>
                    <a:pt x="188728" y="30459"/>
                  </a:lnTo>
                  <a:lnTo>
                    <a:pt x="231804" y="13886"/>
                  </a:lnTo>
                  <a:lnTo>
                    <a:pt x="277467" y="3558"/>
                  </a:lnTo>
                  <a:lnTo>
                    <a:pt x="325195" y="0"/>
                  </a:lnTo>
                  <a:lnTo>
                    <a:pt x="6434248" y="0"/>
                  </a:lnTo>
                  <a:lnTo>
                    <a:pt x="6481976" y="3558"/>
                  </a:lnTo>
                  <a:lnTo>
                    <a:pt x="6527639" y="13886"/>
                  </a:lnTo>
                  <a:lnTo>
                    <a:pt x="6570714" y="30459"/>
                  </a:lnTo>
                  <a:lnTo>
                    <a:pt x="6610679" y="52756"/>
                  </a:lnTo>
                  <a:lnTo>
                    <a:pt x="6647011" y="80254"/>
                  </a:lnTo>
                  <a:lnTo>
                    <a:pt x="6679188" y="112431"/>
                  </a:lnTo>
                  <a:lnTo>
                    <a:pt x="6706686" y="148763"/>
                  </a:lnTo>
                  <a:lnTo>
                    <a:pt x="6728983" y="188728"/>
                  </a:lnTo>
                  <a:lnTo>
                    <a:pt x="6745557" y="231803"/>
                  </a:lnTo>
                  <a:lnTo>
                    <a:pt x="6755884" y="277467"/>
                  </a:lnTo>
                  <a:lnTo>
                    <a:pt x="6759443" y="325195"/>
                  </a:lnTo>
                  <a:lnTo>
                    <a:pt x="6759443" y="748112"/>
                  </a:lnTo>
                  <a:lnTo>
                    <a:pt x="6755884" y="795840"/>
                  </a:lnTo>
                  <a:lnTo>
                    <a:pt x="6745557" y="841503"/>
                  </a:lnTo>
                  <a:lnTo>
                    <a:pt x="6728983" y="884578"/>
                  </a:lnTo>
                  <a:lnTo>
                    <a:pt x="6706686" y="924543"/>
                  </a:lnTo>
                  <a:lnTo>
                    <a:pt x="6679188" y="960875"/>
                  </a:lnTo>
                  <a:lnTo>
                    <a:pt x="6647011" y="993051"/>
                  </a:lnTo>
                  <a:lnTo>
                    <a:pt x="6610679" y="1020549"/>
                  </a:lnTo>
                  <a:lnTo>
                    <a:pt x="6570714" y="1042846"/>
                  </a:lnTo>
                  <a:lnTo>
                    <a:pt x="6527639" y="1059420"/>
                  </a:lnTo>
                  <a:lnTo>
                    <a:pt x="6481976" y="1069747"/>
                  </a:lnTo>
                  <a:lnTo>
                    <a:pt x="6434248" y="1073306"/>
                  </a:lnTo>
                  <a:close/>
                </a:path>
              </a:pathLst>
            </a:custGeom>
            <a:solidFill>
              <a:srgbClr val="FFB4D9"/>
            </a:solidFill>
          </p:spPr>
          <p:txBody>
            <a:bodyPr wrap="square" lIns="0" tIns="0" rIns="0" bIns="0" rtlCol="0"/>
            <a:lstStyle/>
            <a:p>
              <a:r>
                <a:rPr lang="en-IN" dirty="0"/>
                <a:t> </a:t>
              </a:r>
              <a:endParaRPr dirty="0"/>
            </a:p>
          </p:txBody>
        </p:sp>
        <p:sp>
          <p:nvSpPr>
            <p:cNvPr id="10" name="object 10"/>
            <p:cNvSpPr/>
            <p:nvPr/>
          </p:nvSpPr>
          <p:spPr>
            <a:xfrm>
              <a:off x="5584183" y="7135918"/>
              <a:ext cx="6899909" cy="1216025"/>
            </a:xfrm>
            <a:custGeom>
              <a:avLst/>
              <a:gdLst/>
              <a:ahLst/>
              <a:cxnLst/>
              <a:rect l="l" t="t" r="r" b="b"/>
              <a:pathLst>
                <a:path w="6899909" h="1216025">
                  <a:moveTo>
                    <a:pt x="6631533" y="1215947"/>
                  </a:moveTo>
                  <a:lnTo>
                    <a:pt x="370956" y="1215947"/>
                  </a:lnTo>
                  <a:lnTo>
                    <a:pt x="359229" y="1213856"/>
                  </a:lnTo>
                  <a:lnTo>
                    <a:pt x="312485" y="1199314"/>
                  </a:lnTo>
                  <a:lnTo>
                    <a:pt x="269795" y="1179702"/>
                  </a:lnTo>
                  <a:lnTo>
                    <a:pt x="231250" y="1155450"/>
                  </a:lnTo>
                  <a:lnTo>
                    <a:pt x="196940" y="1126990"/>
                  </a:lnTo>
                  <a:lnTo>
                    <a:pt x="166956" y="1094752"/>
                  </a:lnTo>
                  <a:lnTo>
                    <a:pt x="141389" y="1059168"/>
                  </a:lnTo>
                  <a:lnTo>
                    <a:pt x="106845" y="1029109"/>
                  </a:lnTo>
                  <a:lnTo>
                    <a:pt x="76259" y="994945"/>
                  </a:lnTo>
                  <a:lnTo>
                    <a:pt x="50125" y="957071"/>
                  </a:lnTo>
                  <a:lnTo>
                    <a:pt x="28937" y="915882"/>
                  </a:lnTo>
                  <a:lnTo>
                    <a:pt x="13190" y="871776"/>
                  </a:lnTo>
                  <a:lnTo>
                    <a:pt x="3380" y="825146"/>
                  </a:lnTo>
                  <a:lnTo>
                    <a:pt x="0" y="776390"/>
                  </a:lnTo>
                  <a:lnTo>
                    <a:pt x="0" y="353473"/>
                  </a:lnTo>
                  <a:lnTo>
                    <a:pt x="3228" y="305530"/>
                  </a:lnTo>
                  <a:lnTo>
                    <a:pt x="12633" y="259541"/>
                  </a:lnTo>
                  <a:lnTo>
                    <a:pt x="27791" y="215928"/>
                  </a:lnTo>
                  <a:lnTo>
                    <a:pt x="48281" y="175113"/>
                  </a:lnTo>
                  <a:lnTo>
                    <a:pt x="73681" y="137519"/>
                  </a:lnTo>
                  <a:lnTo>
                    <a:pt x="103567" y="103567"/>
                  </a:lnTo>
                  <a:lnTo>
                    <a:pt x="137519" y="73681"/>
                  </a:lnTo>
                  <a:lnTo>
                    <a:pt x="175113" y="48281"/>
                  </a:lnTo>
                  <a:lnTo>
                    <a:pt x="215927" y="27791"/>
                  </a:lnTo>
                  <a:lnTo>
                    <a:pt x="259540" y="12633"/>
                  </a:lnTo>
                  <a:lnTo>
                    <a:pt x="305529" y="3228"/>
                  </a:lnTo>
                  <a:lnTo>
                    <a:pt x="353471" y="0"/>
                  </a:lnTo>
                  <a:lnTo>
                    <a:pt x="6462527" y="0"/>
                  </a:lnTo>
                  <a:lnTo>
                    <a:pt x="6515932" y="4047"/>
                  </a:lnTo>
                  <a:lnTo>
                    <a:pt x="6566716" y="15762"/>
                  </a:lnTo>
                  <a:lnTo>
                    <a:pt x="6598519" y="28278"/>
                  </a:lnTo>
                  <a:lnTo>
                    <a:pt x="353472" y="28278"/>
                  </a:lnTo>
                  <a:lnTo>
                    <a:pt x="305744" y="31836"/>
                  </a:lnTo>
                  <a:lnTo>
                    <a:pt x="260081" y="42164"/>
                  </a:lnTo>
                  <a:lnTo>
                    <a:pt x="217006" y="58737"/>
                  </a:lnTo>
                  <a:lnTo>
                    <a:pt x="177041" y="81034"/>
                  </a:lnTo>
                  <a:lnTo>
                    <a:pt x="140709" y="108533"/>
                  </a:lnTo>
                  <a:lnTo>
                    <a:pt x="108532" y="140709"/>
                  </a:lnTo>
                  <a:lnTo>
                    <a:pt x="81034" y="177041"/>
                  </a:lnTo>
                  <a:lnTo>
                    <a:pt x="58737" y="217006"/>
                  </a:lnTo>
                  <a:lnTo>
                    <a:pt x="42163" y="260081"/>
                  </a:lnTo>
                  <a:lnTo>
                    <a:pt x="31836" y="305745"/>
                  </a:lnTo>
                  <a:lnTo>
                    <a:pt x="28277" y="353473"/>
                  </a:lnTo>
                  <a:lnTo>
                    <a:pt x="28277" y="776390"/>
                  </a:lnTo>
                  <a:lnTo>
                    <a:pt x="31789" y="824118"/>
                  </a:lnTo>
                  <a:lnTo>
                    <a:pt x="42163" y="870813"/>
                  </a:lnTo>
                  <a:lnTo>
                    <a:pt x="58737" y="914080"/>
                  </a:lnTo>
                  <a:lnTo>
                    <a:pt x="81034" y="954070"/>
                  </a:lnTo>
                  <a:lnTo>
                    <a:pt x="108532" y="990300"/>
                  </a:lnTo>
                  <a:lnTo>
                    <a:pt x="140709" y="1022285"/>
                  </a:lnTo>
                  <a:lnTo>
                    <a:pt x="177041" y="1049541"/>
                  </a:lnTo>
                  <a:lnTo>
                    <a:pt x="217006" y="1071583"/>
                  </a:lnTo>
                  <a:lnTo>
                    <a:pt x="260081" y="1087928"/>
                  </a:lnTo>
                  <a:lnTo>
                    <a:pt x="305744" y="1098089"/>
                  </a:lnTo>
                  <a:lnTo>
                    <a:pt x="314857" y="1098756"/>
                  </a:lnTo>
                  <a:lnTo>
                    <a:pt x="209255" y="1098756"/>
                  </a:lnTo>
                  <a:lnTo>
                    <a:pt x="240875" y="1127689"/>
                  </a:lnTo>
                  <a:lnTo>
                    <a:pt x="276522" y="1152066"/>
                  </a:lnTo>
                  <a:lnTo>
                    <a:pt x="316453" y="1171572"/>
                  </a:lnTo>
                  <a:lnTo>
                    <a:pt x="360925" y="1185894"/>
                  </a:lnTo>
                  <a:lnTo>
                    <a:pt x="410195" y="1194718"/>
                  </a:lnTo>
                  <a:lnTo>
                    <a:pt x="464519" y="1197729"/>
                  </a:lnTo>
                  <a:lnTo>
                    <a:pt x="6688699" y="1197729"/>
                  </a:lnTo>
                  <a:lnTo>
                    <a:pt x="6687732" y="1198215"/>
                  </a:lnTo>
                  <a:lnTo>
                    <a:pt x="6644119" y="1213373"/>
                  </a:lnTo>
                  <a:lnTo>
                    <a:pt x="6631533" y="1215947"/>
                  </a:lnTo>
                  <a:close/>
                </a:path>
                <a:path w="6899909" h="1216025">
                  <a:moveTo>
                    <a:pt x="6603867" y="1101584"/>
                  </a:moveTo>
                  <a:lnTo>
                    <a:pt x="6462525" y="1101584"/>
                  </a:lnTo>
                  <a:lnTo>
                    <a:pt x="6510253" y="1098026"/>
                  </a:lnTo>
                  <a:lnTo>
                    <a:pt x="6555917" y="1087698"/>
                  </a:lnTo>
                  <a:lnTo>
                    <a:pt x="6598992" y="1071124"/>
                  </a:lnTo>
                  <a:lnTo>
                    <a:pt x="6638957" y="1048827"/>
                  </a:lnTo>
                  <a:lnTo>
                    <a:pt x="6675289" y="1021329"/>
                  </a:lnTo>
                  <a:lnTo>
                    <a:pt x="6707465" y="989153"/>
                  </a:lnTo>
                  <a:lnTo>
                    <a:pt x="6734964" y="952821"/>
                  </a:lnTo>
                  <a:lnTo>
                    <a:pt x="6757261" y="912856"/>
                  </a:lnTo>
                  <a:lnTo>
                    <a:pt x="6773835" y="869781"/>
                  </a:lnTo>
                  <a:lnTo>
                    <a:pt x="6784162" y="824118"/>
                  </a:lnTo>
                  <a:lnTo>
                    <a:pt x="6787721" y="776390"/>
                  </a:lnTo>
                  <a:lnTo>
                    <a:pt x="6787721" y="353473"/>
                  </a:lnTo>
                  <a:lnTo>
                    <a:pt x="6784162" y="305745"/>
                  </a:lnTo>
                  <a:lnTo>
                    <a:pt x="6773835" y="260081"/>
                  </a:lnTo>
                  <a:lnTo>
                    <a:pt x="6757261" y="217006"/>
                  </a:lnTo>
                  <a:lnTo>
                    <a:pt x="6734964" y="177041"/>
                  </a:lnTo>
                  <a:lnTo>
                    <a:pt x="6707465" y="140709"/>
                  </a:lnTo>
                  <a:lnTo>
                    <a:pt x="6675289" y="108533"/>
                  </a:lnTo>
                  <a:lnTo>
                    <a:pt x="6638957" y="81034"/>
                  </a:lnTo>
                  <a:lnTo>
                    <a:pt x="6598992" y="58737"/>
                  </a:lnTo>
                  <a:lnTo>
                    <a:pt x="6555917" y="42164"/>
                  </a:lnTo>
                  <a:lnTo>
                    <a:pt x="6510253" y="31836"/>
                  </a:lnTo>
                  <a:lnTo>
                    <a:pt x="6462525" y="28278"/>
                  </a:lnTo>
                  <a:lnTo>
                    <a:pt x="6598519" y="28278"/>
                  </a:lnTo>
                  <a:lnTo>
                    <a:pt x="6658244" y="59622"/>
                  </a:lnTo>
                  <a:lnTo>
                    <a:pt x="6697899" y="90480"/>
                  </a:lnTo>
                  <a:lnTo>
                    <a:pt x="6732756" y="126434"/>
                  </a:lnTo>
                  <a:lnTo>
                    <a:pt x="6762270" y="166839"/>
                  </a:lnTo>
                  <a:lnTo>
                    <a:pt x="6796814" y="196897"/>
                  </a:lnTo>
                  <a:lnTo>
                    <a:pt x="6827400" y="231062"/>
                  </a:lnTo>
                  <a:lnTo>
                    <a:pt x="6831866" y="237533"/>
                  </a:lnTo>
                  <a:lnTo>
                    <a:pt x="6799032" y="237533"/>
                  </a:lnTo>
                  <a:lnTo>
                    <a:pt x="6806897" y="265590"/>
                  </a:lnTo>
                  <a:lnTo>
                    <a:pt x="6813171" y="294443"/>
                  </a:lnTo>
                  <a:lnTo>
                    <a:pt x="6817324" y="323825"/>
                  </a:lnTo>
                  <a:lnTo>
                    <a:pt x="6818827" y="353473"/>
                  </a:lnTo>
                  <a:lnTo>
                    <a:pt x="6818827" y="776390"/>
                  </a:lnTo>
                  <a:lnTo>
                    <a:pt x="6815612" y="824118"/>
                  </a:lnTo>
                  <a:lnTo>
                    <a:pt x="6806193" y="870322"/>
                  </a:lnTo>
                  <a:lnTo>
                    <a:pt x="6791035" y="913935"/>
                  </a:lnTo>
                  <a:lnTo>
                    <a:pt x="6770545" y="954749"/>
                  </a:lnTo>
                  <a:lnTo>
                    <a:pt x="6745145" y="992343"/>
                  </a:lnTo>
                  <a:lnTo>
                    <a:pt x="6715259" y="1026295"/>
                  </a:lnTo>
                  <a:lnTo>
                    <a:pt x="6681307" y="1056181"/>
                  </a:lnTo>
                  <a:lnTo>
                    <a:pt x="6643713" y="1081580"/>
                  </a:lnTo>
                  <a:lnTo>
                    <a:pt x="6603867" y="1101584"/>
                  </a:lnTo>
                  <a:close/>
                </a:path>
                <a:path w="6899909" h="1216025">
                  <a:moveTo>
                    <a:pt x="6688699" y="1197729"/>
                  </a:moveTo>
                  <a:lnTo>
                    <a:pt x="6550186" y="1197729"/>
                  </a:lnTo>
                  <a:lnTo>
                    <a:pt x="6597980" y="1194171"/>
                  </a:lnTo>
                  <a:lnTo>
                    <a:pt x="6643824" y="1183843"/>
                  </a:lnTo>
                  <a:lnTo>
                    <a:pt x="6687169" y="1167270"/>
                  </a:lnTo>
                  <a:lnTo>
                    <a:pt x="6727468" y="1144972"/>
                  </a:lnTo>
                  <a:lnTo>
                    <a:pt x="6764172" y="1117474"/>
                  </a:lnTo>
                  <a:lnTo>
                    <a:pt x="6796733" y="1085298"/>
                  </a:lnTo>
                  <a:lnTo>
                    <a:pt x="6824603" y="1048966"/>
                  </a:lnTo>
                  <a:lnTo>
                    <a:pt x="6847234" y="1009001"/>
                  </a:lnTo>
                  <a:lnTo>
                    <a:pt x="6864077" y="965925"/>
                  </a:lnTo>
                  <a:lnTo>
                    <a:pt x="6874585" y="920262"/>
                  </a:lnTo>
                  <a:lnTo>
                    <a:pt x="6878210" y="872534"/>
                  </a:lnTo>
                  <a:lnTo>
                    <a:pt x="6878210" y="449617"/>
                  </a:lnTo>
                  <a:lnTo>
                    <a:pt x="6874590" y="401500"/>
                  </a:lnTo>
                  <a:lnTo>
                    <a:pt x="6864184" y="355825"/>
                  </a:lnTo>
                  <a:lnTo>
                    <a:pt x="6847670" y="313001"/>
                  </a:lnTo>
                  <a:lnTo>
                    <a:pt x="6825726" y="273435"/>
                  </a:lnTo>
                  <a:lnTo>
                    <a:pt x="6799032" y="237533"/>
                  </a:lnTo>
                  <a:lnTo>
                    <a:pt x="6831866" y="237533"/>
                  </a:lnTo>
                  <a:lnTo>
                    <a:pt x="6853535" y="268936"/>
                  </a:lnTo>
                  <a:lnTo>
                    <a:pt x="6874723" y="310124"/>
                  </a:lnTo>
                  <a:lnTo>
                    <a:pt x="6890469" y="354231"/>
                  </a:lnTo>
                  <a:lnTo>
                    <a:pt x="6899795" y="398558"/>
                  </a:lnTo>
                  <a:lnTo>
                    <a:pt x="6899795" y="923587"/>
                  </a:lnTo>
                  <a:lnTo>
                    <a:pt x="6891027" y="966466"/>
                  </a:lnTo>
                  <a:lnTo>
                    <a:pt x="6875868" y="1010079"/>
                  </a:lnTo>
                  <a:lnTo>
                    <a:pt x="6855378" y="1050894"/>
                  </a:lnTo>
                  <a:lnTo>
                    <a:pt x="6829979" y="1088488"/>
                  </a:lnTo>
                  <a:lnTo>
                    <a:pt x="6800092" y="1122439"/>
                  </a:lnTo>
                  <a:lnTo>
                    <a:pt x="6766141" y="1152326"/>
                  </a:lnTo>
                  <a:lnTo>
                    <a:pt x="6728547" y="1177725"/>
                  </a:lnTo>
                  <a:lnTo>
                    <a:pt x="6688699" y="1197729"/>
                  </a:lnTo>
                  <a:close/>
                </a:path>
                <a:path w="6899909" h="1216025">
                  <a:moveTo>
                    <a:pt x="6465353" y="1129862"/>
                  </a:moveTo>
                  <a:lnTo>
                    <a:pt x="356300" y="1129862"/>
                  </a:lnTo>
                  <a:lnTo>
                    <a:pt x="317021" y="1127786"/>
                  </a:lnTo>
                  <a:lnTo>
                    <a:pt x="279597" y="1121732"/>
                  </a:lnTo>
                  <a:lnTo>
                    <a:pt x="243763" y="1111968"/>
                  </a:lnTo>
                  <a:lnTo>
                    <a:pt x="209255" y="1098756"/>
                  </a:lnTo>
                  <a:lnTo>
                    <a:pt x="314857" y="1098756"/>
                  </a:lnTo>
                  <a:lnTo>
                    <a:pt x="353472" y="1101584"/>
                  </a:lnTo>
                  <a:lnTo>
                    <a:pt x="6603867" y="1101584"/>
                  </a:lnTo>
                  <a:lnTo>
                    <a:pt x="6602898" y="1102070"/>
                  </a:lnTo>
                  <a:lnTo>
                    <a:pt x="6559285" y="1117229"/>
                  </a:lnTo>
                  <a:lnTo>
                    <a:pt x="6513296" y="1126634"/>
                  </a:lnTo>
                  <a:lnTo>
                    <a:pt x="6465353" y="1129862"/>
                  </a:lnTo>
                  <a:close/>
                </a:path>
              </a:pathLst>
            </a:custGeom>
            <a:solidFill>
              <a:srgbClr val="181818"/>
            </a:solidFill>
          </p:spPr>
          <p:txBody>
            <a:bodyPr wrap="square" lIns="0" tIns="0" rIns="0" bIns="0" rtlCol="0"/>
            <a:lstStyle/>
            <a:p>
              <a:endParaRPr/>
            </a:p>
          </p:txBody>
        </p:sp>
        <p:pic>
          <p:nvPicPr>
            <p:cNvPr id="11" name="object 11"/>
            <p:cNvPicPr/>
            <p:nvPr/>
          </p:nvPicPr>
          <p:blipFill>
            <a:blip r:embed="rId4" cstate="print"/>
            <a:stretch>
              <a:fillRect/>
            </a:stretch>
          </p:blipFill>
          <p:spPr>
            <a:xfrm>
              <a:off x="3703842" y="1291412"/>
              <a:ext cx="409574" cy="409574"/>
            </a:xfrm>
            <a:prstGeom prst="rect">
              <a:avLst/>
            </a:prstGeom>
          </p:spPr>
        </p:pic>
        <p:pic>
          <p:nvPicPr>
            <p:cNvPr id="12" name="object 12"/>
            <p:cNvPicPr/>
            <p:nvPr/>
          </p:nvPicPr>
          <p:blipFill>
            <a:blip r:embed="rId5" cstate="print"/>
            <a:stretch>
              <a:fillRect/>
            </a:stretch>
          </p:blipFill>
          <p:spPr>
            <a:xfrm>
              <a:off x="4376493" y="1291412"/>
              <a:ext cx="409574" cy="409574"/>
            </a:xfrm>
            <a:prstGeom prst="rect">
              <a:avLst/>
            </a:prstGeom>
          </p:spPr>
        </p:pic>
        <p:pic>
          <p:nvPicPr>
            <p:cNvPr id="13" name="object 13"/>
            <p:cNvPicPr/>
            <p:nvPr/>
          </p:nvPicPr>
          <p:blipFill>
            <a:blip r:embed="rId6" cstate="print"/>
            <a:stretch>
              <a:fillRect/>
            </a:stretch>
          </p:blipFill>
          <p:spPr>
            <a:xfrm>
              <a:off x="5049144" y="1291412"/>
              <a:ext cx="409574" cy="409574"/>
            </a:xfrm>
            <a:prstGeom prst="rect">
              <a:avLst/>
            </a:prstGeom>
          </p:spPr>
        </p:pic>
        <p:pic>
          <p:nvPicPr>
            <p:cNvPr id="16" name="object 16"/>
            <p:cNvPicPr/>
            <p:nvPr/>
          </p:nvPicPr>
          <p:blipFill>
            <a:blip r:embed="rId7" cstate="print"/>
            <a:stretch>
              <a:fillRect/>
            </a:stretch>
          </p:blipFill>
          <p:spPr>
            <a:xfrm>
              <a:off x="13994843" y="3522043"/>
              <a:ext cx="3362324" cy="1371599"/>
            </a:xfrm>
            <a:prstGeom prst="rect">
              <a:avLst/>
            </a:prstGeom>
          </p:spPr>
        </p:pic>
        <p:pic>
          <p:nvPicPr>
            <p:cNvPr id="17" name="object 17"/>
            <p:cNvPicPr/>
            <p:nvPr/>
          </p:nvPicPr>
          <p:blipFill>
            <a:blip r:embed="rId8" cstate="print"/>
            <a:stretch>
              <a:fillRect/>
            </a:stretch>
          </p:blipFill>
          <p:spPr>
            <a:xfrm>
              <a:off x="632208" y="2757440"/>
              <a:ext cx="3094583" cy="1057274"/>
            </a:xfrm>
            <a:prstGeom prst="rect">
              <a:avLst/>
            </a:prstGeom>
          </p:spPr>
        </p:pic>
      </p:grpSp>
      <p:sp>
        <p:nvSpPr>
          <p:cNvPr id="19" name="object 19"/>
          <p:cNvSpPr txBox="1">
            <a:spLocks noGrp="1"/>
          </p:cNvSpPr>
          <p:nvPr>
            <p:ph type="body" idx="1"/>
          </p:nvPr>
        </p:nvSpPr>
        <p:spPr>
          <a:xfrm>
            <a:off x="5241864" y="3923820"/>
            <a:ext cx="7515859" cy="1397819"/>
          </a:xfrm>
          <a:prstGeom prst="rect">
            <a:avLst/>
          </a:prstGeom>
        </p:spPr>
        <p:txBody>
          <a:bodyPr vert="horz" wrap="square" lIns="0" tIns="12700" rIns="0" bIns="0" rtlCol="0">
            <a:spAutoFit/>
          </a:bodyPr>
          <a:lstStyle/>
          <a:p>
            <a:pPr marL="12700">
              <a:lnSpc>
                <a:spcPct val="100000"/>
              </a:lnSpc>
              <a:spcBef>
                <a:spcPts val="100"/>
              </a:spcBef>
            </a:pPr>
            <a:r>
              <a:rPr lang="en-IN" sz="9000" spc="640" dirty="0"/>
              <a:t> MOISTURE</a:t>
            </a:r>
            <a:endParaRPr sz="9000" spc="640" dirty="0"/>
          </a:p>
        </p:txBody>
      </p:sp>
      <p:sp>
        <p:nvSpPr>
          <p:cNvPr id="20" name="object 20"/>
          <p:cNvSpPr txBox="1"/>
          <p:nvPr/>
        </p:nvSpPr>
        <p:spPr>
          <a:xfrm>
            <a:off x="5362133" y="5268970"/>
            <a:ext cx="7494969" cy="1490152"/>
          </a:xfrm>
          <a:prstGeom prst="rect">
            <a:avLst/>
          </a:prstGeom>
        </p:spPr>
        <p:txBody>
          <a:bodyPr vert="horz" wrap="square" lIns="0" tIns="12700" rIns="0" bIns="0" rtlCol="0">
            <a:spAutoFit/>
          </a:bodyPr>
          <a:lstStyle/>
          <a:p>
            <a:pPr marL="12700">
              <a:lnSpc>
                <a:spcPct val="100000"/>
              </a:lnSpc>
              <a:spcBef>
                <a:spcPts val="100"/>
              </a:spcBef>
            </a:pPr>
            <a:r>
              <a:rPr lang="en-IN" sz="9600" spc="235" dirty="0">
                <a:solidFill>
                  <a:srgbClr val="181818"/>
                </a:solidFill>
                <a:latin typeface="Microsoft Sans Serif"/>
                <a:cs typeface="Microsoft Sans Serif"/>
              </a:rPr>
              <a:t> </a:t>
            </a:r>
            <a:r>
              <a:rPr sz="9600" spc="235" dirty="0">
                <a:solidFill>
                  <a:srgbClr val="181818"/>
                </a:solidFill>
                <a:latin typeface="Microsoft Sans Serif"/>
                <a:cs typeface="Microsoft Sans Serif"/>
              </a:rPr>
              <a:t>M</a:t>
            </a:r>
            <a:r>
              <a:rPr lang="en-IN" sz="9600" spc="235" dirty="0">
                <a:solidFill>
                  <a:srgbClr val="181818"/>
                </a:solidFill>
                <a:latin typeface="Microsoft Sans Serif"/>
                <a:cs typeface="Microsoft Sans Serif"/>
              </a:rPr>
              <a:t>INDS</a:t>
            </a:r>
            <a:endParaRPr sz="9600" dirty="0">
              <a:latin typeface="Microsoft Sans Serif"/>
              <a:cs typeface="Microsoft Sans Serif"/>
            </a:endParaRPr>
          </a:p>
        </p:txBody>
      </p:sp>
      <p:sp>
        <p:nvSpPr>
          <p:cNvPr id="21" name="object 21"/>
          <p:cNvSpPr txBox="1"/>
          <p:nvPr/>
        </p:nvSpPr>
        <p:spPr>
          <a:xfrm>
            <a:off x="10206460" y="1288012"/>
            <a:ext cx="4202430" cy="397545"/>
          </a:xfrm>
          <a:prstGeom prst="rect">
            <a:avLst/>
          </a:prstGeom>
        </p:spPr>
        <p:txBody>
          <a:bodyPr vert="horz" wrap="square" lIns="0" tIns="12700" rIns="0" bIns="0" rtlCol="0">
            <a:spAutoFit/>
          </a:bodyPr>
          <a:lstStyle/>
          <a:p>
            <a:pPr marL="12700">
              <a:lnSpc>
                <a:spcPct val="100000"/>
              </a:lnSpc>
              <a:spcBef>
                <a:spcPts val="100"/>
              </a:spcBef>
            </a:pPr>
            <a:r>
              <a:rPr lang="en-IN" sz="2500" spc="70" dirty="0">
                <a:solidFill>
                  <a:srgbClr val="181818"/>
                </a:solidFill>
                <a:latin typeface="Microsoft Sans Serif"/>
                <a:cs typeface="Microsoft Sans Serif"/>
              </a:rPr>
              <a:t>                 </a:t>
            </a:r>
            <a:r>
              <a:rPr sz="2500" spc="70" dirty="0">
                <a:solidFill>
                  <a:srgbClr val="181818"/>
                </a:solidFill>
                <a:latin typeface="Microsoft Sans Serif"/>
                <a:cs typeface="Microsoft Sans Serif"/>
              </a:rPr>
              <a:t>P</a:t>
            </a:r>
            <a:r>
              <a:rPr sz="2500" spc="-45" dirty="0">
                <a:solidFill>
                  <a:srgbClr val="181818"/>
                </a:solidFill>
                <a:latin typeface="Microsoft Sans Serif"/>
                <a:cs typeface="Microsoft Sans Serif"/>
              </a:rPr>
              <a:t>R</a:t>
            </a:r>
            <a:r>
              <a:rPr sz="2500" spc="-70" dirty="0">
                <a:solidFill>
                  <a:srgbClr val="181818"/>
                </a:solidFill>
                <a:latin typeface="Microsoft Sans Serif"/>
                <a:cs typeface="Microsoft Sans Serif"/>
              </a:rPr>
              <a:t>E</a:t>
            </a:r>
            <a:r>
              <a:rPr sz="2500" spc="145" dirty="0">
                <a:solidFill>
                  <a:srgbClr val="181818"/>
                </a:solidFill>
                <a:latin typeface="Microsoft Sans Serif"/>
                <a:cs typeface="Microsoft Sans Serif"/>
              </a:rPr>
              <a:t>S</a:t>
            </a:r>
            <a:r>
              <a:rPr sz="2500" spc="-70" dirty="0">
                <a:solidFill>
                  <a:srgbClr val="181818"/>
                </a:solidFill>
                <a:latin typeface="Microsoft Sans Serif"/>
                <a:cs typeface="Microsoft Sans Serif"/>
              </a:rPr>
              <a:t>E</a:t>
            </a:r>
            <a:r>
              <a:rPr sz="2500" spc="-25" dirty="0">
                <a:solidFill>
                  <a:srgbClr val="181818"/>
                </a:solidFill>
                <a:latin typeface="Microsoft Sans Serif"/>
                <a:cs typeface="Microsoft Sans Serif"/>
              </a:rPr>
              <a:t>N</a:t>
            </a:r>
            <a:r>
              <a:rPr sz="2500" spc="225" dirty="0">
                <a:solidFill>
                  <a:srgbClr val="181818"/>
                </a:solidFill>
                <a:latin typeface="Microsoft Sans Serif"/>
                <a:cs typeface="Microsoft Sans Serif"/>
              </a:rPr>
              <a:t>T</a:t>
            </a:r>
            <a:r>
              <a:rPr sz="2500" spc="285" dirty="0">
                <a:solidFill>
                  <a:srgbClr val="181818"/>
                </a:solidFill>
                <a:latin typeface="Microsoft Sans Serif"/>
                <a:cs typeface="Microsoft Sans Serif"/>
              </a:rPr>
              <a:t>A</a:t>
            </a:r>
            <a:r>
              <a:rPr sz="2500" spc="225" dirty="0">
                <a:solidFill>
                  <a:srgbClr val="181818"/>
                </a:solidFill>
                <a:latin typeface="Microsoft Sans Serif"/>
                <a:cs typeface="Microsoft Sans Serif"/>
              </a:rPr>
              <a:t>T</a:t>
            </a:r>
            <a:r>
              <a:rPr sz="2500" spc="114" dirty="0">
                <a:solidFill>
                  <a:srgbClr val="181818"/>
                </a:solidFill>
                <a:latin typeface="Microsoft Sans Serif"/>
                <a:cs typeface="Microsoft Sans Serif"/>
              </a:rPr>
              <a:t>I</a:t>
            </a:r>
            <a:r>
              <a:rPr sz="2500" spc="-85" dirty="0">
                <a:solidFill>
                  <a:srgbClr val="181818"/>
                </a:solidFill>
                <a:latin typeface="Microsoft Sans Serif"/>
                <a:cs typeface="Microsoft Sans Serif"/>
              </a:rPr>
              <a:t>O</a:t>
            </a:r>
            <a:r>
              <a:rPr sz="2500" spc="-20" dirty="0">
                <a:solidFill>
                  <a:srgbClr val="181818"/>
                </a:solidFill>
                <a:latin typeface="Microsoft Sans Serif"/>
                <a:cs typeface="Microsoft Sans Serif"/>
              </a:rPr>
              <a:t>N</a:t>
            </a:r>
            <a:endParaRPr sz="2500" dirty="0">
              <a:latin typeface="Microsoft Sans Serif"/>
              <a:cs typeface="Microsoft Sans Serif"/>
            </a:endParaRPr>
          </a:p>
        </p:txBody>
      </p:sp>
      <p:sp>
        <p:nvSpPr>
          <p:cNvPr id="22" name="object 22"/>
          <p:cNvSpPr txBox="1"/>
          <p:nvPr/>
        </p:nvSpPr>
        <p:spPr>
          <a:xfrm>
            <a:off x="5961917" y="7465121"/>
            <a:ext cx="6017954" cy="443711"/>
          </a:xfrm>
          <a:prstGeom prst="rect">
            <a:avLst/>
          </a:prstGeom>
        </p:spPr>
        <p:txBody>
          <a:bodyPr vert="horz" wrap="square" lIns="0" tIns="12700" rIns="0" bIns="0" rtlCol="0">
            <a:spAutoFit/>
          </a:bodyPr>
          <a:lstStyle/>
          <a:p>
            <a:pPr marL="12700">
              <a:lnSpc>
                <a:spcPct val="100000"/>
              </a:lnSpc>
              <a:spcBef>
                <a:spcPts val="100"/>
              </a:spcBef>
            </a:pPr>
            <a:r>
              <a:rPr sz="2800" spc="140" dirty="0">
                <a:solidFill>
                  <a:srgbClr val="181818"/>
                </a:solidFill>
                <a:latin typeface="Cambria"/>
                <a:cs typeface="Cambria"/>
              </a:rPr>
              <a:t>Presented</a:t>
            </a:r>
            <a:r>
              <a:rPr sz="2800" spc="114" dirty="0">
                <a:solidFill>
                  <a:srgbClr val="181818"/>
                </a:solidFill>
                <a:latin typeface="Cambria"/>
                <a:cs typeface="Cambria"/>
              </a:rPr>
              <a:t> </a:t>
            </a:r>
            <a:r>
              <a:rPr sz="2800" spc="200" dirty="0">
                <a:solidFill>
                  <a:srgbClr val="181818"/>
                </a:solidFill>
                <a:latin typeface="Cambria"/>
                <a:cs typeface="Cambria"/>
              </a:rPr>
              <a:t>by</a:t>
            </a:r>
            <a:r>
              <a:rPr lang="en-IN" sz="2800" spc="200" dirty="0">
                <a:solidFill>
                  <a:srgbClr val="181818"/>
                </a:solidFill>
                <a:latin typeface="Cambria"/>
                <a:cs typeface="Cambria"/>
              </a:rPr>
              <a:t> - 642947-UH8X7J63 </a:t>
            </a:r>
            <a:r>
              <a:rPr sz="2800" spc="114" dirty="0">
                <a:solidFill>
                  <a:srgbClr val="181818"/>
                </a:solidFill>
                <a:latin typeface="Cambria"/>
                <a:cs typeface="Cambria"/>
              </a:rPr>
              <a:t> </a:t>
            </a:r>
            <a:endParaRPr sz="2800" dirty="0">
              <a:latin typeface="Cambria"/>
              <a:cs typeface="Cambria"/>
            </a:endParaRPr>
          </a:p>
        </p:txBody>
      </p:sp>
      <p:sp>
        <p:nvSpPr>
          <p:cNvPr id="24" name="object 24"/>
          <p:cNvSpPr txBox="1"/>
          <p:nvPr/>
        </p:nvSpPr>
        <p:spPr>
          <a:xfrm>
            <a:off x="15638095" y="3504662"/>
            <a:ext cx="880110" cy="406400"/>
          </a:xfrm>
          <a:prstGeom prst="rect">
            <a:avLst/>
          </a:prstGeom>
        </p:spPr>
        <p:txBody>
          <a:bodyPr vert="horz" wrap="square" lIns="0" tIns="12700" rIns="0" bIns="0" rtlCol="0">
            <a:spAutoFit/>
          </a:bodyPr>
          <a:lstStyle/>
          <a:p>
            <a:pPr marL="12700">
              <a:lnSpc>
                <a:spcPct val="100000"/>
              </a:lnSpc>
              <a:spcBef>
                <a:spcPts val="100"/>
              </a:spcBef>
            </a:pPr>
            <a:r>
              <a:rPr sz="2500" b="1" spc="-65" dirty="0">
                <a:solidFill>
                  <a:srgbClr val="181818"/>
                </a:solidFill>
                <a:latin typeface="Calibri"/>
                <a:cs typeface="Calibri"/>
              </a:rPr>
              <a:t>Trends</a:t>
            </a:r>
            <a:endParaRPr sz="2500" dirty="0">
              <a:latin typeface="Calibri"/>
              <a:cs typeface="Calibri"/>
            </a:endParaRPr>
          </a:p>
        </p:txBody>
      </p:sp>
      <p:sp>
        <p:nvSpPr>
          <p:cNvPr id="26" name="object 26"/>
          <p:cNvSpPr txBox="1"/>
          <p:nvPr/>
        </p:nvSpPr>
        <p:spPr>
          <a:xfrm>
            <a:off x="994076" y="2786723"/>
            <a:ext cx="1672924" cy="397545"/>
          </a:xfrm>
          <a:prstGeom prst="rect">
            <a:avLst/>
          </a:prstGeom>
        </p:spPr>
        <p:txBody>
          <a:bodyPr vert="horz" wrap="square" lIns="0" tIns="12700" rIns="0" bIns="0" rtlCol="0">
            <a:spAutoFit/>
          </a:bodyPr>
          <a:lstStyle/>
          <a:p>
            <a:pPr marL="12700">
              <a:lnSpc>
                <a:spcPct val="100000"/>
              </a:lnSpc>
              <a:spcBef>
                <a:spcPts val="100"/>
              </a:spcBef>
            </a:pPr>
            <a:r>
              <a:rPr lang="en-IN" sz="2500" b="1" dirty="0">
                <a:latin typeface="Calibri"/>
                <a:cs typeface="Calibri"/>
              </a:rPr>
              <a:t>Predictions</a:t>
            </a:r>
            <a:endParaRPr sz="2500" b="1"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9115" y="78468"/>
            <a:ext cx="6041007" cy="5650109"/>
          </a:xfrm>
          <a:prstGeom prst="rect">
            <a:avLst/>
          </a:prstGeom>
        </p:spPr>
      </p:pic>
      <p:grpSp>
        <p:nvGrpSpPr>
          <p:cNvPr id="3" name="object 3"/>
          <p:cNvGrpSpPr/>
          <p:nvPr/>
        </p:nvGrpSpPr>
        <p:grpSpPr>
          <a:xfrm>
            <a:off x="-38551" y="1047357"/>
            <a:ext cx="9658985" cy="9362440"/>
            <a:chOff x="0" y="924752"/>
            <a:chExt cx="9658985" cy="9362440"/>
          </a:xfrm>
        </p:grpSpPr>
        <p:pic>
          <p:nvPicPr>
            <p:cNvPr id="4" name="object 4"/>
            <p:cNvPicPr/>
            <p:nvPr/>
          </p:nvPicPr>
          <p:blipFill>
            <a:blip r:embed="rId3" cstate="print"/>
            <a:stretch>
              <a:fillRect/>
            </a:stretch>
          </p:blipFill>
          <p:spPr>
            <a:xfrm>
              <a:off x="0" y="6312325"/>
              <a:ext cx="4234320" cy="3974673"/>
            </a:xfrm>
            <a:prstGeom prst="rect">
              <a:avLst/>
            </a:prstGeom>
          </p:spPr>
        </p:pic>
        <p:sp>
          <p:nvSpPr>
            <p:cNvPr id="5" name="object 5"/>
            <p:cNvSpPr/>
            <p:nvPr/>
          </p:nvSpPr>
          <p:spPr>
            <a:xfrm>
              <a:off x="1676162" y="1729197"/>
              <a:ext cx="7962265" cy="6923405"/>
            </a:xfrm>
            <a:custGeom>
              <a:avLst/>
              <a:gdLst/>
              <a:ahLst/>
              <a:cxnLst/>
              <a:rect l="l" t="t" r="r" b="b"/>
              <a:pathLst>
                <a:path w="7962265" h="6923405">
                  <a:moveTo>
                    <a:pt x="7901006" y="6923346"/>
                  </a:moveTo>
                  <a:lnTo>
                    <a:pt x="61695" y="6923346"/>
                  </a:lnTo>
                  <a:lnTo>
                    <a:pt x="37793" y="6918460"/>
                  </a:lnTo>
                  <a:lnTo>
                    <a:pt x="18170" y="6905175"/>
                  </a:lnTo>
                  <a:lnTo>
                    <a:pt x="4885" y="6885552"/>
                  </a:lnTo>
                  <a:lnTo>
                    <a:pt x="0" y="6861651"/>
                  </a:lnTo>
                  <a:lnTo>
                    <a:pt x="0" y="61695"/>
                  </a:lnTo>
                  <a:lnTo>
                    <a:pt x="4885" y="37793"/>
                  </a:lnTo>
                  <a:lnTo>
                    <a:pt x="18170" y="18170"/>
                  </a:lnTo>
                  <a:lnTo>
                    <a:pt x="37793" y="4885"/>
                  </a:lnTo>
                  <a:lnTo>
                    <a:pt x="61695" y="0"/>
                  </a:lnTo>
                  <a:lnTo>
                    <a:pt x="7900161" y="0"/>
                  </a:lnTo>
                  <a:lnTo>
                    <a:pt x="7924063" y="4885"/>
                  </a:lnTo>
                  <a:lnTo>
                    <a:pt x="7943686" y="18170"/>
                  </a:lnTo>
                  <a:lnTo>
                    <a:pt x="7956971" y="37793"/>
                  </a:lnTo>
                  <a:lnTo>
                    <a:pt x="7961857" y="61695"/>
                  </a:lnTo>
                  <a:lnTo>
                    <a:pt x="7961857" y="6860806"/>
                  </a:lnTo>
                  <a:lnTo>
                    <a:pt x="7957459" y="6885196"/>
                  </a:lnTo>
                  <a:lnTo>
                    <a:pt x="7944425" y="6905070"/>
                  </a:lnTo>
                  <a:lnTo>
                    <a:pt x="7924894" y="6918447"/>
                  </a:lnTo>
                  <a:lnTo>
                    <a:pt x="7901006" y="6923346"/>
                  </a:lnTo>
                  <a:close/>
                </a:path>
              </a:pathLst>
            </a:custGeom>
            <a:solidFill>
              <a:srgbClr val="FFFFFF"/>
            </a:solidFill>
          </p:spPr>
          <p:txBody>
            <a:bodyPr wrap="square" lIns="0" tIns="0" rIns="0" bIns="0" rtlCol="0"/>
            <a:lstStyle/>
            <a:p>
              <a:endParaRPr/>
            </a:p>
          </p:txBody>
        </p:sp>
        <p:sp>
          <p:nvSpPr>
            <p:cNvPr id="6" name="object 6"/>
            <p:cNvSpPr/>
            <p:nvPr/>
          </p:nvSpPr>
          <p:spPr>
            <a:xfrm>
              <a:off x="1655033" y="1708069"/>
              <a:ext cx="8003540" cy="6964045"/>
            </a:xfrm>
            <a:custGeom>
              <a:avLst/>
              <a:gdLst/>
              <a:ahLst/>
              <a:cxnLst/>
              <a:rect l="l" t="t" r="r" b="b"/>
              <a:pathLst>
                <a:path w="8003540" h="6964045">
                  <a:moveTo>
                    <a:pt x="7930233" y="6963962"/>
                  </a:moveTo>
                  <a:lnTo>
                    <a:pt x="74725" y="6963962"/>
                  </a:lnTo>
                  <a:lnTo>
                    <a:pt x="50629" y="6959080"/>
                  </a:lnTo>
                  <a:lnTo>
                    <a:pt x="24297" y="6941305"/>
                  </a:lnTo>
                  <a:lnTo>
                    <a:pt x="6523" y="6914974"/>
                  </a:lnTo>
                  <a:lnTo>
                    <a:pt x="0" y="6882780"/>
                  </a:lnTo>
                  <a:lnTo>
                    <a:pt x="0" y="82823"/>
                  </a:lnTo>
                  <a:lnTo>
                    <a:pt x="24297" y="24297"/>
                  </a:lnTo>
                  <a:lnTo>
                    <a:pt x="82823" y="0"/>
                  </a:lnTo>
                  <a:lnTo>
                    <a:pt x="7922135" y="0"/>
                  </a:lnTo>
                  <a:lnTo>
                    <a:pt x="7954330" y="6523"/>
                  </a:lnTo>
                  <a:lnTo>
                    <a:pt x="7980661" y="24297"/>
                  </a:lnTo>
                  <a:lnTo>
                    <a:pt x="7991072" y="39721"/>
                  </a:lnTo>
                  <a:lnTo>
                    <a:pt x="82823" y="39721"/>
                  </a:lnTo>
                  <a:lnTo>
                    <a:pt x="66105" y="43128"/>
                  </a:lnTo>
                  <a:lnTo>
                    <a:pt x="52398" y="52398"/>
                  </a:lnTo>
                  <a:lnTo>
                    <a:pt x="43128" y="66105"/>
                  </a:lnTo>
                  <a:lnTo>
                    <a:pt x="39721" y="82823"/>
                  </a:lnTo>
                  <a:lnTo>
                    <a:pt x="39721" y="6882780"/>
                  </a:lnTo>
                  <a:lnTo>
                    <a:pt x="43128" y="6899497"/>
                  </a:lnTo>
                  <a:lnTo>
                    <a:pt x="52398" y="6913205"/>
                  </a:lnTo>
                  <a:lnTo>
                    <a:pt x="66105" y="6922475"/>
                  </a:lnTo>
                  <a:lnTo>
                    <a:pt x="82823" y="6925881"/>
                  </a:lnTo>
                  <a:lnTo>
                    <a:pt x="7991072" y="6925881"/>
                  </a:lnTo>
                  <a:lnTo>
                    <a:pt x="7980661" y="6941305"/>
                  </a:lnTo>
                  <a:lnTo>
                    <a:pt x="7954330" y="6959080"/>
                  </a:lnTo>
                  <a:lnTo>
                    <a:pt x="7930233" y="6963962"/>
                  </a:lnTo>
                  <a:close/>
                </a:path>
                <a:path w="8003540" h="6964045">
                  <a:moveTo>
                    <a:pt x="7991072" y="6925881"/>
                  </a:moveTo>
                  <a:lnTo>
                    <a:pt x="7922135" y="6925881"/>
                  </a:lnTo>
                  <a:lnTo>
                    <a:pt x="7938853" y="6922475"/>
                  </a:lnTo>
                  <a:lnTo>
                    <a:pt x="7952560" y="6913205"/>
                  </a:lnTo>
                  <a:lnTo>
                    <a:pt x="7961830" y="6899497"/>
                  </a:lnTo>
                  <a:lnTo>
                    <a:pt x="7965237" y="6882780"/>
                  </a:lnTo>
                  <a:lnTo>
                    <a:pt x="7965237" y="82823"/>
                  </a:lnTo>
                  <a:lnTo>
                    <a:pt x="7961830" y="66105"/>
                  </a:lnTo>
                  <a:lnTo>
                    <a:pt x="7952560" y="52398"/>
                  </a:lnTo>
                  <a:lnTo>
                    <a:pt x="7938853" y="43128"/>
                  </a:lnTo>
                  <a:lnTo>
                    <a:pt x="7922135" y="39721"/>
                  </a:lnTo>
                  <a:lnTo>
                    <a:pt x="7991072" y="39721"/>
                  </a:lnTo>
                  <a:lnTo>
                    <a:pt x="7998435" y="50629"/>
                  </a:lnTo>
                  <a:lnTo>
                    <a:pt x="8003486" y="75555"/>
                  </a:lnTo>
                  <a:lnTo>
                    <a:pt x="8003486" y="6890047"/>
                  </a:lnTo>
                  <a:lnTo>
                    <a:pt x="7998435" y="6914974"/>
                  </a:lnTo>
                  <a:lnTo>
                    <a:pt x="7991072" y="6925881"/>
                  </a:lnTo>
                  <a:close/>
                </a:path>
              </a:pathLst>
            </a:custGeom>
            <a:solidFill>
              <a:srgbClr val="181818"/>
            </a:solidFill>
          </p:spPr>
          <p:txBody>
            <a:bodyPr wrap="square" lIns="0" tIns="0" rIns="0" bIns="0" rtlCol="0"/>
            <a:lstStyle/>
            <a:p>
              <a:endParaRPr/>
            </a:p>
          </p:txBody>
        </p:sp>
        <p:sp>
          <p:nvSpPr>
            <p:cNvPr id="7" name="object 7"/>
            <p:cNvSpPr/>
            <p:nvPr/>
          </p:nvSpPr>
          <p:spPr>
            <a:xfrm>
              <a:off x="1676162" y="945880"/>
              <a:ext cx="7962265" cy="1000125"/>
            </a:xfrm>
            <a:custGeom>
              <a:avLst/>
              <a:gdLst/>
              <a:ahLst/>
              <a:cxnLst/>
              <a:rect l="l" t="t" r="r" b="b"/>
              <a:pathLst>
                <a:path w="7962265" h="1000125">
                  <a:moveTo>
                    <a:pt x="7901006" y="999548"/>
                  </a:moveTo>
                  <a:lnTo>
                    <a:pt x="61695" y="999548"/>
                  </a:lnTo>
                  <a:lnTo>
                    <a:pt x="37793" y="994662"/>
                  </a:lnTo>
                  <a:lnTo>
                    <a:pt x="18170" y="981377"/>
                  </a:lnTo>
                  <a:lnTo>
                    <a:pt x="4885" y="961754"/>
                  </a:lnTo>
                  <a:lnTo>
                    <a:pt x="0" y="937852"/>
                  </a:lnTo>
                  <a:lnTo>
                    <a:pt x="0" y="61695"/>
                  </a:lnTo>
                  <a:lnTo>
                    <a:pt x="4885" y="37793"/>
                  </a:lnTo>
                  <a:lnTo>
                    <a:pt x="18170" y="18170"/>
                  </a:lnTo>
                  <a:lnTo>
                    <a:pt x="37793" y="4885"/>
                  </a:lnTo>
                  <a:lnTo>
                    <a:pt x="61695" y="0"/>
                  </a:lnTo>
                  <a:lnTo>
                    <a:pt x="7900161" y="0"/>
                  </a:lnTo>
                  <a:lnTo>
                    <a:pt x="7924063" y="4885"/>
                  </a:lnTo>
                  <a:lnTo>
                    <a:pt x="7943686" y="18170"/>
                  </a:lnTo>
                  <a:lnTo>
                    <a:pt x="7956971" y="37793"/>
                  </a:lnTo>
                  <a:lnTo>
                    <a:pt x="7961857" y="61695"/>
                  </a:lnTo>
                  <a:lnTo>
                    <a:pt x="7961857" y="937007"/>
                  </a:lnTo>
                  <a:lnTo>
                    <a:pt x="7957459" y="961397"/>
                  </a:lnTo>
                  <a:lnTo>
                    <a:pt x="7944425" y="981271"/>
                  </a:lnTo>
                  <a:lnTo>
                    <a:pt x="7924894" y="994648"/>
                  </a:lnTo>
                  <a:lnTo>
                    <a:pt x="7901006" y="999548"/>
                  </a:lnTo>
                  <a:close/>
                </a:path>
              </a:pathLst>
            </a:custGeom>
            <a:solidFill>
              <a:srgbClr val="D9FAB0"/>
            </a:solidFill>
          </p:spPr>
          <p:txBody>
            <a:bodyPr wrap="square" lIns="0" tIns="0" rIns="0" bIns="0" rtlCol="0"/>
            <a:lstStyle/>
            <a:p>
              <a:endParaRPr/>
            </a:p>
          </p:txBody>
        </p:sp>
        <p:sp>
          <p:nvSpPr>
            <p:cNvPr id="8" name="object 8"/>
            <p:cNvSpPr/>
            <p:nvPr/>
          </p:nvSpPr>
          <p:spPr>
            <a:xfrm>
              <a:off x="1655033" y="924752"/>
              <a:ext cx="8003540" cy="1040130"/>
            </a:xfrm>
            <a:custGeom>
              <a:avLst/>
              <a:gdLst/>
              <a:ahLst/>
              <a:cxnLst/>
              <a:rect l="l" t="t" r="r" b="b"/>
              <a:pathLst>
                <a:path w="8003540" h="1040130">
                  <a:moveTo>
                    <a:pt x="7933392" y="1039523"/>
                  </a:moveTo>
                  <a:lnTo>
                    <a:pt x="71566" y="1039523"/>
                  </a:lnTo>
                  <a:lnTo>
                    <a:pt x="50629" y="1035281"/>
                  </a:lnTo>
                  <a:lnTo>
                    <a:pt x="24297" y="1017506"/>
                  </a:lnTo>
                  <a:lnTo>
                    <a:pt x="6523" y="991175"/>
                  </a:lnTo>
                  <a:lnTo>
                    <a:pt x="0" y="958981"/>
                  </a:lnTo>
                  <a:lnTo>
                    <a:pt x="0" y="82822"/>
                  </a:lnTo>
                  <a:lnTo>
                    <a:pt x="6523" y="50628"/>
                  </a:lnTo>
                  <a:lnTo>
                    <a:pt x="24297" y="24297"/>
                  </a:lnTo>
                  <a:lnTo>
                    <a:pt x="50629" y="6522"/>
                  </a:lnTo>
                  <a:lnTo>
                    <a:pt x="82820" y="0"/>
                  </a:lnTo>
                  <a:lnTo>
                    <a:pt x="7922138" y="0"/>
                  </a:lnTo>
                  <a:lnTo>
                    <a:pt x="7954330" y="6522"/>
                  </a:lnTo>
                  <a:lnTo>
                    <a:pt x="7980661" y="24297"/>
                  </a:lnTo>
                  <a:lnTo>
                    <a:pt x="7991072" y="39721"/>
                  </a:lnTo>
                  <a:lnTo>
                    <a:pt x="82823" y="39721"/>
                  </a:lnTo>
                  <a:lnTo>
                    <a:pt x="66105" y="43128"/>
                  </a:lnTo>
                  <a:lnTo>
                    <a:pt x="52398" y="52398"/>
                  </a:lnTo>
                  <a:lnTo>
                    <a:pt x="43128" y="66105"/>
                  </a:lnTo>
                  <a:lnTo>
                    <a:pt x="39721" y="82822"/>
                  </a:lnTo>
                  <a:lnTo>
                    <a:pt x="39721" y="958981"/>
                  </a:lnTo>
                  <a:lnTo>
                    <a:pt x="43128" y="975698"/>
                  </a:lnTo>
                  <a:lnTo>
                    <a:pt x="52398" y="989405"/>
                  </a:lnTo>
                  <a:lnTo>
                    <a:pt x="66105" y="998676"/>
                  </a:lnTo>
                  <a:lnTo>
                    <a:pt x="82823" y="1002082"/>
                  </a:lnTo>
                  <a:lnTo>
                    <a:pt x="7991072" y="1002082"/>
                  </a:lnTo>
                  <a:lnTo>
                    <a:pt x="7980661" y="1017506"/>
                  </a:lnTo>
                  <a:lnTo>
                    <a:pt x="7954330" y="1035281"/>
                  </a:lnTo>
                  <a:lnTo>
                    <a:pt x="7933392" y="1039523"/>
                  </a:lnTo>
                  <a:close/>
                </a:path>
                <a:path w="8003540" h="1040130">
                  <a:moveTo>
                    <a:pt x="7991072" y="1002082"/>
                  </a:moveTo>
                  <a:lnTo>
                    <a:pt x="7922135" y="1002082"/>
                  </a:lnTo>
                  <a:lnTo>
                    <a:pt x="7938853" y="998676"/>
                  </a:lnTo>
                  <a:lnTo>
                    <a:pt x="7952560" y="989405"/>
                  </a:lnTo>
                  <a:lnTo>
                    <a:pt x="7961830" y="975698"/>
                  </a:lnTo>
                  <a:lnTo>
                    <a:pt x="7965237" y="958981"/>
                  </a:lnTo>
                  <a:lnTo>
                    <a:pt x="7965237" y="82822"/>
                  </a:lnTo>
                  <a:lnTo>
                    <a:pt x="7961830" y="66105"/>
                  </a:lnTo>
                  <a:lnTo>
                    <a:pt x="7952560" y="52398"/>
                  </a:lnTo>
                  <a:lnTo>
                    <a:pt x="7938853" y="43128"/>
                  </a:lnTo>
                  <a:lnTo>
                    <a:pt x="7922135" y="39721"/>
                  </a:lnTo>
                  <a:lnTo>
                    <a:pt x="7991072" y="39721"/>
                  </a:lnTo>
                  <a:lnTo>
                    <a:pt x="7998435" y="50628"/>
                  </a:lnTo>
                  <a:lnTo>
                    <a:pt x="8003486" y="75555"/>
                  </a:lnTo>
                  <a:lnTo>
                    <a:pt x="8003486" y="966248"/>
                  </a:lnTo>
                  <a:lnTo>
                    <a:pt x="7998435" y="991175"/>
                  </a:lnTo>
                  <a:lnTo>
                    <a:pt x="7991072" y="1002082"/>
                  </a:lnTo>
                  <a:close/>
                </a:path>
              </a:pathLst>
            </a:custGeom>
            <a:solidFill>
              <a:srgbClr val="181818"/>
            </a:solidFill>
          </p:spPr>
          <p:txBody>
            <a:bodyPr wrap="square" lIns="0" tIns="0" rIns="0" bIns="0" rtlCol="0"/>
            <a:lstStyle/>
            <a:p>
              <a:endParaRPr/>
            </a:p>
          </p:txBody>
        </p:sp>
        <p:pic>
          <p:nvPicPr>
            <p:cNvPr id="9" name="object 9"/>
            <p:cNvPicPr/>
            <p:nvPr/>
          </p:nvPicPr>
          <p:blipFill>
            <a:blip r:embed="rId4" cstate="print"/>
            <a:stretch>
              <a:fillRect/>
            </a:stretch>
          </p:blipFill>
          <p:spPr>
            <a:xfrm>
              <a:off x="2088316" y="1245950"/>
              <a:ext cx="409574" cy="409574"/>
            </a:xfrm>
            <a:prstGeom prst="rect">
              <a:avLst/>
            </a:prstGeom>
          </p:spPr>
        </p:pic>
        <p:pic>
          <p:nvPicPr>
            <p:cNvPr id="10" name="object 10"/>
            <p:cNvPicPr/>
            <p:nvPr/>
          </p:nvPicPr>
          <p:blipFill>
            <a:blip r:embed="rId5" cstate="print"/>
            <a:stretch>
              <a:fillRect/>
            </a:stretch>
          </p:blipFill>
          <p:spPr>
            <a:xfrm>
              <a:off x="2760967" y="1245950"/>
              <a:ext cx="409574" cy="409574"/>
            </a:xfrm>
            <a:prstGeom prst="rect">
              <a:avLst/>
            </a:prstGeom>
          </p:spPr>
        </p:pic>
        <p:pic>
          <p:nvPicPr>
            <p:cNvPr id="11" name="object 11"/>
            <p:cNvPicPr/>
            <p:nvPr/>
          </p:nvPicPr>
          <p:blipFill>
            <a:blip r:embed="rId6" cstate="print"/>
            <a:stretch>
              <a:fillRect/>
            </a:stretch>
          </p:blipFill>
          <p:spPr>
            <a:xfrm>
              <a:off x="3433617" y="1245950"/>
              <a:ext cx="409574" cy="409574"/>
            </a:xfrm>
            <a:prstGeom prst="rect">
              <a:avLst/>
            </a:prstGeom>
          </p:spPr>
        </p:pic>
      </p:grpSp>
      <p:grpSp>
        <p:nvGrpSpPr>
          <p:cNvPr id="12" name="object 12"/>
          <p:cNvGrpSpPr/>
          <p:nvPr/>
        </p:nvGrpSpPr>
        <p:grpSpPr>
          <a:xfrm>
            <a:off x="8919181" y="2462394"/>
            <a:ext cx="7809618" cy="6756121"/>
            <a:chOff x="8919139" y="2501848"/>
            <a:chExt cx="7809618" cy="6756121"/>
          </a:xfrm>
        </p:grpSpPr>
        <p:sp>
          <p:nvSpPr>
            <p:cNvPr id="13" name="object 13"/>
            <p:cNvSpPr/>
            <p:nvPr/>
          </p:nvSpPr>
          <p:spPr>
            <a:xfrm>
              <a:off x="11658468" y="2522977"/>
              <a:ext cx="5048250" cy="678815"/>
            </a:xfrm>
            <a:custGeom>
              <a:avLst/>
              <a:gdLst/>
              <a:ahLst/>
              <a:cxnLst/>
              <a:rect l="l" t="t" r="r" b="b"/>
              <a:pathLst>
                <a:path w="5048250" h="678814">
                  <a:moveTo>
                    <a:pt x="4986923" y="678348"/>
                  </a:moveTo>
                  <a:lnTo>
                    <a:pt x="61695" y="678348"/>
                  </a:lnTo>
                  <a:lnTo>
                    <a:pt x="37793" y="673462"/>
                  </a:lnTo>
                  <a:lnTo>
                    <a:pt x="18170" y="660178"/>
                  </a:lnTo>
                  <a:lnTo>
                    <a:pt x="4885" y="640555"/>
                  </a:lnTo>
                  <a:lnTo>
                    <a:pt x="0" y="616653"/>
                  </a:lnTo>
                  <a:lnTo>
                    <a:pt x="0" y="61695"/>
                  </a:lnTo>
                  <a:lnTo>
                    <a:pt x="4885" y="37793"/>
                  </a:lnTo>
                  <a:lnTo>
                    <a:pt x="18170" y="18170"/>
                  </a:lnTo>
                  <a:lnTo>
                    <a:pt x="37793" y="4885"/>
                  </a:lnTo>
                  <a:lnTo>
                    <a:pt x="61695" y="0"/>
                  </a:lnTo>
                  <a:lnTo>
                    <a:pt x="4986078" y="0"/>
                  </a:lnTo>
                  <a:lnTo>
                    <a:pt x="5009979" y="4885"/>
                  </a:lnTo>
                  <a:lnTo>
                    <a:pt x="5029603" y="18170"/>
                  </a:lnTo>
                  <a:lnTo>
                    <a:pt x="5042887" y="37793"/>
                  </a:lnTo>
                  <a:lnTo>
                    <a:pt x="5047773" y="61695"/>
                  </a:lnTo>
                  <a:lnTo>
                    <a:pt x="5047773" y="615808"/>
                  </a:lnTo>
                  <a:lnTo>
                    <a:pt x="5043376" y="640198"/>
                  </a:lnTo>
                  <a:lnTo>
                    <a:pt x="5030342" y="660072"/>
                  </a:lnTo>
                  <a:lnTo>
                    <a:pt x="5010811" y="673449"/>
                  </a:lnTo>
                  <a:lnTo>
                    <a:pt x="4986923" y="678348"/>
                  </a:lnTo>
                  <a:close/>
                </a:path>
              </a:pathLst>
            </a:custGeom>
            <a:solidFill>
              <a:srgbClr val="FFFFFF"/>
            </a:solidFill>
          </p:spPr>
          <p:txBody>
            <a:bodyPr wrap="square" lIns="0" tIns="0" rIns="0" bIns="0" rtlCol="0"/>
            <a:lstStyle/>
            <a:p>
              <a:endParaRPr/>
            </a:p>
          </p:txBody>
        </p:sp>
        <p:sp>
          <p:nvSpPr>
            <p:cNvPr id="14" name="object 14"/>
            <p:cNvSpPr/>
            <p:nvPr/>
          </p:nvSpPr>
          <p:spPr>
            <a:xfrm>
              <a:off x="11637339" y="2501848"/>
              <a:ext cx="5088255" cy="718820"/>
            </a:xfrm>
            <a:custGeom>
              <a:avLst/>
              <a:gdLst/>
              <a:ahLst/>
              <a:cxnLst/>
              <a:rect l="l" t="t" r="r" b="b"/>
              <a:pathLst>
                <a:path w="5088255" h="718819">
                  <a:moveTo>
                    <a:pt x="5019087" y="718369"/>
                  </a:moveTo>
                  <a:lnTo>
                    <a:pt x="71788" y="718369"/>
                  </a:lnTo>
                  <a:lnTo>
                    <a:pt x="50629" y="714082"/>
                  </a:lnTo>
                  <a:lnTo>
                    <a:pt x="24297" y="696307"/>
                  </a:lnTo>
                  <a:lnTo>
                    <a:pt x="6523" y="669976"/>
                  </a:lnTo>
                  <a:lnTo>
                    <a:pt x="0" y="637782"/>
                  </a:lnTo>
                  <a:lnTo>
                    <a:pt x="0" y="82823"/>
                  </a:lnTo>
                  <a:lnTo>
                    <a:pt x="24297" y="24297"/>
                  </a:lnTo>
                  <a:lnTo>
                    <a:pt x="82823" y="0"/>
                  </a:lnTo>
                  <a:lnTo>
                    <a:pt x="5008052" y="0"/>
                  </a:lnTo>
                  <a:lnTo>
                    <a:pt x="5040246" y="6523"/>
                  </a:lnTo>
                  <a:lnTo>
                    <a:pt x="5066577" y="24297"/>
                  </a:lnTo>
                  <a:lnTo>
                    <a:pt x="5076989" y="39721"/>
                  </a:lnTo>
                  <a:lnTo>
                    <a:pt x="82823" y="39721"/>
                  </a:lnTo>
                  <a:lnTo>
                    <a:pt x="66105" y="43128"/>
                  </a:lnTo>
                  <a:lnTo>
                    <a:pt x="52398" y="52398"/>
                  </a:lnTo>
                  <a:lnTo>
                    <a:pt x="43128" y="66105"/>
                  </a:lnTo>
                  <a:lnTo>
                    <a:pt x="39721" y="82823"/>
                  </a:lnTo>
                  <a:lnTo>
                    <a:pt x="39721" y="637782"/>
                  </a:lnTo>
                  <a:lnTo>
                    <a:pt x="43128" y="654500"/>
                  </a:lnTo>
                  <a:lnTo>
                    <a:pt x="52398" y="668207"/>
                  </a:lnTo>
                  <a:lnTo>
                    <a:pt x="66105" y="677477"/>
                  </a:lnTo>
                  <a:lnTo>
                    <a:pt x="82823" y="680884"/>
                  </a:lnTo>
                  <a:lnTo>
                    <a:pt x="5076989" y="680884"/>
                  </a:lnTo>
                  <a:lnTo>
                    <a:pt x="5066577" y="696307"/>
                  </a:lnTo>
                  <a:lnTo>
                    <a:pt x="5040246" y="714082"/>
                  </a:lnTo>
                  <a:lnTo>
                    <a:pt x="5019087" y="718369"/>
                  </a:lnTo>
                  <a:close/>
                </a:path>
                <a:path w="5088255" h="718819">
                  <a:moveTo>
                    <a:pt x="5076989" y="680884"/>
                  </a:moveTo>
                  <a:lnTo>
                    <a:pt x="5008052" y="680884"/>
                  </a:lnTo>
                  <a:lnTo>
                    <a:pt x="5024770" y="677477"/>
                  </a:lnTo>
                  <a:lnTo>
                    <a:pt x="5038476" y="668207"/>
                  </a:lnTo>
                  <a:lnTo>
                    <a:pt x="5047746" y="654500"/>
                  </a:lnTo>
                  <a:lnTo>
                    <a:pt x="5051152" y="637782"/>
                  </a:lnTo>
                  <a:lnTo>
                    <a:pt x="5051152" y="82823"/>
                  </a:lnTo>
                  <a:lnTo>
                    <a:pt x="5047746" y="66105"/>
                  </a:lnTo>
                  <a:lnTo>
                    <a:pt x="5038476" y="52398"/>
                  </a:lnTo>
                  <a:lnTo>
                    <a:pt x="5024770" y="43128"/>
                  </a:lnTo>
                  <a:lnTo>
                    <a:pt x="5008052" y="39721"/>
                  </a:lnTo>
                  <a:lnTo>
                    <a:pt x="5076989" y="39721"/>
                  </a:lnTo>
                  <a:lnTo>
                    <a:pt x="5084351" y="50629"/>
                  </a:lnTo>
                  <a:lnTo>
                    <a:pt x="5087749" y="67395"/>
                  </a:lnTo>
                  <a:lnTo>
                    <a:pt x="5087749" y="653209"/>
                  </a:lnTo>
                  <a:lnTo>
                    <a:pt x="5084351" y="669976"/>
                  </a:lnTo>
                  <a:lnTo>
                    <a:pt x="5076989" y="680884"/>
                  </a:lnTo>
                  <a:close/>
                </a:path>
              </a:pathLst>
            </a:custGeom>
            <a:solidFill>
              <a:srgbClr val="181818"/>
            </a:solidFill>
          </p:spPr>
          <p:txBody>
            <a:bodyPr wrap="square" lIns="0" tIns="0" rIns="0" bIns="0" rtlCol="0"/>
            <a:lstStyle/>
            <a:p>
              <a:endParaRPr/>
            </a:p>
          </p:txBody>
        </p:sp>
        <p:sp>
          <p:nvSpPr>
            <p:cNvPr id="16" name="object 16"/>
            <p:cNvSpPr/>
            <p:nvPr/>
          </p:nvSpPr>
          <p:spPr>
            <a:xfrm>
              <a:off x="11637327" y="3158159"/>
              <a:ext cx="5091430" cy="6099810"/>
            </a:xfrm>
            <a:custGeom>
              <a:avLst/>
              <a:gdLst/>
              <a:ahLst/>
              <a:cxnLst/>
              <a:rect l="l" t="t" r="r" b="b"/>
              <a:pathLst>
                <a:path w="5091430" h="6099809">
                  <a:moveTo>
                    <a:pt x="5090884" y="0"/>
                  </a:moveTo>
                  <a:lnTo>
                    <a:pt x="0" y="0"/>
                  </a:lnTo>
                  <a:lnTo>
                    <a:pt x="0" y="44450"/>
                  </a:lnTo>
                  <a:lnTo>
                    <a:pt x="0" y="6055360"/>
                  </a:lnTo>
                  <a:lnTo>
                    <a:pt x="0" y="6099810"/>
                  </a:lnTo>
                  <a:lnTo>
                    <a:pt x="5090884" y="6099810"/>
                  </a:lnTo>
                  <a:lnTo>
                    <a:pt x="5090884" y="6055652"/>
                  </a:lnTo>
                  <a:lnTo>
                    <a:pt x="5090884" y="6055360"/>
                  </a:lnTo>
                  <a:lnTo>
                    <a:pt x="5090884" y="44500"/>
                  </a:lnTo>
                  <a:lnTo>
                    <a:pt x="5046383" y="44500"/>
                  </a:lnTo>
                  <a:lnTo>
                    <a:pt x="5046383" y="6055360"/>
                  </a:lnTo>
                  <a:lnTo>
                    <a:pt x="44500" y="6055360"/>
                  </a:lnTo>
                  <a:lnTo>
                    <a:pt x="44500" y="44450"/>
                  </a:lnTo>
                  <a:lnTo>
                    <a:pt x="5090884" y="44450"/>
                  </a:lnTo>
                  <a:lnTo>
                    <a:pt x="5090884" y="0"/>
                  </a:lnTo>
                  <a:close/>
                </a:path>
              </a:pathLst>
            </a:custGeom>
            <a:solidFill>
              <a:srgbClr val="181818"/>
            </a:solidFill>
          </p:spPr>
          <p:txBody>
            <a:bodyPr wrap="square" lIns="0" tIns="0" rIns="0" bIns="0" rtlCol="0"/>
            <a:lstStyle/>
            <a:p>
              <a:endParaRPr/>
            </a:p>
          </p:txBody>
        </p:sp>
        <p:pic>
          <p:nvPicPr>
            <p:cNvPr id="17" name="object 17"/>
            <p:cNvPicPr/>
            <p:nvPr/>
          </p:nvPicPr>
          <p:blipFill>
            <a:blip r:embed="rId4" cstate="print"/>
            <a:stretch>
              <a:fillRect/>
            </a:stretch>
          </p:blipFill>
          <p:spPr>
            <a:xfrm>
              <a:off x="11943115" y="2700632"/>
              <a:ext cx="304799" cy="304799"/>
            </a:xfrm>
            <a:prstGeom prst="rect">
              <a:avLst/>
            </a:prstGeom>
          </p:spPr>
        </p:pic>
        <p:pic>
          <p:nvPicPr>
            <p:cNvPr id="18" name="object 18"/>
            <p:cNvPicPr/>
            <p:nvPr/>
          </p:nvPicPr>
          <p:blipFill>
            <a:blip r:embed="rId5" cstate="print"/>
            <a:stretch>
              <a:fillRect/>
            </a:stretch>
          </p:blipFill>
          <p:spPr>
            <a:xfrm>
              <a:off x="12446915" y="2700632"/>
              <a:ext cx="304799" cy="304799"/>
            </a:xfrm>
            <a:prstGeom prst="rect">
              <a:avLst/>
            </a:prstGeom>
          </p:spPr>
        </p:pic>
        <p:pic>
          <p:nvPicPr>
            <p:cNvPr id="19" name="object 19"/>
            <p:cNvPicPr/>
            <p:nvPr/>
          </p:nvPicPr>
          <p:blipFill>
            <a:blip r:embed="rId6" cstate="print"/>
            <a:stretch>
              <a:fillRect/>
            </a:stretch>
          </p:blipFill>
          <p:spPr>
            <a:xfrm>
              <a:off x="12950714" y="2700632"/>
              <a:ext cx="304799" cy="304799"/>
            </a:xfrm>
            <a:prstGeom prst="rect">
              <a:avLst/>
            </a:prstGeom>
          </p:spPr>
        </p:pic>
        <p:pic>
          <p:nvPicPr>
            <p:cNvPr id="20" name="object 20"/>
            <p:cNvPicPr/>
            <p:nvPr/>
          </p:nvPicPr>
          <p:blipFill>
            <a:blip r:embed="rId7" cstate="print"/>
            <a:stretch>
              <a:fillRect/>
            </a:stretch>
          </p:blipFill>
          <p:spPr>
            <a:xfrm rot="8466553">
              <a:off x="8919139" y="3094596"/>
              <a:ext cx="3036422" cy="704849"/>
            </a:xfrm>
            <a:prstGeom prst="rect">
              <a:avLst/>
            </a:prstGeom>
            <a:effectLst>
              <a:outerShdw blurRad="50800" dist="50800" dir="5400000" algn="ctr" rotWithShape="0">
                <a:srgbClr val="000000">
                  <a:alpha val="18000"/>
                </a:srgbClr>
              </a:outerShdw>
            </a:effectLst>
          </p:spPr>
        </p:pic>
      </p:grpSp>
      <p:sp>
        <p:nvSpPr>
          <p:cNvPr id="22" name="object 22"/>
          <p:cNvSpPr txBox="1">
            <a:spLocks noGrp="1"/>
          </p:cNvSpPr>
          <p:nvPr>
            <p:ph type="title"/>
          </p:nvPr>
        </p:nvSpPr>
        <p:spPr>
          <a:xfrm>
            <a:off x="2748267" y="3042775"/>
            <a:ext cx="5487670" cy="863600"/>
          </a:xfrm>
          <a:prstGeom prst="rect">
            <a:avLst/>
          </a:prstGeom>
        </p:spPr>
        <p:txBody>
          <a:bodyPr vert="horz" wrap="square" lIns="0" tIns="12700" rIns="0" bIns="0" rtlCol="0">
            <a:spAutoFit/>
          </a:bodyPr>
          <a:lstStyle/>
          <a:p>
            <a:pPr marL="12700">
              <a:lnSpc>
                <a:spcPct val="100000"/>
              </a:lnSpc>
              <a:spcBef>
                <a:spcPts val="100"/>
              </a:spcBef>
            </a:pPr>
            <a:r>
              <a:rPr lang="en-IN" sz="5500" b="1" spc="65" dirty="0"/>
              <a:t>         TEAM</a:t>
            </a:r>
            <a:endParaRPr sz="5500" b="1" dirty="0"/>
          </a:p>
        </p:txBody>
      </p:sp>
      <p:sp>
        <p:nvSpPr>
          <p:cNvPr id="23" name="object 23"/>
          <p:cNvSpPr txBox="1"/>
          <p:nvPr/>
        </p:nvSpPr>
        <p:spPr>
          <a:xfrm>
            <a:off x="2459339" y="4192042"/>
            <a:ext cx="6034408" cy="4410182"/>
          </a:xfrm>
          <a:prstGeom prst="rect">
            <a:avLst/>
          </a:prstGeom>
        </p:spPr>
        <p:txBody>
          <a:bodyPr vert="horz" wrap="square" lIns="0" tIns="12700" rIns="0" bIns="0" rtlCol="0">
            <a:spAutoFit/>
          </a:bodyPr>
          <a:lstStyle/>
          <a:p>
            <a:pPr marL="12700" marR="5080">
              <a:lnSpc>
                <a:spcPct val="107500"/>
              </a:lnSpc>
              <a:spcBef>
                <a:spcPts val="100"/>
              </a:spcBef>
            </a:pPr>
            <a:r>
              <a:rPr lang="en-IN" sz="4400" spc="170" dirty="0">
                <a:solidFill>
                  <a:srgbClr val="181818"/>
                </a:solidFill>
                <a:latin typeface="Cambria"/>
                <a:cs typeface="Cambria"/>
              </a:rPr>
              <a:t>1.Vishal </a:t>
            </a:r>
            <a:r>
              <a:rPr lang="en-IN" sz="4400" spc="170" dirty="0" err="1">
                <a:solidFill>
                  <a:srgbClr val="181818"/>
                </a:solidFill>
                <a:latin typeface="Cambria"/>
                <a:cs typeface="Cambria"/>
              </a:rPr>
              <a:t>Gandluri</a:t>
            </a:r>
            <a:endParaRPr lang="en-IN" sz="4400" spc="170" dirty="0">
              <a:solidFill>
                <a:srgbClr val="181818"/>
              </a:solidFill>
              <a:latin typeface="Cambria"/>
              <a:cs typeface="Cambria"/>
            </a:endParaRPr>
          </a:p>
          <a:p>
            <a:pPr marL="12700" marR="5080">
              <a:lnSpc>
                <a:spcPct val="107500"/>
              </a:lnSpc>
              <a:spcBef>
                <a:spcPts val="100"/>
              </a:spcBef>
            </a:pPr>
            <a:r>
              <a:rPr lang="en-IN" sz="4400" spc="170" dirty="0">
                <a:solidFill>
                  <a:srgbClr val="181818"/>
                </a:solidFill>
                <a:latin typeface="Cambria"/>
                <a:cs typeface="Cambria"/>
              </a:rPr>
              <a:t>2.Nitin Vangipuram</a:t>
            </a:r>
          </a:p>
          <a:p>
            <a:pPr marL="12700" marR="5080">
              <a:lnSpc>
                <a:spcPct val="107500"/>
              </a:lnSpc>
              <a:spcBef>
                <a:spcPts val="100"/>
              </a:spcBef>
            </a:pPr>
            <a:r>
              <a:rPr lang="en-IN" sz="4400" spc="170" dirty="0">
                <a:solidFill>
                  <a:srgbClr val="181818"/>
                </a:solidFill>
                <a:latin typeface="Cambria"/>
                <a:cs typeface="Cambria"/>
              </a:rPr>
              <a:t>3.Gagan </a:t>
            </a:r>
            <a:r>
              <a:rPr lang="en-IN" sz="4400" spc="170" dirty="0" err="1">
                <a:solidFill>
                  <a:srgbClr val="181818"/>
                </a:solidFill>
                <a:latin typeface="Cambria"/>
                <a:cs typeface="Cambria"/>
              </a:rPr>
              <a:t>Gandi</a:t>
            </a:r>
            <a:endParaRPr lang="en-IN" sz="4400" spc="170" dirty="0">
              <a:solidFill>
                <a:srgbClr val="181818"/>
              </a:solidFill>
              <a:latin typeface="Cambria"/>
              <a:cs typeface="Cambria"/>
            </a:endParaRPr>
          </a:p>
          <a:p>
            <a:pPr marL="12700" marR="5080">
              <a:lnSpc>
                <a:spcPct val="107500"/>
              </a:lnSpc>
              <a:spcBef>
                <a:spcPts val="100"/>
              </a:spcBef>
            </a:pPr>
            <a:r>
              <a:rPr lang="en-IN" sz="4400" spc="170" dirty="0">
                <a:solidFill>
                  <a:srgbClr val="181818"/>
                </a:solidFill>
                <a:latin typeface="Cambria"/>
                <a:cs typeface="Cambria"/>
              </a:rPr>
              <a:t>4.Ganesh Kumar</a:t>
            </a:r>
          </a:p>
          <a:p>
            <a:pPr marL="12700" marR="5080">
              <a:lnSpc>
                <a:spcPct val="107500"/>
              </a:lnSpc>
              <a:spcBef>
                <a:spcPts val="100"/>
              </a:spcBef>
            </a:pPr>
            <a:r>
              <a:rPr lang="en-IN" sz="4400" spc="170" dirty="0">
                <a:solidFill>
                  <a:srgbClr val="181818"/>
                </a:solidFill>
                <a:latin typeface="Cambria"/>
                <a:cs typeface="Cambria"/>
              </a:rPr>
              <a:t>5.Nikhil </a:t>
            </a:r>
            <a:r>
              <a:rPr lang="en-IN" sz="4400" spc="170" dirty="0" err="1">
                <a:solidFill>
                  <a:srgbClr val="181818"/>
                </a:solidFill>
                <a:latin typeface="Cambria"/>
                <a:cs typeface="Cambria"/>
              </a:rPr>
              <a:t>Yarra</a:t>
            </a:r>
            <a:endParaRPr lang="en-IN" sz="4400" spc="170" dirty="0">
              <a:solidFill>
                <a:srgbClr val="181818"/>
              </a:solidFill>
              <a:latin typeface="Cambria"/>
              <a:cs typeface="Cambria"/>
            </a:endParaRPr>
          </a:p>
          <a:p>
            <a:pPr marL="12700" marR="5080">
              <a:lnSpc>
                <a:spcPct val="107500"/>
              </a:lnSpc>
              <a:spcBef>
                <a:spcPts val="100"/>
              </a:spcBef>
            </a:pPr>
            <a:endParaRPr sz="4400" dirty="0">
              <a:latin typeface="Cambria"/>
              <a:cs typeface="Cambria"/>
            </a:endParaRPr>
          </a:p>
        </p:txBody>
      </p:sp>
      <p:pic>
        <p:nvPicPr>
          <p:cNvPr id="31" name="Picture 30">
            <a:extLst>
              <a:ext uri="{FF2B5EF4-FFF2-40B4-BE49-F238E27FC236}">
                <a16:creationId xmlns:a16="http://schemas.microsoft.com/office/drawing/2014/main" id="{F5B14842-772F-F9B6-A72A-BE4159C41EFD}"/>
              </a:ext>
            </a:extLst>
          </p:cNvPr>
          <p:cNvPicPr>
            <a:picLocks noChangeAspect="1"/>
          </p:cNvPicPr>
          <p:nvPr/>
        </p:nvPicPr>
        <p:blipFill rotWithShape="1">
          <a:blip r:embed="rId8">
            <a:extLst>
              <a:ext uri="{28A0092B-C50C-407E-A947-70E740481C1C}">
                <a14:useLocalDpi xmlns:a14="http://schemas.microsoft.com/office/drawing/2010/main" val="0"/>
              </a:ext>
            </a:extLst>
          </a:blip>
          <a:srcRect b="9244"/>
          <a:stretch/>
        </p:blipFill>
        <p:spPr>
          <a:xfrm>
            <a:off x="11678060" y="3158159"/>
            <a:ext cx="5028657" cy="6099810"/>
          </a:xfrm>
          <a:prstGeom prst="rect">
            <a:avLst/>
          </a:prstGeom>
          <a:effectLst>
            <a:outerShdw blurRad="50800" dist="50800" dir="5400000" algn="ctr" rotWithShape="0">
              <a:srgbClr val="000000">
                <a:alpha val="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43800" y="6245858"/>
            <a:ext cx="4044199" cy="4041140"/>
          </a:xfrm>
          <a:prstGeom prst="rect">
            <a:avLst/>
          </a:prstGeom>
        </p:spPr>
      </p:pic>
      <p:pic>
        <p:nvPicPr>
          <p:cNvPr id="3" name="object 3"/>
          <p:cNvPicPr/>
          <p:nvPr/>
        </p:nvPicPr>
        <p:blipFill>
          <a:blip r:embed="rId3" cstate="print"/>
          <a:stretch>
            <a:fillRect/>
          </a:stretch>
        </p:blipFill>
        <p:spPr>
          <a:xfrm>
            <a:off x="0" y="0"/>
            <a:ext cx="4132146" cy="2217871"/>
          </a:xfrm>
          <a:prstGeom prst="rect">
            <a:avLst/>
          </a:prstGeom>
        </p:spPr>
      </p:pic>
      <p:grpSp>
        <p:nvGrpSpPr>
          <p:cNvPr id="7" name="object 7"/>
          <p:cNvGrpSpPr/>
          <p:nvPr/>
        </p:nvGrpSpPr>
        <p:grpSpPr>
          <a:xfrm>
            <a:off x="8746530" y="6878334"/>
            <a:ext cx="8050175" cy="2944673"/>
            <a:chOff x="9654324" y="7187465"/>
            <a:chExt cx="6710680" cy="1945005"/>
          </a:xfrm>
        </p:grpSpPr>
        <p:sp>
          <p:nvSpPr>
            <p:cNvPr id="8" name="object 8"/>
            <p:cNvSpPr/>
            <p:nvPr/>
          </p:nvSpPr>
          <p:spPr>
            <a:xfrm>
              <a:off x="9674668" y="7207810"/>
              <a:ext cx="6668770" cy="1905000"/>
            </a:xfrm>
            <a:custGeom>
              <a:avLst/>
              <a:gdLst/>
              <a:ahLst/>
              <a:cxnLst/>
              <a:rect l="l" t="t" r="r" b="b"/>
              <a:pathLst>
                <a:path w="6668769" h="1905000">
                  <a:moveTo>
                    <a:pt x="6609976" y="1904394"/>
                  </a:moveTo>
                  <a:lnTo>
                    <a:pt x="59403" y="1904394"/>
                  </a:lnTo>
                  <a:lnTo>
                    <a:pt x="36389" y="1899689"/>
                  </a:lnTo>
                  <a:lnTo>
                    <a:pt x="17495" y="1886898"/>
                  </a:lnTo>
                  <a:lnTo>
                    <a:pt x="4704" y="1868004"/>
                  </a:lnTo>
                  <a:lnTo>
                    <a:pt x="0" y="1844991"/>
                  </a:lnTo>
                  <a:lnTo>
                    <a:pt x="0" y="59403"/>
                  </a:lnTo>
                  <a:lnTo>
                    <a:pt x="4704" y="36389"/>
                  </a:lnTo>
                  <a:lnTo>
                    <a:pt x="17495" y="17495"/>
                  </a:lnTo>
                  <a:lnTo>
                    <a:pt x="36389" y="4704"/>
                  </a:lnTo>
                  <a:lnTo>
                    <a:pt x="59403" y="0"/>
                  </a:lnTo>
                  <a:lnTo>
                    <a:pt x="6609162" y="0"/>
                  </a:lnTo>
                  <a:lnTo>
                    <a:pt x="6632176" y="4704"/>
                  </a:lnTo>
                  <a:lnTo>
                    <a:pt x="6651071" y="17495"/>
                  </a:lnTo>
                  <a:lnTo>
                    <a:pt x="6663862" y="36389"/>
                  </a:lnTo>
                  <a:lnTo>
                    <a:pt x="6668567" y="59403"/>
                  </a:lnTo>
                  <a:lnTo>
                    <a:pt x="6668567" y="1844176"/>
                  </a:lnTo>
                  <a:lnTo>
                    <a:pt x="6664332" y="1867661"/>
                  </a:lnTo>
                  <a:lnTo>
                    <a:pt x="6651782" y="1886797"/>
                  </a:lnTo>
                  <a:lnTo>
                    <a:pt x="6632977" y="1899677"/>
                  </a:lnTo>
                  <a:lnTo>
                    <a:pt x="6609976" y="1904394"/>
                  </a:lnTo>
                  <a:close/>
                </a:path>
              </a:pathLst>
            </a:custGeom>
            <a:solidFill>
              <a:srgbClr val="FFFFFF"/>
            </a:solidFill>
          </p:spPr>
          <p:txBody>
            <a:bodyPr wrap="square" lIns="0" tIns="0" rIns="0" bIns="0" rtlCol="0"/>
            <a:lstStyle/>
            <a:p>
              <a:endParaRPr/>
            </a:p>
          </p:txBody>
        </p:sp>
        <p:sp>
          <p:nvSpPr>
            <p:cNvPr id="9" name="object 9"/>
            <p:cNvSpPr/>
            <p:nvPr/>
          </p:nvSpPr>
          <p:spPr>
            <a:xfrm>
              <a:off x="9654324" y="7187465"/>
              <a:ext cx="6710680" cy="1945005"/>
            </a:xfrm>
            <a:custGeom>
              <a:avLst/>
              <a:gdLst/>
              <a:ahLst/>
              <a:cxnLst/>
              <a:rect l="l" t="t" r="r" b="b"/>
              <a:pathLst>
                <a:path w="6710680" h="1945004">
                  <a:moveTo>
                    <a:pt x="6631385" y="1944866"/>
                  </a:moveTo>
                  <a:lnTo>
                    <a:pt x="78682" y="1944866"/>
                  </a:lnTo>
                  <a:lnTo>
                    <a:pt x="48748" y="1938801"/>
                  </a:lnTo>
                  <a:lnTo>
                    <a:pt x="23395" y="1921687"/>
                  </a:lnTo>
                  <a:lnTo>
                    <a:pt x="6281" y="1896333"/>
                  </a:lnTo>
                  <a:lnTo>
                    <a:pt x="0" y="1865335"/>
                  </a:lnTo>
                  <a:lnTo>
                    <a:pt x="0" y="79747"/>
                  </a:lnTo>
                  <a:lnTo>
                    <a:pt x="6281" y="48748"/>
                  </a:lnTo>
                  <a:lnTo>
                    <a:pt x="23395" y="23395"/>
                  </a:lnTo>
                  <a:lnTo>
                    <a:pt x="48748" y="6281"/>
                  </a:lnTo>
                  <a:lnTo>
                    <a:pt x="79747" y="0"/>
                  </a:lnTo>
                  <a:lnTo>
                    <a:pt x="6630320" y="0"/>
                  </a:lnTo>
                  <a:lnTo>
                    <a:pt x="6661319" y="6281"/>
                  </a:lnTo>
                  <a:lnTo>
                    <a:pt x="6686673" y="23395"/>
                  </a:lnTo>
                  <a:lnTo>
                    <a:pt x="6696698" y="38246"/>
                  </a:lnTo>
                  <a:lnTo>
                    <a:pt x="79747" y="38246"/>
                  </a:lnTo>
                  <a:lnTo>
                    <a:pt x="63650" y="41526"/>
                  </a:lnTo>
                  <a:lnTo>
                    <a:pt x="50452" y="50452"/>
                  </a:lnTo>
                  <a:lnTo>
                    <a:pt x="41526" y="63650"/>
                  </a:lnTo>
                  <a:lnTo>
                    <a:pt x="38246" y="79747"/>
                  </a:lnTo>
                  <a:lnTo>
                    <a:pt x="38246" y="1865335"/>
                  </a:lnTo>
                  <a:lnTo>
                    <a:pt x="41526" y="1881431"/>
                  </a:lnTo>
                  <a:lnTo>
                    <a:pt x="50452" y="1894629"/>
                  </a:lnTo>
                  <a:lnTo>
                    <a:pt x="63650" y="1903555"/>
                  </a:lnTo>
                  <a:lnTo>
                    <a:pt x="79747" y="1906835"/>
                  </a:lnTo>
                  <a:lnTo>
                    <a:pt x="6696698" y="1906835"/>
                  </a:lnTo>
                  <a:lnTo>
                    <a:pt x="6686673" y="1921687"/>
                  </a:lnTo>
                  <a:lnTo>
                    <a:pt x="6661319" y="1938801"/>
                  </a:lnTo>
                  <a:lnTo>
                    <a:pt x="6631385" y="1944866"/>
                  </a:lnTo>
                  <a:close/>
                </a:path>
                <a:path w="6710680" h="1945004">
                  <a:moveTo>
                    <a:pt x="6696698" y="1906835"/>
                  </a:moveTo>
                  <a:lnTo>
                    <a:pt x="6630320" y="1906835"/>
                  </a:lnTo>
                  <a:lnTo>
                    <a:pt x="6646417" y="1903555"/>
                  </a:lnTo>
                  <a:lnTo>
                    <a:pt x="6659615" y="1894629"/>
                  </a:lnTo>
                  <a:lnTo>
                    <a:pt x="6668541" y="1881431"/>
                  </a:lnTo>
                  <a:lnTo>
                    <a:pt x="6671821" y="1865335"/>
                  </a:lnTo>
                  <a:lnTo>
                    <a:pt x="6671821" y="79747"/>
                  </a:lnTo>
                  <a:lnTo>
                    <a:pt x="6668541" y="63650"/>
                  </a:lnTo>
                  <a:lnTo>
                    <a:pt x="6659615" y="50452"/>
                  </a:lnTo>
                  <a:lnTo>
                    <a:pt x="6646417" y="41526"/>
                  </a:lnTo>
                  <a:lnTo>
                    <a:pt x="6630320" y="38246"/>
                  </a:lnTo>
                  <a:lnTo>
                    <a:pt x="6696698" y="38246"/>
                  </a:lnTo>
                  <a:lnTo>
                    <a:pt x="6703787" y="48748"/>
                  </a:lnTo>
                  <a:lnTo>
                    <a:pt x="6710068" y="79747"/>
                  </a:lnTo>
                  <a:lnTo>
                    <a:pt x="6710068" y="1865335"/>
                  </a:lnTo>
                  <a:lnTo>
                    <a:pt x="6703787" y="1896333"/>
                  </a:lnTo>
                  <a:lnTo>
                    <a:pt x="6696698" y="1906835"/>
                  </a:lnTo>
                  <a:close/>
                </a:path>
              </a:pathLst>
            </a:custGeom>
            <a:solidFill>
              <a:srgbClr val="181818"/>
            </a:solidFill>
          </p:spPr>
          <p:txBody>
            <a:bodyPr wrap="square" lIns="0" tIns="0" rIns="0" bIns="0" rtlCol="0"/>
            <a:lstStyle/>
            <a:p>
              <a:endParaRPr/>
            </a:p>
          </p:txBody>
        </p:sp>
      </p:grpSp>
      <p:grpSp>
        <p:nvGrpSpPr>
          <p:cNvPr id="10" name="object 10"/>
          <p:cNvGrpSpPr/>
          <p:nvPr/>
        </p:nvGrpSpPr>
        <p:grpSpPr>
          <a:xfrm>
            <a:off x="1370870" y="6878334"/>
            <a:ext cx="7194536" cy="2974743"/>
            <a:chOff x="9654324" y="3979996"/>
            <a:chExt cx="6710680" cy="1945005"/>
          </a:xfrm>
        </p:grpSpPr>
        <p:sp>
          <p:nvSpPr>
            <p:cNvPr id="11" name="object 11"/>
            <p:cNvSpPr/>
            <p:nvPr/>
          </p:nvSpPr>
          <p:spPr>
            <a:xfrm>
              <a:off x="9674668" y="4000340"/>
              <a:ext cx="6668770" cy="1905000"/>
            </a:xfrm>
            <a:custGeom>
              <a:avLst/>
              <a:gdLst/>
              <a:ahLst/>
              <a:cxnLst/>
              <a:rect l="l" t="t" r="r" b="b"/>
              <a:pathLst>
                <a:path w="6668769" h="1905000">
                  <a:moveTo>
                    <a:pt x="6609976" y="1904394"/>
                  </a:moveTo>
                  <a:lnTo>
                    <a:pt x="59403" y="1904394"/>
                  </a:lnTo>
                  <a:lnTo>
                    <a:pt x="36389" y="1899690"/>
                  </a:lnTo>
                  <a:lnTo>
                    <a:pt x="17495" y="1886898"/>
                  </a:lnTo>
                  <a:lnTo>
                    <a:pt x="4704" y="1868004"/>
                  </a:lnTo>
                  <a:lnTo>
                    <a:pt x="0" y="1844990"/>
                  </a:lnTo>
                  <a:lnTo>
                    <a:pt x="0" y="59403"/>
                  </a:lnTo>
                  <a:lnTo>
                    <a:pt x="4704" y="36390"/>
                  </a:lnTo>
                  <a:lnTo>
                    <a:pt x="17495" y="17495"/>
                  </a:lnTo>
                  <a:lnTo>
                    <a:pt x="36389" y="4704"/>
                  </a:lnTo>
                  <a:lnTo>
                    <a:pt x="59403" y="0"/>
                  </a:lnTo>
                  <a:lnTo>
                    <a:pt x="6609162" y="0"/>
                  </a:lnTo>
                  <a:lnTo>
                    <a:pt x="6632176" y="4704"/>
                  </a:lnTo>
                  <a:lnTo>
                    <a:pt x="6651071" y="17495"/>
                  </a:lnTo>
                  <a:lnTo>
                    <a:pt x="6663862" y="36390"/>
                  </a:lnTo>
                  <a:lnTo>
                    <a:pt x="6668567" y="59403"/>
                  </a:lnTo>
                  <a:lnTo>
                    <a:pt x="6668567" y="1844177"/>
                  </a:lnTo>
                  <a:lnTo>
                    <a:pt x="6664332" y="1867661"/>
                  </a:lnTo>
                  <a:lnTo>
                    <a:pt x="6651782" y="1886797"/>
                  </a:lnTo>
                  <a:lnTo>
                    <a:pt x="6632977" y="1899677"/>
                  </a:lnTo>
                  <a:lnTo>
                    <a:pt x="6609976" y="1904394"/>
                  </a:lnTo>
                  <a:close/>
                </a:path>
              </a:pathLst>
            </a:custGeom>
            <a:solidFill>
              <a:srgbClr val="FFFFFF"/>
            </a:solidFill>
          </p:spPr>
          <p:txBody>
            <a:bodyPr wrap="square" lIns="0" tIns="0" rIns="0" bIns="0" rtlCol="0"/>
            <a:lstStyle/>
            <a:p>
              <a:endParaRPr/>
            </a:p>
          </p:txBody>
        </p:sp>
        <p:sp>
          <p:nvSpPr>
            <p:cNvPr id="12" name="object 12"/>
            <p:cNvSpPr/>
            <p:nvPr/>
          </p:nvSpPr>
          <p:spPr>
            <a:xfrm>
              <a:off x="9654324" y="3979996"/>
              <a:ext cx="6710680" cy="1945005"/>
            </a:xfrm>
            <a:custGeom>
              <a:avLst/>
              <a:gdLst/>
              <a:ahLst/>
              <a:cxnLst/>
              <a:rect l="l" t="t" r="r" b="b"/>
              <a:pathLst>
                <a:path w="6710680" h="1945004">
                  <a:moveTo>
                    <a:pt x="6631384" y="1944866"/>
                  </a:moveTo>
                  <a:lnTo>
                    <a:pt x="78683" y="1944866"/>
                  </a:lnTo>
                  <a:lnTo>
                    <a:pt x="48748" y="1938801"/>
                  </a:lnTo>
                  <a:lnTo>
                    <a:pt x="23395" y="1921686"/>
                  </a:lnTo>
                  <a:lnTo>
                    <a:pt x="6281" y="1896333"/>
                  </a:lnTo>
                  <a:lnTo>
                    <a:pt x="0" y="1865334"/>
                  </a:lnTo>
                  <a:lnTo>
                    <a:pt x="0" y="79747"/>
                  </a:lnTo>
                  <a:lnTo>
                    <a:pt x="6281" y="48748"/>
                  </a:lnTo>
                  <a:lnTo>
                    <a:pt x="23395" y="23395"/>
                  </a:lnTo>
                  <a:lnTo>
                    <a:pt x="48748" y="6280"/>
                  </a:lnTo>
                  <a:lnTo>
                    <a:pt x="79746" y="0"/>
                  </a:lnTo>
                  <a:lnTo>
                    <a:pt x="6630321" y="0"/>
                  </a:lnTo>
                  <a:lnTo>
                    <a:pt x="6661319" y="6280"/>
                  </a:lnTo>
                  <a:lnTo>
                    <a:pt x="6686673" y="23395"/>
                  </a:lnTo>
                  <a:lnTo>
                    <a:pt x="6696697" y="38246"/>
                  </a:lnTo>
                  <a:lnTo>
                    <a:pt x="79747" y="38246"/>
                  </a:lnTo>
                  <a:lnTo>
                    <a:pt x="63650" y="41526"/>
                  </a:lnTo>
                  <a:lnTo>
                    <a:pt x="50452" y="50452"/>
                  </a:lnTo>
                  <a:lnTo>
                    <a:pt x="41526" y="63650"/>
                  </a:lnTo>
                  <a:lnTo>
                    <a:pt x="38246" y="79747"/>
                  </a:lnTo>
                  <a:lnTo>
                    <a:pt x="38246" y="1865334"/>
                  </a:lnTo>
                  <a:lnTo>
                    <a:pt x="41526" y="1881431"/>
                  </a:lnTo>
                  <a:lnTo>
                    <a:pt x="50452" y="1894629"/>
                  </a:lnTo>
                  <a:lnTo>
                    <a:pt x="63650" y="1903555"/>
                  </a:lnTo>
                  <a:lnTo>
                    <a:pt x="79747" y="1906835"/>
                  </a:lnTo>
                  <a:lnTo>
                    <a:pt x="6696698" y="1906835"/>
                  </a:lnTo>
                  <a:lnTo>
                    <a:pt x="6686673" y="1921686"/>
                  </a:lnTo>
                  <a:lnTo>
                    <a:pt x="6661319" y="1938801"/>
                  </a:lnTo>
                  <a:lnTo>
                    <a:pt x="6631384" y="1944866"/>
                  </a:lnTo>
                  <a:close/>
                </a:path>
                <a:path w="6710680" h="1945004">
                  <a:moveTo>
                    <a:pt x="6696698" y="1906835"/>
                  </a:moveTo>
                  <a:lnTo>
                    <a:pt x="6630320" y="1906835"/>
                  </a:lnTo>
                  <a:lnTo>
                    <a:pt x="6646417" y="1903555"/>
                  </a:lnTo>
                  <a:lnTo>
                    <a:pt x="6659615" y="1894629"/>
                  </a:lnTo>
                  <a:lnTo>
                    <a:pt x="6668541" y="1881431"/>
                  </a:lnTo>
                  <a:lnTo>
                    <a:pt x="6671821" y="1865334"/>
                  </a:lnTo>
                  <a:lnTo>
                    <a:pt x="6671821" y="79747"/>
                  </a:lnTo>
                  <a:lnTo>
                    <a:pt x="6668541" y="63650"/>
                  </a:lnTo>
                  <a:lnTo>
                    <a:pt x="6659615" y="50452"/>
                  </a:lnTo>
                  <a:lnTo>
                    <a:pt x="6646417" y="41526"/>
                  </a:lnTo>
                  <a:lnTo>
                    <a:pt x="6630320" y="38246"/>
                  </a:lnTo>
                  <a:lnTo>
                    <a:pt x="6696697" y="38246"/>
                  </a:lnTo>
                  <a:lnTo>
                    <a:pt x="6703787" y="48748"/>
                  </a:lnTo>
                  <a:lnTo>
                    <a:pt x="6710068" y="79747"/>
                  </a:lnTo>
                  <a:lnTo>
                    <a:pt x="6710068" y="1865334"/>
                  </a:lnTo>
                  <a:lnTo>
                    <a:pt x="6703787" y="1896333"/>
                  </a:lnTo>
                  <a:lnTo>
                    <a:pt x="6696698" y="1906835"/>
                  </a:lnTo>
                  <a:close/>
                </a:path>
              </a:pathLst>
            </a:custGeom>
            <a:solidFill>
              <a:srgbClr val="181818"/>
            </a:solidFill>
          </p:spPr>
          <p:txBody>
            <a:bodyPr wrap="square" lIns="0" tIns="0" rIns="0" bIns="0" rtlCol="0"/>
            <a:lstStyle/>
            <a:p>
              <a:endParaRPr/>
            </a:p>
          </p:txBody>
        </p:sp>
      </p:grpSp>
      <p:grpSp>
        <p:nvGrpSpPr>
          <p:cNvPr id="13" name="object 13"/>
          <p:cNvGrpSpPr/>
          <p:nvPr/>
        </p:nvGrpSpPr>
        <p:grpSpPr>
          <a:xfrm>
            <a:off x="4320280" y="3095119"/>
            <a:ext cx="8155865" cy="2767606"/>
            <a:chOff x="1923607" y="7187465"/>
            <a:chExt cx="6710680" cy="1945005"/>
          </a:xfrm>
        </p:grpSpPr>
        <p:sp>
          <p:nvSpPr>
            <p:cNvPr id="14" name="object 14"/>
            <p:cNvSpPr/>
            <p:nvPr/>
          </p:nvSpPr>
          <p:spPr>
            <a:xfrm>
              <a:off x="1943951" y="7207810"/>
              <a:ext cx="6668770" cy="1905000"/>
            </a:xfrm>
            <a:custGeom>
              <a:avLst/>
              <a:gdLst/>
              <a:ahLst/>
              <a:cxnLst/>
              <a:rect l="l" t="t" r="r" b="b"/>
              <a:pathLst>
                <a:path w="6668770" h="1905000">
                  <a:moveTo>
                    <a:pt x="6609976" y="1904394"/>
                  </a:moveTo>
                  <a:lnTo>
                    <a:pt x="59403" y="1904394"/>
                  </a:lnTo>
                  <a:lnTo>
                    <a:pt x="36389" y="1899689"/>
                  </a:lnTo>
                  <a:lnTo>
                    <a:pt x="17495" y="1886898"/>
                  </a:lnTo>
                  <a:lnTo>
                    <a:pt x="4704" y="1868004"/>
                  </a:lnTo>
                  <a:lnTo>
                    <a:pt x="0" y="1844991"/>
                  </a:lnTo>
                  <a:lnTo>
                    <a:pt x="0" y="59403"/>
                  </a:lnTo>
                  <a:lnTo>
                    <a:pt x="4704" y="36389"/>
                  </a:lnTo>
                  <a:lnTo>
                    <a:pt x="17495" y="17495"/>
                  </a:lnTo>
                  <a:lnTo>
                    <a:pt x="36389" y="4704"/>
                  </a:lnTo>
                  <a:lnTo>
                    <a:pt x="59403" y="0"/>
                  </a:lnTo>
                  <a:lnTo>
                    <a:pt x="6609162" y="0"/>
                  </a:lnTo>
                  <a:lnTo>
                    <a:pt x="6632176" y="4704"/>
                  </a:lnTo>
                  <a:lnTo>
                    <a:pt x="6651071" y="17495"/>
                  </a:lnTo>
                  <a:lnTo>
                    <a:pt x="6663862" y="36389"/>
                  </a:lnTo>
                  <a:lnTo>
                    <a:pt x="6668566" y="59403"/>
                  </a:lnTo>
                  <a:lnTo>
                    <a:pt x="6668566" y="1844176"/>
                  </a:lnTo>
                  <a:lnTo>
                    <a:pt x="6664332" y="1867661"/>
                  </a:lnTo>
                  <a:lnTo>
                    <a:pt x="6651783" y="1886797"/>
                  </a:lnTo>
                  <a:lnTo>
                    <a:pt x="6632977" y="1899677"/>
                  </a:lnTo>
                  <a:lnTo>
                    <a:pt x="6609976" y="1904394"/>
                  </a:lnTo>
                  <a:close/>
                </a:path>
              </a:pathLst>
            </a:custGeom>
            <a:solidFill>
              <a:srgbClr val="FFFFFF"/>
            </a:solidFill>
          </p:spPr>
          <p:txBody>
            <a:bodyPr wrap="square" lIns="0" tIns="0" rIns="0" bIns="0" rtlCol="0"/>
            <a:lstStyle/>
            <a:p>
              <a:endParaRPr/>
            </a:p>
          </p:txBody>
        </p:sp>
        <p:sp>
          <p:nvSpPr>
            <p:cNvPr id="15" name="object 15"/>
            <p:cNvSpPr/>
            <p:nvPr/>
          </p:nvSpPr>
          <p:spPr>
            <a:xfrm>
              <a:off x="1923607" y="7187465"/>
              <a:ext cx="6710680" cy="1945005"/>
            </a:xfrm>
            <a:custGeom>
              <a:avLst/>
              <a:gdLst/>
              <a:ahLst/>
              <a:cxnLst/>
              <a:rect l="l" t="t" r="r" b="b"/>
              <a:pathLst>
                <a:path w="6710680" h="1945004">
                  <a:moveTo>
                    <a:pt x="6631385" y="1944866"/>
                  </a:moveTo>
                  <a:lnTo>
                    <a:pt x="78682" y="1944866"/>
                  </a:lnTo>
                  <a:lnTo>
                    <a:pt x="48748" y="1938801"/>
                  </a:lnTo>
                  <a:lnTo>
                    <a:pt x="23395" y="1921687"/>
                  </a:lnTo>
                  <a:lnTo>
                    <a:pt x="6281" y="1896333"/>
                  </a:lnTo>
                  <a:lnTo>
                    <a:pt x="0" y="1865335"/>
                  </a:lnTo>
                  <a:lnTo>
                    <a:pt x="0" y="79747"/>
                  </a:lnTo>
                  <a:lnTo>
                    <a:pt x="6281" y="48748"/>
                  </a:lnTo>
                  <a:lnTo>
                    <a:pt x="23395" y="23395"/>
                  </a:lnTo>
                  <a:lnTo>
                    <a:pt x="48748" y="6281"/>
                  </a:lnTo>
                  <a:lnTo>
                    <a:pt x="79747" y="0"/>
                  </a:lnTo>
                  <a:lnTo>
                    <a:pt x="6630320" y="0"/>
                  </a:lnTo>
                  <a:lnTo>
                    <a:pt x="6661319" y="6281"/>
                  </a:lnTo>
                  <a:lnTo>
                    <a:pt x="6686672" y="23395"/>
                  </a:lnTo>
                  <a:lnTo>
                    <a:pt x="6696697" y="38246"/>
                  </a:lnTo>
                  <a:lnTo>
                    <a:pt x="79747" y="38246"/>
                  </a:lnTo>
                  <a:lnTo>
                    <a:pt x="63650" y="41526"/>
                  </a:lnTo>
                  <a:lnTo>
                    <a:pt x="50452" y="50452"/>
                  </a:lnTo>
                  <a:lnTo>
                    <a:pt x="41526" y="63650"/>
                  </a:lnTo>
                  <a:lnTo>
                    <a:pt x="38246" y="79747"/>
                  </a:lnTo>
                  <a:lnTo>
                    <a:pt x="38246" y="1865335"/>
                  </a:lnTo>
                  <a:lnTo>
                    <a:pt x="41526" y="1881431"/>
                  </a:lnTo>
                  <a:lnTo>
                    <a:pt x="50452" y="1894629"/>
                  </a:lnTo>
                  <a:lnTo>
                    <a:pt x="63650" y="1903555"/>
                  </a:lnTo>
                  <a:lnTo>
                    <a:pt x="79747" y="1906835"/>
                  </a:lnTo>
                  <a:lnTo>
                    <a:pt x="6696697" y="1906835"/>
                  </a:lnTo>
                  <a:lnTo>
                    <a:pt x="6686672" y="1921687"/>
                  </a:lnTo>
                  <a:lnTo>
                    <a:pt x="6661319" y="1938801"/>
                  </a:lnTo>
                  <a:lnTo>
                    <a:pt x="6631385" y="1944866"/>
                  </a:lnTo>
                  <a:close/>
                </a:path>
                <a:path w="6710680" h="1945004">
                  <a:moveTo>
                    <a:pt x="6696697" y="1906835"/>
                  </a:moveTo>
                  <a:lnTo>
                    <a:pt x="6630320" y="1906835"/>
                  </a:lnTo>
                  <a:lnTo>
                    <a:pt x="6646417" y="1903555"/>
                  </a:lnTo>
                  <a:lnTo>
                    <a:pt x="6659615" y="1894629"/>
                  </a:lnTo>
                  <a:lnTo>
                    <a:pt x="6668540" y="1881431"/>
                  </a:lnTo>
                  <a:lnTo>
                    <a:pt x="6671821" y="1865335"/>
                  </a:lnTo>
                  <a:lnTo>
                    <a:pt x="6671821" y="79747"/>
                  </a:lnTo>
                  <a:lnTo>
                    <a:pt x="6668540" y="63650"/>
                  </a:lnTo>
                  <a:lnTo>
                    <a:pt x="6659615" y="50452"/>
                  </a:lnTo>
                  <a:lnTo>
                    <a:pt x="6646417" y="41526"/>
                  </a:lnTo>
                  <a:lnTo>
                    <a:pt x="6630320" y="38246"/>
                  </a:lnTo>
                  <a:lnTo>
                    <a:pt x="6696697" y="38246"/>
                  </a:lnTo>
                  <a:lnTo>
                    <a:pt x="6703786" y="48748"/>
                  </a:lnTo>
                  <a:lnTo>
                    <a:pt x="6710067" y="79747"/>
                  </a:lnTo>
                  <a:lnTo>
                    <a:pt x="6710067" y="1865335"/>
                  </a:lnTo>
                  <a:lnTo>
                    <a:pt x="6703786" y="1896333"/>
                  </a:lnTo>
                  <a:lnTo>
                    <a:pt x="6696697" y="1906835"/>
                  </a:lnTo>
                  <a:close/>
                </a:path>
              </a:pathLst>
            </a:custGeom>
            <a:solidFill>
              <a:srgbClr val="181818"/>
            </a:solidFill>
          </p:spPr>
          <p:txBody>
            <a:bodyPr wrap="square" lIns="0" tIns="0" rIns="0" bIns="0" rtlCol="0"/>
            <a:lstStyle/>
            <a:p>
              <a:endParaRPr/>
            </a:p>
          </p:txBody>
        </p:sp>
      </p:grpSp>
      <p:grpSp>
        <p:nvGrpSpPr>
          <p:cNvPr id="20" name="object 20"/>
          <p:cNvGrpSpPr/>
          <p:nvPr/>
        </p:nvGrpSpPr>
        <p:grpSpPr>
          <a:xfrm>
            <a:off x="12744240" y="6254078"/>
            <a:ext cx="3667760" cy="1067435"/>
            <a:chOff x="12199663" y="6686293"/>
            <a:chExt cx="3667760" cy="1067435"/>
          </a:xfrm>
        </p:grpSpPr>
        <p:sp>
          <p:nvSpPr>
            <p:cNvPr id="21" name="object 21"/>
            <p:cNvSpPr/>
            <p:nvPr/>
          </p:nvSpPr>
          <p:spPr>
            <a:xfrm>
              <a:off x="12380785" y="6894709"/>
              <a:ext cx="3464560" cy="842644"/>
            </a:xfrm>
            <a:custGeom>
              <a:avLst/>
              <a:gdLst/>
              <a:ahLst/>
              <a:cxnLst/>
              <a:rect l="l" t="t" r="r" b="b"/>
              <a:pathLst>
                <a:path w="3464559" h="842645">
                  <a:moveTo>
                    <a:pt x="3351420" y="782941"/>
                  </a:moveTo>
                  <a:lnTo>
                    <a:pt x="3104217" y="782941"/>
                  </a:lnTo>
                  <a:lnTo>
                    <a:pt x="3147174" y="779576"/>
                  </a:lnTo>
                  <a:lnTo>
                    <a:pt x="3189012" y="769803"/>
                  </a:lnTo>
                  <a:lnTo>
                    <a:pt x="3229106" y="754101"/>
                  </a:lnTo>
                  <a:lnTo>
                    <a:pt x="3266828" y="732953"/>
                  </a:lnTo>
                  <a:lnTo>
                    <a:pt x="3301553" y="706839"/>
                  </a:lnTo>
                  <a:lnTo>
                    <a:pt x="3332653" y="676239"/>
                  </a:lnTo>
                  <a:lnTo>
                    <a:pt x="3359504" y="641636"/>
                  </a:lnTo>
                  <a:lnTo>
                    <a:pt x="3381478" y="603509"/>
                  </a:lnTo>
                  <a:lnTo>
                    <a:pt x="3397949" y="562340"/>
                  </a:lnTo>
                  <a:lnTo>
                    <a:pt x="3408291" y="518610"/>
                  </a:lnTo>
                  <a:lnTo>
                    <a:pt x="3411878" y="472799"/>
                  </a:lnTo>
                  <a:lnTo>
                    <a:pt x="3411878" y="101726"/>
                  </a:lnTo>
                  <a:lnTo>
                    <a:pt x="3410909" y="75713"/>
                  </a:lnTo>
                  <a:lnTo>
                    <a:pt x="3407846" y="49932"/>
                  </a:lnTo>
                  <a:lnTo>
                    <a:pt x="3402458" y="24617"/>
                  </a:lnTo>
                  <a:lnTo>
                    <a:pt x="3394511" y="0"/>
                  </a:lnTo>
                  <a:lnTo>
                    <a:pt x="3423160" y="39891"/>
                  </a:lnTo>
                  <a:lnTo>
                    <a:pt x="3445064" y="84668"/>
                  </a:lnTo>
                  <a:lnTo>
                    <a:pt x="3459059" y="133632"/>
                  </a:lnTo>
                  <a:lnTo>
                    <a:pt x="3463982" y="186084"/>
                  </a:lnTo>
                  <a:lnTo>
                    <a:pt x="3463982" y="557158"/>
                  </a:lnTo>
                  <a:lnTo>
                    <a:pt x="3460213" y="603131"/>
                  </a:lnTo>
                  <a:lnTo>
                    <a:pt x="3449314" y="646856"/>
                  </a:lnTo>
                  <a:lnTo>
                    <a:pt x="3431894" y="687722"/>
                  </a:lnTo>
                  <a:lnTo>
                    <a:pt x="3408564" y="725121"/>
                  </a:lnTo>
                  <a:lnTo>
                    <a:pt x="3379934" y="758440"/>
                  </a:lnTo>
                  <a:lnTo>
                    <a:pt x="3351420" y="782941"/>
                  </a:lnTo>
                  <a:close/>
                </a:path>
                <a:path w="3464559" h="842645">
                  <a:moveTo>
                    <a:pt x="3178652" y="842489"/>
                  </a:moveTo>
                  <a:lnTo>
                    <a:pt x="205970" y="842489"/>
                  </a:lnTo>
                  <a:lnTo>
                    <a:pt x="158096" y="838697"/>
                  </a:lnTo>
                  <a:lnTo>
                    <a:pt x="113087" y="827642"/>
                  </a:lnTo>
                  <a:lnTo>
                    <a:pt x="71419" y="809797"/>
                  </a:lnTo>
                  <a:lnTo>
                    <a:pt x="33565" y="785641"/>
                  </a:lnTo>
                  <a:lnTo>
                    <a:pt x="0" y="755648"/>
                  </a:lnTo>
                  <a:lnTo>
                    <a:pt x="30626" y="767240"/>
                  </a:lnTo>
                  <a:lnTo>
                    <a:pt x="62649" y="775808"/>
                  </a:lnTo>
                  <a:lnTo>
                    <a:pt x="95601" y="781119"/>
                  </a:lnTo>
                  <a:lnTo>
                    <a:pt x="129020" y="782941"/>
                  </a:lnTo>
                  <a:lnTo>
                    <a:pt x="3351420" y="782941"/>
                  </a:lnTo>
                  <a:lnTo>
                    <a:pt x="3346615" y="787070"/>
                  </a:lnTo>
                  <a:lnTo>
                    <a:pt x="3309217" y="810400"/>
                  </a:lnTo>
                  <a:lnTo>
                    <a:pt x="3268350" y="827820"/>
                  </a:lnTo>
                  <a:lnTo>
                    <a:pt x="3224625" y="838720"/>
                  </a:lnTo>
                  <a:lnTo>
                    <a:pt x="3178652" y="842489"/>
                  </a:lnTo>
                  <a:close/>
                </a:path>
              </a:pathLst>
            </a:custGeom>
            <a:solidFill>
              <a:srgbClr val="181818"/>
            </a:solidFill>
          </p:spPr>
          <p:txBody>
            <a:bodyPr wrap="square" lIns="0" tIns="0" rIns="0" bIns="0" rtlCol="0"/>
            <a:lstStyle/>
            <a:p>
              <a:endParaRPr/>
            </a:p>
          </p:txBody>
        </p:sp>
        <p:sp>
          <p:nvSpPr>
            <p:cNvPr id="22" name="object 22"/>
            <p:cNvSpPr/>
            <p:nvPr/>
          </p:nvSpPr>
          <p:spPr>
            <a:xfrm>
              <a:off x="12224473" y="6711104"/>
              <a:ext cx="3541395" cy="942340"/>
            </a:xfrm>
            <a:custGeom>
              <a:avLst/>
              <a:gdLst/>
              <a:ahLst/>
              <a:cxnLst/>
              <a:rect l="l" t="t" r="r" b="b"/>
              <a:pathLst>
                <a:path w="3541394" h="942340">
                  <a:moveTo>
                    <a:pt x="3255567" y="941735"/>
                  </a:moveTo>
                  <a:lnTo>
                    <a:pt x="285331" y="941735"/>
                  </a:lnTo>
                  <a:lnTo>
                    <a:pt x="239358" y="938033"/>
                  </a:lnTo>
                  <a:lnTo>
                    <a:pt x="195633" y="927305"/>
                  </a:lnTo>
                  <a:lnTo>
                    <a:pt x="154766" y="910115"/>
                  </a:lnTo>
                  <a:lnTo>
                    <a:pt x="117367" y="887031"/>
                  </a:lnTo>
                  <a:lnTo>
                    <a:pt x="84048" y="858617"/>
                  </a:lnTo>
                  <a:lnTo>
                    <a:pt x="55418" y="825439"/>
                  </a:lnTo>
                  <a:lnTo>
                    <a:pt x="32088" y="788063"/>
                  </a:lnTo>
                  <a:lnTo>
                    <a:pt x="14668" y="747055"/>
                  </a:lnTo>
                  <a:lnTo>
                    <a:pt x="3768" y="702980"/>
                  </a:lnTo>
                  <a:lnTo>
                    <a:pt x="0" y="656404"/>
                  </a:lnTo>
                  <a:lnTo>
                    <a:pt x="0" y="285331"/>
                  </a:lnTo>
                  <a:lnTo>
                    <a:pt x="3768" y="239358"/>
                  </a:lnTo>
                  <a:lnTo>
                    <a:pt x="14668" y="195632"/>
                  </a:lnTo>
                  <a:lnTo>
                    <a:pt x="32088" y="154766"/>
                  </a:lnTo>
                  <a:lnTo>
                    <a:pt x="55418" y="117367"/>
                  </a:lnTo>
                  <a:lnTo>
                    <a:pt x="84048" y="84048"/>
                  </a:lnTo>
                  <a:lnTo>
                    <a:pt x="117367" y="55418"/>
                  </a:lnTo>
                  <a:lnTo>
                    <a:pt x="154766" y="32088"/>
                  </a:lnTo>
                  <a:lnTo>
                    <a:pt x="195633" y="14668"/>
                  </a:lnTo>
                  <a:lnTo>
                    <a:pt x="239358" y="3768"/>
                  </a:lnTo>
                  <a:lnTo>
                    <a:pt x="285331" y="0"/>
                  </a:lnTo>
                  <a:lnTo>
                    <a:pt x="3255567" y="0"/>
                  </a:lnTo>
                  <a:lnTo>
                    <a:pt x="3301540" y="3768"/>
                  </a:lnTo>
                  <a:lnTo>
                    <a:pt x="3345265" y="14668"/>
                  </a:lnTo>
                  <a:lnTo>
                    <a:pt x="3386132" y="32088"/>
                  </a:lnTo>
                  <a:lnTo>
                    <a:pt x="3423530" y="55418"/>
                  </a:lnTo>
                  <a:lnTo>
                    <a:pt x="3456849" y="84048"/>
                  </a:lnTo>
                  <a:lnTo>
                    <a:pt x="3485479" y="117367"/>
                  </a:lnTo>
                  <a:lnTo>
                    <a:pt x="3508809" y="154766"/>
                  </a:lnTo>
                  <a:lnTo>
                    <a:pt x="3526229" y="195632"/>
                  </a:lnTo>
                  <a:lnTo>
                    <a:pt x="3537129" y="239358"/>
                  </a:lnTo>
                  <a:lnTo>
                    <a:pt x="3540897" y="285331"/>
                  </a:lnTo>
                  <a:lnTo>
                    <a:pt x="3540897" y="656404"/>
                  </a:lnTo>
                  <a:lnTo>
                    <a:pt x="3537129" y="702377"/>
                  </a:lnTo>
                  <a:lnTo>
                    <a:pt x="3526229" y="746102"/>
                  </a:lnTo>
                  <a:lnTo>
                    <a:pt x="3508809" y="786968"/>
                  </a:lnTo>
                  <a:lnTo>
                    <a:pt x="3485479" y="824367"/>
                  </a:lnTo>
                  <a:lnTo>
                    <a:pt x="3456849" y="857686"/>
                  </a:lnTo>
                  <a:lnTo>
                    <a:pt x="3423530" y="886316"/>
                  </a:lnTo>
                  <a:lnTo>
                    <a:pt x="3386132" y="909646"/>
                  </a:lnTo>
                  <a:lnTo>
                    <a:pt x="3345265" y="927066"/>
                  </a:lnTo>
                  <a:lnTo>
                    <a:pt x="3301540" y="937966"/>
                  </a:lnTo>
                  <a:lnTo>
                    <a:pt x="3255567" y="941735"/>
                  </a:lnTo>
                  <a:close/>
                </a:path>
              </a:pathLst>
            </a:custGeom>
            <a:solidFill>
              <a:srgbClr val="D9FAB0"/>
            </a:solidFill>
          </p:spPr>
          <p:txBody>
            <a:bodyPr wrap="square" lIns="0" tIns="0" rIns="0" bIns="0" rtlCol="0"/>
            <a:lstStyle/>
            <a:p>
              <a:endParaRPr dirty="0"/>
            </a:p>
          </p:txBody>
        </p:sp>
        <p:sp>
          <p:nvSpPr>
            <p:cNvPr id="23" name="object 23"/>
            <p:cNvSpPr/>
            <p:nvPr/>
          </p:nvSpPr>
          <p:spPr>
            <a:xfrm>
              <a:off x="12199663" y="6686293"/>
              <a:ext cx="3667760" cy="1067435"/>
            </a:xfrm>
            <a:custGeom>
              <a:avLst/>
              <a:gdLst/>
              <a:ahLst/>
              <a:cxnLst/>
              <a:rect l="l" t="t" r="r" b="b"/>
              <a:pathLst>
                <a:path w="3667759" h="1067434">
                  <a:moveTo>
                    <a:pt x="3427544" y="1066889"/>
                  </a:moveTo>
                  <a:lnTo>
                    <a:pt x="318765" y="1066889"/>
                  </a:lnTo>
                  <a:lnTo>
                    <a:pt x="296698" y="1061885"/>
                  </a:lnTo>
                  <a:lnTo>
                    <a:pt x="254400" y="1045443"/>
                  </a:lnTo>
                  <a:lnTo>
                    <a:pt x="215559" y="1023402"/>
                  </a:lnTo>
                  <a:lnTo>
                    <a:pt x="180604" y="996326"/>
                  </a:lnTo>
                  <a:lnTo>
                    <a:pt x="149961" y="964780"/>
                  </a:lnTo>
                  <a:lnTo>
                    <a:pt x="124056" y="929328"/>
                  </a:lnTo>
                  <a:lnTo>
                    <a:pt x="89022" y="898199"/>
                  </a:lnTo>
                  <a:lnTo>
                    <a:pt x="58812" y="862246"/>
                  </a:lnTo>
                  <a:lnTo>
                    <a:pt x="34115" y="822019"/>
                  </a:lnTo>
                  <a:lnTo>
                    <a:pt x="15621" y="778071"/>
                  </a:lnTo>
                  <a:lnTo>
                    <a:pt x="4020" y="730952"/>
                  </a:lnTo>
                  <a:lnTo>
                    <a:pt x="0" y="681217"/>
                  </a:lnTo>
                  <a:lnTo>
                    <a:pt x="0" y="310140"/>
                  </a:lnTo>
                  <a:lnTo>
                    <a:pt x="3364" y="264331"/>
                  </a:lnTo>
                  <a:lnTo>
                    <a:pt x="13138" y="220601"/>
                  </a:lnTo>
                  <a:lnTo>
                    <a:pt x="28839" y="179432"/>
                  </a:lnTo>
                  <a:lnTo>
                    <a:pt x="49987" y="141305"/>
                  </a:lnTo>
                  <a:lnTo>
                    <a:pt x="76102" y="106701"/>
                  </a:lnTo>
                  <a:lnTo>
                    <a:pt x="106701" y="76102"/>
                  </a:lnTo>
                  <a:lnTo>
                    <a:pt x="141305" y="49988"/>
                  </a:lnTo>
                  <a:lnTo>
                    <a:pt x="179432" y="28839"/>
                  </a:lnTo>
                  <a:lnTo>
                    <a:pt x="220601" y="13138"/>
                  </a:lnTo>
                  <a:lnTo>
                    <a:pt x="264331" y="3364"/>
                  </a:lnTo>
                  <a:lnTo>
                    <a:pt x="310142" y="0"/>
                  </a:lnTo>
                  <a:lnTo>
                    <a:pt x="3280378" y="0"/>
                  </a:lnTo>
                  <a:lnTo>
                    <a:pt x="3334837" y="4812"/>
                  </a:lnTo>
                  <a:lnTo>
                    <a:pt x="3386056" y="18654"/>
                  </a:lnTo>
                  <a:lnTo>
                    <a:pt x="3399286" y="24811"/>
                  </a:lnTo>
                  <a:lnTo>
                    <a:pt x="310142" y="24811"/>
                  </a:lnTo>
                  <a:lnTo>
                    <a:pt x="264169" y="28579"/>
                  </a:lnTo>
                  <a:lnTo>
                    <a:pt x="220444" y="39479"/>
                  </a:lnTo>
                  <a:lnTo>
                    <a:pt x="179577" y="56899"/>
                  </a:lnTo>
                  <a:lnTo>
                    <a:pt x="142178" y="80229"/>
                  </a:lnTo>
                  <a:lnTo>
                    <a:pt x="108859" y="108859"/>
                  </a:lnTo>
                  <a:lnTo>
                    <a:pt x="80229" y="142178"/>
                  </a:lnTo>
                  <a:lnTo>
                    <a:pt x="56899" y="179577"/>
                  </a:lnTo>
                  <a:lnTo>
                    <a:pt x="39479" y="220443"/>
                  </a:lnTo>
                  <a:lnTo>
                    <a:pt x="28579" y="264169"/>
                  </a:lnTo>
                  <a:lnTo>
                    <a:pt x="24811" y="310140"/>
                  </a:lnTo>
                  <a:lnTo>
                    <a:pt x="24811" y="681217"/>
                  </a:lnTo>
                  <a:lnTo>
                    <a:pt x="28579" y="727791"/>
                  </a:lnTo>
                  <a:lnTo>
                    <a:pt x="39479" y="771866"/>
                  </a:lnTo>
                  <a:lnTo>
                    <a:pt x="56899" y="812874"/>
                  </a:lnTo>
                  <a:lnTo>
                    <a:pt x="80229" y="850250"/>
                  </a:lnTo>
                  <a:lnTo>
                    <a:pt x="108859" y="883428"/>
                  </a:lnTo>
                  <a:lnTo>
                    <a:pt x="142178" y="911842"/>
                  </a:lnTo>
                  <a:lnTo>
                    <a:pt x="179577" y="934926"/>
                  </a:lnTo>
                  <a:lnTo>
                    <a:pt x="220444" y="952116"/>
                  </a:lnTo>
                  <a:lnTo>
                    <a:pt x="264169" y="962844"/>
                  </a:lnTo>
                  <a:lnTo>
                    <a:pt x="279322" y="964064"/>
                  </a:lnTo>
                  <a:lnTo>
                    <a:pt x="183603" y="964064"/>
                  </a:lnTo>
                  <a:lnTo>
                    <a:pt x="217172" y="994057"/>
                  </a:lnTo>
                  <a:lnTo>
                    <a:pt x="255048" y="1018213"/>
                  </a:lnTo>
                  <a:lnTo>
                    <a:pt x="296776" y="1036057"/>
                  </a:lnTo>
                  <a:lnTo>
                    <a:pt x="341901" y="1047113"/>
                  </a:lnTo>
                  <a:lnTo>
                    <a:pt x="389966" y="1050904"/>
                  </a:lnTo>
                  <a:lnTo>
                    <a:pt x="3477440" y="1050904"/>
                  </a:lnTo>
                  <a:lnTo>
                    <a:pt x="3446833" y="1062578"/>
                  </a:lnTo>
                  <a:lnTo>
                    <a:pt x="3427544" y="1066889"/>
                  </a:lnTo>
                  <a:close/>
                </a:path>
                <a:path w="3667759" h="1067434">
                  <a:moveTo>
                    <a:pt x="3403006" y="966546"/>
                  </a:moveTo>
                  <a:lnTo>
                    <a:pt x="3280378" y="966546"/>
                  </a:lnTo>
                  <a:lnTo>
                    <a:pt x="3326351" y="962777"/>
                  </a:lnTo>
                  <a:lnTo>
                    <a:pt x="3370076" y="951877"/>
                  </a:lnTo>
                  <a:lnTo>
                    <a:pt x="3410943" y="934457"/>
                  </a:lnTo>
                  <a:lnTo>
                    <a:pt x="3448341" y="911127"/>
                  </a:lnTo>
                  <a:lnTo>
                    <a:pt x="3481660" y="882497"/>
                  </a:lnTo>
                  <a:lnTo>
                    <a:pt x="3510290" y="849178"/>
                  </a:lnTo>
                  <a:lnTo>
                    <a:pt x="3533620" y="811779"/>
                  </a:lnTo>
                  <a:lnTo>
                    <a:pt x="3551040" y="770913"/>
                  </a:lnTo>
                  <a:lnTo>
                    <a:pt x="3561939" y="727188"/>
                  </a:lnTo>
                  <a:lnTo>
                    <a:pt x="3565708" y="681217"/>
                  </a:lnTo>
                  <a:lnTo>
                    <a:pt x="3565708" y="310140"/>
                  </a:lnTo>
                  <a:lnTo>
                    <a:pt x="3561939" y="264169"/>
                  </a:lnTo>
                  <a:lnTo>
                    <a:pt x="3551040" y="220443"/>
                  </a:lnTo>
                  <a:lnTo>
                    <a:pt x="3533620" y="179577"/>
                  </a:lnTo>
                  <a:lnTo>
                    <a:pt x="3510290" y="142178"/>
                  </a:lnTo>
                  <a:lnTo>
                    <a:pt x="3481660" y="108859"/>
                  </a:lnTo>
                  <a:lnTo>
                    <a:pt x="3448341" y="80229"/>
                  </a:lnTo>
                  <a:lnTo>
                    <a:pt x="3410943" y="56899"/>
                  </a:lnTo>
                  <a:lnTo>
                    <a:pt x="3370076" y="39479"/>
                  </a:lnTo>
                  <a:lnTo>
                    <a:pt x="3326351" y="28579"/>
                  </a:lnTo>
                  <a:lnTo>
                    <a:pt x="3280378" y="24811"/>
                  </a:lnTo>
                  <a:lnTo>
                    <a:pt x="3399286" y="24811"/>
                  </a:lnTo>
                  <a:lnTo>
                    <a:pt x="3433278" y="40628"/>
                  </a:lnTo>
                  <a:lnTo>
                    <a:pt x="3475745" y="69839"/>
                  </a:lnTo>
                  <a:lnTo>
                    <a:pt x="3512697" y="105391"/>
                  </a:lnTo>
                  <a:lnTo>
                    <a:pt x="3543378" y="146387"/>
                  </a:lnTo>
                  <a:lnTo>
                    <a:pt x="3578413" y="177516"/>
                  </a:lnTo>
                  <a:lnTo>
                    <a:pt x="3604377" y="208415"/>
                  </a:lnTo>
                  <a:lnTo>
                    <a:pt x="3575634" y="208415"/>
                  </a:lnTo>
                  <a:lnTo>
                    <a:pt x="3582534" y="233033"/>
                  </a:lnTo>
                  <a:lnTo>
                    <a:pt x="3588038" y="258348"/>
                  </a:lnTo>
                  <a:lnTo>
                    <a:pt x="3591682" y="284129"/>
                  </a:lnTo>
                  <a:lnTo>
                    <a:pt x="3593000" y="310140"/>
                  </a:lnTo>
                  <a:lnTo>
                    <a:pt x="3593000" y="681217"/>
                  </a:lnTo>
                  <a:lnTo>
                    <a:pt x="3589636" y="727025"/>
                  </a:lnTo>
                  <a:lnTo>
                    <a:pt x="3579862" y="770756"/>
                  </a:lnTo>
                  <a:lnTo>
                    <a:pt x="3564161" y="811925"/>
                  </a:lnTo>
                  <a:lnTo>
                    <a:pt x="3543013" y="850051"/>
                  </a:lnTo>
                  <a:lnTo>
                    <a:pt x="3516898" y="884655"/>
                  </a:lnTo>
                  <a:lnTo>
                    <a:pt x="3486299" y="915254"/>
                  </a:lnTo>
                  <a:lnTo>
                    <a:pt x="3451695" y="941369"/>
                  </a:lnTo>
                  <a:lnTo>
                    <a:pt x="3413569" y="962517"/>
                  </a:lnTo>
                  <a:lnTo>
                    <a:pt x="3403006" y="966546"/>
                  </a:lnTo>
                  <a:close/>
                </a:path>
                <a:path w="3667759" h="1067434">
                  <a:moveTo>
                    <a:pt x="3477440" y="1050904"/>
                  </a:moveTo>
                  <a:lnTo>
                    <a:pt x="3357292" y="1050904"/>
                  </a:lnTo>
                  <a:lnTo>
                    <a:pt x="3403335" y="1047136"/>
                  </a:lnTo>
                  <a:lnTo>
                    <a:pt x="3447249" y="1036236"/>
                  </a:lnTo>
                  <a:lnTo>
                    <a:pt x="3488394" y="1018816"/>
                  </a:lnTo>
                  <a:lnTo>
                    <a:pt x="3526130" y="995486"/>
                  </a:lnTo>
                  <a:lnTo>
                    <a:pt x="3559816" y="966856"/>
                  </a:lnTo>
                  <a:lnTo>
                    <a:pt x="3588813" y="933537"/>
                  </a:lnTo>
                  <a:lnTo>
                    <a:pt x="3612481" y="896138"/>
                  </a:lnTo>
                  <a:lnTo>
                    <a:pt x="3630179" y="855272"/>
                  </a:lnTo>
                  <a:lnTo>
                    <a:pt x="3641171" y="811925"/>
                  </a:lnTo>
                  <a:lnTo>
                    <a:pt x="3645105" y="765574"/>
                  </a:lnTo>
                  <a:lnTo>
                    <a:pt x="3645105" y="394500"/>
                  </a:lnTo>
                  <a:lnTo>
                    <a:pt x="3640182" y="342047"/>
                  </a:lnTo>
                  <a:lnTo>
                    <a:pt x="3626187" y="293084"/>
                  </a:lnTo>
                  <a:lnTo>
                    <a:pt x="3604283" y="248307"/>
                  </a:lnTo>
                  <a:lnTo>
                    <a:pt x="3575634" y="208415"/>
                  </a:lnTo>
                  <a:lnTo>
                    <a:pt x="3604377" y="208415"/>
                  </a:lnTo>
                  <a:lnTo>
                    <a:pt x="3633320" y="253696"/>
                  </a:lnTo>
                  <a:lnTo>
                    <a:pt x="3651813" y="297644"/>
                  </a:lnTo>
                  <a:lnTo>
                    <a:pt x="3663415" y="344763"/>
                  </a:lnTo>
                  <a:lnTo>
                    <a:pt x="3667435" y="394500"/>
                  </a:lnTo>
                  <a:lnTo>
                    <a:pt x="3667435" y="765574"/>
                  </a:lnTo>
                  <a:lnTo>
                    <a:pt x="3664071" y="811384"/>
                  </a:lnTo>
                  <a:lnTo>
                    <a:pt x="3654297" y="855115"/>
                  </a:lnTo>
                  <a:lnTo>
                    <a:pt x="3638595" y="896284"/>
                  </a:lnTo>
                  <a:lnTo>
                    <a:pt x="3617412" y="934457"/>
                  </a:lnTo>
                  <a:lnTo>
                    <a:pt x="3591333" y="969014"/>
                  </a:lnTo>
                  <a:lnTo>
                    <a:pt x="3560733" y="999613"/>
                  </a:lnTo>
                  <a:lnTo>
                    <a:pt x="3526129" y="1025728"/>
                  </a:lnTo>
                  <a:lnTo>
                    <a:pt x="3488002" y="1046876"/>
                  </a:lnTo>
                  <a:lnTo>
                    <a:pt x="3477440" y="1050904"/>
                  </a:lnTo>
                  <a:close/>
                </a:path>
                <a:path w="3667759" h="1067434">
                  <a:moveTo>
                    <a:pt x="3282859" y="991357"/>
                  </a:moveTo>
                  <a:lnTo>
                    <a:pt x="312623" y="991357"/>
                  </a:lnTo>
                  <a:lnTo>
                    <a:pt x="278158" y="989535"/>
                  </a:lnTo>
                  <a:lnTo>
                    <a:pt x="245322" y="984224"/>
                  </a:lnTo>
                  <a:lnTo>
                    <a:pt x="213881" y="975656"/>
                  </a:lnTo>
                  <a:lnTo>
                    <a:pt x="183603" y="964064"/>
                  </a:lnTo>
                  <a:lnTo>
                    <a:pt x="279322" y="964064"/>
                  </a:lnTo>
                  <a:lnTo>
                    <a:pt x="310142" y="966546"/>
                  </a:lnTo>
                  <a:lnTo>
                    <a:pt x="3403006" y="966546"/>
                  </a:lnTo>
                  <a:lnTo>
                    <a:pt x="3372400" y="978219"/>
                  </a:lnTo>
                  <a:lnTo>
                    <a:pt x="3328670" y="987992"/>
                  </a:lnTo>
                  <a:lnTo>
                    <a:pt x="3282859" y="991357"/>
                  </a:lnTo>
                  <a:close/>
                </a:path>
              </a:pathLst>
            </a:custGeom>
            <a:solidFill>
              <a:srgbClr val="181818"/>
            </a:solidFill>
          </p:spPr>
          <p:txBody>
            <a:bodyPr wrap="square" lIns="0" tIns="0" rIns="0" bIns="0" rtlCol="0"/>
            <a:lstStyle/>
            <a:p>
              <a:endParaRPr/>
            </a:p>
          </p:txBody>
        </p:sp>
      </p:grpSp>
      <p:grpSp>
        <p:nvGrpSpPr>
          <p:cNvPr id="24" name="object 24"/>
          <p:cNvGrpSpPr/>
          <p:nvPr/>
        </p:nvGrpSpPr>
        <p:grpSpPr>
          <a:xfrm>
            <a:off x="5024984" y="6373153"/>
            <a:ext cx="3023870" cy="1067435"/>
            <a:chOff x="12521463" y="3478823"/>
            <a:chExt cx="3023870" cy="1067435"/>
          </a:xfrm>
        </p:grpSpPr>
        <p:sp>
          <p:nvSpPr>
            <p:cNvPr id="25" name="object 25"/>
            <p:cNvSpPr/>
            <p:nvPr/>
          </p:nvSpPr>
          <p:spPr>
            <a:xfrm>
              <a:off x="12702587" y="3687238"/>
              <a:ext cx="2820670" cy="842644"/>
            </a:xfrm>
            <a:custGeom>
              <a:avLst/>
              <a:gdLst/>
              <a:ahLst/>
              <a:cxnLst/>
              <a:rect l="l" t="t" r="r" b="b"/>
              <a:pathLst>
                <a:path w="2820669" h="842645">
                  <a:moveTo>
                    <a:pt x="2707819" y="782941"/>
                  </a:moveTo>
                  <a:lnTo>
                    <a:pt x="2460617" y="782941"/>
                  </a:lnTo>
                  <a:lnTo>
                    <a:pt x="2503573" y="779577"/>
                  </a:lnTo>
                  <a:lnTo>
                    <a:pt x="2545411" y="769803"/>
                  </a:lnTo>
                  <a:lnTo>
                    <a:pt x="2585505" y="754102"/>
                  </a:lnTo>
                  <a:lnTo>
                    <a:pt x="2623227" y="732953"/>
                  </a:lnTo>
                  <a:lnTo>
                    <a:pt x="2657952" y="706839"/>
                  </a:lnTo>
                  <a:lnTo>
                    <a:pt x="2689052" y="676240"/>
                  </a:lnTo>
                  <a:lnTo>
                    <a:pt x="2715903" y="641636"/>
                  </a:lnTo>
                  <a:lnTo>
                    <a:pt x="2737877" y="603509"/>
                  </a:lnTo>
                  <a:lnTo>
                    <a:pt x="2754349" y="562340"/>
                  </a:lnTo>
                  <a:lnTo>
                    <a:pt x="2764691" y="518610"/>
                  </a:lnTo>
                  <a:lnTo>
                    <a:pt x="2768277" y="472799"/>
                  </a:lnTo>
                  <a:lnTo>
                    <a:pt x="2768277" y="101726"/>
                  </a:lnTo>
                  <a:lnTo>
                    <a:pt x="2767308" y="75713"/>
                  </a:lnTo>
                  <a:lnTo>
                    <a:pt x="2764245" y="49932"/>
                  </a:lnTo>
                  <a:lnTo>
                    <a:pt x="2758857" y="24617"/>
                  </a:lnTo>
                  <a:lnTo>
                    <a:pt x="2750909" y="0"/>
                  </a:lnTo>
                  <a:lnTo>
                    <a:pt x="2779559" y="39891"/>
                  </a:lnTo>
                  <a:lnTo>
                    <a:pt x="2801463" y="84668"/>
                  </a:lnTo>
                  <a:lnTo>
                    <a:pt x="2815458" y="133632"/>
                  </a:lnTo>
                  <a:lnTo>
                    <a:pt x="2820382" y="186085"/>
                  </a:lnTo>
                  <a:lnTo>
                    <a:pt x="2820382" y="557158"/>
                  </a:lnTo>
                  <a:lnTo>
                    <a:pt x="2816613" y="603131"/>
                  </a:lnTo>
                  <a:lnTo>
                    <a:pt x="2805713" y="646856"/>
                  </a:lnTo>
                  <a:lnTo>
                    <a:pt x="2788293" y="687723"/>
                  </a:lnTo>
                  <a:lnTo>
                    <a:pt x="2764963" y="725121"/>
                  </a:lnTo>
                  <a:lnTo>
                    <a:pt x="2736333" y="758440"/>
                  </a:lnTo>
                  <a:lnTo>
                    <a:pt x="2707819" y="782941"/>
                  </a:lnTo>
                  <a:close/>
                </a:path>
                <a:path w="2820669" h="842645">
                  <a:moveTo>
                    <a:pt x="2535052" y="842489"/>
                  </a:moveTo>
                  <a:lnTo>
                    <a:pt x="201867" y="842489"/>
                  </a:lnTo>
                  <a:lnTo>
                    <a:pt x="155995" y="838698"/>
                  </a:lnTo>
                  <a:lnTo>
                    <a:pt x="112201" y="827642"/>
                  </a:lnTo>
                  <a:lnTo>
                    <a:pt x="71156" y="809797"/>
                  </a:lnTo>
                  <a:lnTo>
                    <a:pt x="33532" y="785641"/>
                  </a:lnTo>
                  <a:lnTo>
                    <a:pt x="0" y="755649"/>
                  </a:lnTo>
                  <a:lnTo>
                    <a:pt x="30625" y="767241"/>
                  </a:lnTo>
                  <a:lnTo>
                    <a:pt x="62647" y="775808"/>
                  </a:lnTo>
                  <a:lnTo>
                    <a:pt x="95600" y="781119"/>
                  </a:lnTo>
                  <a:lnTo>
                    <a:pt x="129019" y="782941"/>
                  </a:lnTo>
                  <a:lnTo>
                    <a:pt x="2707819" y="782941"/>
                  </a:lnTo>
                  <a:lnTo>
                    <a:pt x="2703014" y="787070"/>
                  </a:lnTo>
                  <a:lnTo>
                    <a:pt x="2665616" y="810400"/>
                  </a:lnTo>
                  <a:lnTo>
                    <a:pt x="2624749" y="827820"/>
                  </a:lnTo>
                  <a:lnTo>
                    <a:pt x="2581024" y="838720"/>
                  </a:lnTo>
                  <a:lnTo>
                    <a:pt x="2535052" y="842489"/>
                  </a:lnTo>
                  <a:close/>
                </a:path>
              </a:pathLst>
            </a:custGeom>
            <a:solidFill>
              <a:srgbClr val="181818"/>
            </a:solidFill>
          </p:spPr>
          <p:txBody>
            <a:bodyPr wrap="square" lIns="0" tIns="0" rIns="0" bIns="0" rtlCol="0"/>
            <a:lstStyle/>
            <a:p>
              <a:endParaRPr/>
            </a:p>
          </p:txBody>
        </p:sp>
        <p:sp>
          <p:nvSpPr>
            <p:cNvPr id="26" name="object 26"/>
            <p:cNvSpPr/>
            <p:nvPr/>
          </p:nvSpPr>
          <p:spPr>
            <a:xfrm>
              <a:off x="12546274" y="3503634"/>
              <a:ext cx="2897505" cy="942340"/>
            </a:xfrm>
            <a:custGeom>
              <a:avLst/>
              <a:gdLst/>
              <a:ahLst/>
              <a:cxnLst/>
              <a:rect l="l" t="t" r="r" b="b"/>
              <a:pathLst>
                <a:path w="2897505" h="942339">
                  <a:moveTo>
                    <a:pt x="2611968" y="941734"/>
                  </a:moveTo>
                  <a:lnTo>
                    <a:pt x="285331" y="941734"/>
                  </a:lnTo>
                  <a:lnTo>
                    <a:pt x="239358" y="938032"/>
                  </a:lnTo>
                  <a:lnTo>
                    <a:pt x="195633" y="927304"/>
                  </a:lnTo>
                  <a:lnTo>
                    <a:pt x="154766" y="910114"/>
                  </a:lnTo>
                  <a:lnTo>
                    <a:pt x="117367" y="887030"/>
                  </a:lnTo>
                  <a:lnTo>
                    <a:pt x="84048" y="858616"/>
                  </a:lnTo>
                  <a:lnTo>
                    <a:pt x="55418" y="825438"/>
                  </a:lnTo>
                  <a:lnTo>
                    <a:pt x="32088" y="788062"/>
                  </a:lnTo>
                  <a:lnTo>
                    <a:pt x="14668" y="747054"/>
                  </a:lnTo>
                  <a:lnTo>
                    <a:pt x="3768" y="702979"/>
                  </a:lnTo>
                  <a:lnTo>
                    <a:pt x="0" y="656403"/>
                  </a:lnTo>
                  <a:lnTo>
                    <a:pt x="0" y="285330"/>
                  </a:lnTo>
                  <a:lnTo>
                    <a:pt x="3768" y="239357"/>
                  </a:lnTo>
                  <a:lnTo>
                    <a:pt x="14668" y="195632"/>
                  </a:lnTo>
                  <a:lnTo>
                    <a:pt x="32088" y="154765"/>
                  </a:lnTo>
                  <a:lnTo>
                    <a:pt x="55418" y="117367"/>
                  </a:lnTo>
                  <a:lnTo>
                    <a:pt x="84048" y="84048"/>
                  </a:lnTo>
                  <a:lnTo>
                    <a:pt x="117367" y="55418"/>
                  </a:lnTo>
                  <a:lnTo>
                    <a:pt x="154766" y="32088"/>
                  </a:lnTo>
                  <a:lnTo>
                    <a:pt x="195633" y="14668"/>
                  </a:lnTo>
                  <a:lnTo>
                    <a:pt x="239358" y="3768"/>
                  </a:lnTo>
                  <a:lnTo>
                    <a:pt x="285331" y="0"/>
                  </a:lnTo>
                  <a:lnTo>
                    <a:pt x="2611968" y="0"/>
                  </a:lnTo>
                  <a:lnTo>
                    <a:pt x="2657940" y="3768"/>
                  </a:lnTo>
                  <a:lnTo>
                    <a:pt x="2701665" y="14668"/>
                  </a:lnTo>
                  <a:lnTo>
                    <a:pt x="2742532" y="32088"/>
                  </a:lnTo>
                  <a:lnTo>
                    <a:pt x="2779930" y="55418"/>
                  </a:lnTo>
                  <a:lnTo>
                    <a:pt x="2813249" y="84048"/>
                  </a:lnTo>
                  <a:lnTo>
                    <a:pt x="2841879" y="117367"/>
                  </a:lnTo>
                  <a:lnTo>
                    <a:pt x="2865209" y="154765"/>
                  </a:lnTo>
                  <a:lnTo>
                    <a:pt x="2882629" y="195632"/>
                  </a:lnTo>
                  <a:lnTo>
                    <a:pt x="2893529" y="239357"/>
                  </a:lnTo>
                  <a:lnTo>
                    <a:pt x="2897298" y="285330"/>
                  </a:lnTo>
                  <a:lnTo>
                    <a:pt x="2897298" y="656403"/>
                  </a:lnTo>
                  <a:lnTo>
                    <a:pt x="2893529" y="702376"/>
                  </a:lnTo>
                  <a:lnTo>
                    <a:pt x="2882629" y="746101"/>
                  </a:lnTo>
                  <a:lnTo>
                    <a:pt x="2865209" y="786968"/>
                  </a:lnTo>
                  <a:lnTo>
                    <a:pt x="2841879" y="824366"/>
                  </a:lnTo>
                  <a:lnTo>
                    <a:pt x="2813249" y="857686"/>
                  </a:lnTo>
                  <a:lnTo>
                    <a:pt x="2779930" y="886315"/>
                  </a:lnTo>
                  <a:lnTo>
                    <a:pt x="2742532" y="909645"/>
                  </a:lnTo>
                  <a:lnTo>
                    <a:pt x="2701665" y="927066"/>
                  </a:lnTo>
                  <a:lnTo>
                    <a:pt x="2657940" y="937965"/>
                  </a:lnTo>
                  <a:lnTo>
                    <a:pt x="2611968" y="941734"/>
                  </a:lnTo>
                  <a:close/>
                </a:path>
              </a:pathLst>
            </a:custGeom>
            <a:solidFill>
              <a:srgbClr val="FFFAEC"/>
            </a:solidFill>
          </p:spPr>
          <p:txBody>
            <a:bodyPr wrap="square" lIns="0" tIns="0" rIns="0" bIns="0" rtlCol="0"/>
            <a:lstStyle/>
            <a:p>
              <a:endParaRPr lang="en-IN" dirty="0"/>
            </a:p>
            <a:p>
              <a:r>
                <a:rPr lang="en-IN" sz="2400" b="1" dirty="0"/>
                <a:t>          Pre-Processing</a:t>
              </a:r>
              <a:endParaRPr sz="2400" b="1" dirty="0"/>
            </a:p>
          </p:txBody>
        </p:sp>
        <p:sp>
          <p:nvSpPr>
            <p:cNvPr id="27" name="object 27"/>
            <p:cNvSpPr/>
            <p:nvPr/>
          </p:nvSpPr>
          <p:spPr>
            <a:xfrm>
              <a:off x="12521463" y="3478823"/>
              <a:ext cx="3023870" cy="1067435"/>
            </a:xfrm>
            <a:custGeom>
              <a:avLst/>
              <a:gdLst/>
              <a:ahLst/>
              <a:cxnLst/>
              <a:rect l="l" t="t" r="r" b="b"/>
              <a:pathLst>
                <a:path w="3023869" h="1067435">
                  <a:moveTo>
                    <a:pt x="2783941" y="1066889"/>
                  </a:moveTo>
                  <a:lnTo>
                    <a:pt x="316836" y="1066889"/>
                  </a:lnTo>
                  <a:lnTo>
                    <a:pt x="280835" y="1057061"/>
                  </a:lnTo>
                  <a:lnTo>
                    <a:pt x="233928" y="1035086"/>
                  </a:lnTo>
                  <a:lnTo>
                    <a:pt x="191622" y="1005876"/>
                  </a:lnTo>
                  <a:lnTo>
                    <a:pt x="154729" y="970324"/>
                  </a:lnTo>
                  <a:lnTo>
                    <a:pt x="124057" y="929328"/>
                  </a:lnTo>
                  <a:lnTo>
                    <a:pt x="89022" y="898199"/>
                  </a:lnTo>
                  <a:lnTo>
                    <a:pt x="58812" y="862245"/>
                  </a:lnTo>
                  <a:lnTo>
                    <a:pt x="34115" y="822019"/>
                  </a:lnTo>
                  <a:lnTo>
                    <a:pt x="15621" y="778071"/>
                  </a:lnTo>
                  <a:lnTo>
                    <a:pt x="4020" y="730952"/>
                  </a:lnTo>
                  <a:lnTo>
                    <a:pt x="0" y="681214"/>
                  </a:lnTo>
                  <a:lnTo>
                    <a:pt x="0" y="310141"/>
                  </a:lnTo>
                  <a:lnTo>
                    <a:pt x="3364" y="264330"/>
                  </a:lnTo>
                  <a:lnTo>
                    <a:pt x="13138" y="220600"/>
                  </a:lnTo>
                  <a:lnTo>
                    <a:pt x="28839" y="179431"/>
                  </a:lnTo>
                  <a:lnTo>
                    <a:pt x="49988" y="141304"/>
                  </a:lnTo>
                  <a:lnTo>
                    <a:pt x="76102" y="106701"/>
                  </a:lnTo>
                  <a:lnTo>
                    <a:pt x="106702" y="76101"/>
                  </a:lnTo>
                  <a:lnTo>
                    <a:pt x="141305" y="49987"/>
                  </a:lnTo>
                  <a:lnTo>
                    <a:pt x="179432" y="28839"/>
                  </a:lnTo>
                  <a:lnTo>
                    <a:pt x="220601" y="13137"/>
                  </a:lnTo>
                  <a:lnTo>
                    <a:pt x="264332" y="3364"/>
                  </a:lnTo>
                  <a:lnTo>
                    <a:pt x="310135" y="0"/>
                  </a:lnTo>
                  <a:lnTo>
                    <a:pt x="2636785" y="0"/>
                  </a:lnTo>
                  <a:lnTo>
                    <a:pt x="2691237" y="4812"/>
                  </a:lnTo>
                  <a:lnTo>
                    <a:pt x="2742457" y="18653"/>
                  </a:lnTo>
                  <a:lnTo>
                    <a:pt x="2755688" y="24810"/>
                  </a:lnTo>
                  <a:lnTo>
                    <a:pt x="310142" y="24810"/>
                  </a:lnTo>
                  <a:lnTo>
                    <a:pt x="264169" y="28579"/>
                  </a:lnTo>
                  <a:lnTo>
                    <a:pt x="220444" y="39479"/>
                  </a:lnTo>
                  <a:lnTo>
                    <a:pt x="179577" y="56899"/>
                  </a:lnTo>
                  <a:lnTo>
                    <a:pt x="142178" y="80229"/>
                  </a:lnTo>
                  <a:lnTo>
                    <a:pt x="108859" y="108859"/>
                  </a:lnTo>
                  <a:lnTo>
                    <a:pt x="80229" y="142178"/>
                  </a:lnTo>
                  <a:lnTo>
                    <a:pt x="56899" y="179576"/>
                  </a:lnTo>
                  <a:lnTo>
                    <a:pt x="39479" y="220443"/>
                  </a:lnTo>
                  <a:lnTo>
                    <a:pt x="28579" y="264168"/>
                  </a:lnTo>
                  <a:lnTo>
                    <a:pt x="24811" y="310141"/>
                  </a:lnTo>
                  <a:lnTo>
                    <a:pt x="24811" y="681214"/>
                  </a:lnTo>
                  <a:lnTo>
                    <a:pt x="28579" y="727790"/>
                  </a:lnTo>
                  <a:lnTo>
                    <a:pt x="39479" y="771865"/>
                  </a:lnTo>
                  <a:lnTo>
                    <a:pt x="56899" y="812873"/>
                  </a:lnTo>
                  <a:lnTo>
                    <a:pt x="80229" y="850249"/>
                  </a:lnTo>
                  <a:lnTo>
                    <a:pt x="108859" y="883427"/>
                  </a:lnTo>
                  <a:lnTo>
                    <a:pt x="142178" y="911841"/>
                  </a:lnTo>
                  <a:lnTo>
                    <a:pt x="179577" y="934925"/>
                  </a:lnTo>
                  <a:lnTo>
                    <a:pt x="220444" y="952115"/>
                  </a:lnTo>
                  <a:lnTo>
                    <a:pt x="264169" y="962843"/>
                  </a:lnTo>
                  <a:lnTo>
                    <a:pt x="279331" y="964064"/>
                  </a:lnTo>
                  <a:lnTo>
                    <a:pt x="183604" y="964064"/>
                  </a:lnTo>
                  <a:lnTo>
                    <a:pt x="217134" y="994056"/>
                  </a:lnTo>
                  <a:lnTo>
                    <a:pt x="254745" y="1018212"/>
                  </a:lnTo>
                  <a:lnTo>
                    <a:pt x="295752" y="1036057"/>
                  </a:lnTo>
                  <a:lnTo>
                    <a:pt x="339472" y="1047113"/>
                  </a:lnTo>
                  <a:lnTo>
                    <a:pt x="385223" y="1050904"/>
                  </a:lnTo>
                  <a:lnTo>
                    <a:pt x="2833841" y="1050904"/>
                  </a:lnTo>
                  <a:lnTo>
                    <a:pt x="2803234" y="1062577"/>
                  </a:lnTo>
                  <a:lnTo>
                    <a:pt x="2783941" y="1066889"/>
                  </a:lnTo>
                  <a:close/>
                </a:path>
                <a:path w="3023869" h="1067435">
                  <a:moveTo>
                    <a:pt x="2759407" y="966545"/>
                  </a:moveTo>
                  <a:lnTo>
                    <a:pt x="2636779" y="966545"/>
                  </a:lnTo>
                  <a:lnTo>
                    <a:pt x="2682751" y="962776"/>
                  </a:lnTo>
                  <a:lnTo>
                    <a:pt x="2726476" y="951876"/>
                  </a:lnTo>
                  <a:lnTo>
                    <a:pt x="2767343" y="934456"/>
                  </a:lnTo>
                  <a:lnTo>
                    <a:pt x="2804741" y="911126"/>
                  </a:lnTo>
                  <a:lnTo>
                    <a:pt x="2838060" y="882496"/>
                  </a:lnTo>
                  <a:lnTo>
                    <a:pt x="2866690" y="849177"/>
                  </a:lnTo>
                  <a:lnTo>
                    <a:pt x="2890020" y="811779"/>
                  </a:lnTo>
                  <a:lnTo>
                    <a:pt x="2907440" y="770912"/>
                  </a:lnTo>
                  <a:lnTo>
                    <a:pt x="2918340" y="727187"/>
                  </a:lnTo>
                  <a:lnTo>
                    <a:pt x="2922109" y="681214"/>
                  </a:lnTo>
                  <a:lnTo>
                    <a:pt x="2922109" y="310141"/>
                  </a:lnTo>
                  <a:lnTo>
                    <a:pt x="2918340" y="264168"/>
                  </a:lnTo>
                  <a:lnTo>
                    <a:pt x="2907440" y="220443"/>
                  </a:lnTo>
                  <a:lnTo>
                    <a:pt x="2890020" y="179576"/>
                  </a:lnTo>
                  <a:lnTo>
                    <a:pt x="2866690" y="142178"/>
                  </a:lnTo>
                  <a:lnTo>
                    <a:pt x="2838060" y="108859"/>
                  </a:lnTo>
                  <a:lnTo>
                    <a:pt x="2804741" y="80229"/>
                  </a:lnTo>
                  <a:lnTo>
                    <a:pt x="2767343" y="56899"/>
                  </a:lnTo>
                  <a:lnTo>
                    <a:pt x="2726476" y="39479"/>
                  </a:lnTo>
                  <a:lnTo>
                    <a:pt x="2682751" y="28579"/>
                  </a:lnTo>
                  <a:lnTo>
                    <a:pt x="2636779" y="24810"/>
                  </a:lnTo>
                  <a:lnTo>
                    <a:pt x="2755688" y="24810"/>
                  </a:lnTo>
                  <a:lnTo>
                    <a:pt x="2789679" y="40628"/>
                  </a:lnTo>
                  <a:lnTo>
                    <a:pt x="2832145" y="69838"/>
                  </a:lnTo>
                  <a:lnTo>
                    <a:pt x="2869098" y="105390"/>
                  </a:lnTo>
                  <a:lnTo>
                    <a:pt x="2899779" y="146386"/>
                  </a:lnTo>
                  <a:lnTo>
                    <a:pt x="2934814" y="177515"/>
                  </a:lnTo>
                  <a:lnTo>
                    <a:pt x="2960777" y="208414"/>
                  </a:lnTo>
                  <a:lnTo>
                    <a:pt x="2932033" y="208414"/>
                  </a:lnTo>
                  <a:lnTo>
                    <a:pt x="2938934" y="233032"/>
                  </a:lnTo>
                  <a:lnTo>
                    <a:pt x="2944439" y="258347"/>
                  </a:lnTo>
                  <a:lnTo>
                    <a:pt x="2948083" y="284128"/>
                  </a:lnTo>
                  <a:lnTo>
                    <a:pt x="2949401" y="310141"/>
                  </a:lnTo>
                  <a:lnTo>
                    <a:pt x="2949401" y="681214"/>
                  </a:lnTo>
                  <a:lnTo>
                    <a:pt x="2946036" y="727025"/>
                  </a:lnTo>
                  <a:lnTo>
                    <a:pt x="2936263" y="770755"/>
                  </a:lnTo>
                  <a:lnTo>
                    <a:pt x="2920561" y="811924"/>
                  </a:lnTo>
                  <a:lnTo>
                    <a:pt x="2899413" y="850051"/>
                  </a:lnTo>
                  <a:lnTo>
                    <a:pt x="2873299" y="884655"/>
                  </a:lnTo>
                  <a:lnTo>
                    <a:pt x="2842699" y="915254"/>
                  </a:lnTo>
                  <a:lnTo>
                    <a:pt x="2808096" y="941368"/>
                  </a:lnTo>
                  <a:lnTo>
                    <a:pt x="2769969" y="962517"/>
                  </a:lnTo>
                  <a:lnTo>
                    <a:pt x="2759407" y="966545"/>
                  </a:lnTo>
                  <a:close/>
                </a:path>
                <a:path w="3023869" h="1067435">
                  <a:moveTo>
                    <a:pt x="2833841" y="1050904"/>
                  </a:moveTo>
                  <a:lnTo>
                    <a:pt x="2713693" y="1050904"/>
                  </a:lnTo>
                  <a:lnTo>
                    <a:pt x="2759736" y="1047135"/>
                  </a:lnTo>
                  <a:lnTo>
                    <a:pt x="2803649" y="1036235"/>
                  </a:lnTo>
                  <a:lnTo>
                    <a:pt x="2844794" y="1018815"/>
                  </a:lnTo>
                  <a:lnTo>
                    <a:pt x="2882530" y="995485"/>
                  </a:lnTo>
                  <a:lnTo>
                    <a:pt x="2916216" y="966855"/>
                  </a:lnTo>
                  <a:lnTo>
                    <a:pt x="2945214" y="933536"/>
                  </a:lnTo>
                  <a:lnTo>
                    <a:pt x="2968881" y="896138"/>
                  </a:lnTo>
                  <a:lnTo>
                    <a:pt x="2986579" y="855271"/>
                  </a:lnTo>
                  <a:lnTo>
                    <a:pt x="2997571" y="811924"/>
                  </a:lnTo>
                  <a:lnTo>
                    <a:pt x="3001506" y="765573"/>
                  </a:lnTo>
                  <a:lnTo>
                    <a:pt x="3001506" y="394500"/>
                  </a:lnTo>
                  <a:lnTo>
                    <a:pt x="2996582" y="342047"/>
                  </a:lnTo>
                  <a:lnTo>
                    <a:pt x="2982587" y="293083"/>
                  </a:lnTo>
                  <a:lnTo>
                    <a:pt x="2960683" y="248306"/>
                  </a:lnTo>
                  <a:lnTo>
                    <a:pt x="2932033" y="208414"/>
                  </a:lnTo>
                  <a:lnTo>
                    <a:pt x="2960777" y="208414"/>
                  </a:lnTo>
                  <a:lnTo>
                    <a:pt x="2989720" y="253695"/>
                  </a:lnTo>
                  <a:lnTo>
                    <a:pt x="3008214" y="297644"/>
                  </a:lnTo>
                  <a:lnTo>
                    <a:pt x="3019816" y="344762"/>
                  </a:lnTo>
                  <a:lnTo>
                    <a:pt x="3023836" y="394500"/>
                  </a:lnTo>
                  <a:lnTo>
                    <a:pt x="3023836" y="765573"/>
                  </a:lnTo>
                  <a:lnTo>
                    <a:pt x="3020471" y="811384"/>
                  </a:lnTo>
                  <a:lnTo>
                    <a:pt x="3010698" y="855114"/>
                  </a:lnTo>
                  <a:lnTo>
                    <a:pt x="2994996" y="896283"/>
                  </a:lnTo>
                  <a:lnTo>
                    <a:pt x="2973812" y="934456"/>
                  </a:lnTo>
                  <a:lnTo>
                    <a:pt x="2947733" y="969013"/>
                  </a:lnTo>
                  <a:lnTo>
                    <a:pt x="2917133" y="999613"/>
                  </a:lnTo>
                  <a:lnTo>
                    <a:pt x="2882530" y="1025727"/>
                  </a:lnTo>
                  <a:lnTo>
                    <a:pt x="2844403" y="1046875"/>
                  </a:lnTo>
                  <a:lnTo>
                    <a:pt x="2833841" y="1050904"/>
                  </a:lnTo>
                  <a:close/>
                </a:path>
                <a:path w="3023869" h="1067435">
                  <a:moveTo>
                    <a:pt x="2639259" y="991356"/>
                  </a:moveTo>
                  <a:lnTo>
                    <a:pt x="312623" y="991356"/>
                  </a:lnTo>
                  <a:lnTo>
                    <a:pt x="278158" y="989534"/>
                  </a:lnTo>
                  <a:lnTo>
                    <a:pt x="245322" y="984223"/>
                  </a:lnTo>
                  <a:lnTo>
                    <a:pt x="213881" y="975656"/>
                  </a:lnTo>
                  <a:lnTo>
                    <a:pt x="183604" y="964064"/>
                  </a:lnTo>
                  <a:lnTo>
                    <a:pt x="279331" y="964064"/>
                  </a:lnTo>
                  <a:lnTo>
                    <a:pt x="310142" y="966545"/>
                  </a:lnTo>
                  <a:lnTo>
                    <a:pt x="2759407" y="966545"/>
                  </a:lnTo>
                  <a:lnTo>
                    <a:pt x="2728800" y="978218"/>
                  </a:lnTo>
                  <a:lnTo>
                    <a:pt x="2685070" y="987992"/>
                  </a:lnTo>
                  <a:lnTo>
                    <a:pt x="2639259" y="991356"/>
                  </a:lnTo>
                  <a:close/>
                </a:path>
              </a:pathLst>
            </a:custGeom>
            <a:solidFill>
              <a:srgbClr val="181818"/>
            </a:solidFill>
          </p:spPr>
          <p:txBody>
            <a:bodyPr wrap="square" lIns="0" tIns="0" rIns="0" bIns="0" rtlCol="0"/>
            <a:lstStyle/>
            <a:p>
              <a:endParaRPr dirty="0"/>
            </a:p>
          </p:txBody>
        </p:sp>
      </p:grpSp>
      <p:grpSp>
        <p:nvGrpSpPr>
          <p:cNvPr id="28" name="object 28"/>
          <p:cNvGrpSpPr/>
          <p:nvPr/>
        </p:nvGrpSpPr>
        <p:grpSpPr>
          <a:xfrm>
            <a:off x="8630756" y="2298745"/>
            <a:ext cx="3023870" cy="1067435"/>
            <a:chOff x="4790745" y="6686293"/>
            <a:chExt cx="3023870" cy="1067435"/>
          </a:xfrm>
        </p:grpSpPr>
        <p:sp>
          <p:nvSpPr>
            <p:cNvPr id="29" name="object 29"/>
            <p:cNvSpPr/>
            <p:nvPr/>
          </p:nvSpPr>
          <p:spPr>
            <a:xfrm>
              <a:off x="4971869" y="6894709"/>
              <a:ext cx="2820670" cy="842644"/>
            </a:xfrm>
            <a:custGeom>
              <a:avLst/>
              <a:gdLst/>
              <a:ahLst/>
              <a:cxnLst/>
              <a:rect l="l" t="t" r="r" b="b"/>
              <a:pathLst>
                <a:path w="2820670" h="842645">
                  <a:moveTo>
                    <a:pt x="2707819" y="782941"/>
                  </a:moveTo>
                  <a:lnTo>
                    <a:pt x="2460618" y="782941"/>
                  </a:lnTo>
                  <a:lnTo>
                    <a:pt x="2503574" y="779576"/>
                  </a:lnTo>
                  <a:lnTo>
                    <a:pt x="2545412" y="769803"/>
                  </a:lnTo>
                  <a:lnTo>
                    <a:pt x="2585506" y="754101"/>
                  </a:lnTo>
                  <a:lnTo>
                    <a:pt x="2623228" y="732953"/>
                  </a:lnTo>
                  <a:lnTo>
                    <a:pt x="2657952" y="706839"/>
                  </a:lnTo>
                  <a:lnTo>
                    <a:pt x="2689053" y="676239"/>
                  </a:lnTo>
                  <a:lnTo>
                    <a:pt x="2715904" y="641636"/>
                  </a:lnTo>
                  <a:lnTo>
                    <a:pt x="2737878" y="603509"/>
                  </a:lnTo>
                  <a:lnTo>
                    <a:pt x="2754350" y="562340"/>
                  </a:lnTo>
                  <a:lnTo>
                    <a:pt x="2764692" y="518610"/>
                  </a:lnTo>
                  <a:lnTo>
                    <a:pt x="2768278" y="472799"/>
                  </a:lnTo>
                  <a:lnTo>
                    <a:pt x="2768278" y="101726"/>
                  </a:lnTo>
                  <a:lnTo>
                    <a:pt x="2767309" y="75713"/>
                  </a:lnTo>
                  <a:lnTo>
                    <a:pt x="2764246" y="49932"/>
                  </a:lnTo>
                  <a:lnTo>
                    <a:pt x="2758858" y="24617"/>
                  </a:lnTo>
                  <a:lnTo>
                    <a:pt x="2750910" y="0"/>
                  </a:lnTo>
                  <a:lnTo>
                    <a:pt x="2779559" y="39891"/>
                  </a:lnTo>
                  <a:lnTo>
                    <a:pt x="2801463" y="84668"/>
                  </a:lnTo>
                  <a:lnTo>
                    <a:pt x="2815459" y="133632"/>
                  </a:lnTo>
                  <a:lnTo>
                    <a:pt x="2820382" y="186084"/>
                  </a:lnTo>
                  <a:lnTo>
                    <a:pt x="2820382" y="557158"/>
                  </a:lnTo>
                  <a:lnTo>
                    <a:pt x="2816613" y="603131"/>
                  </a:lnTo>
                  <a:lnTo>
                    <a:pt x="2805714" y="646856"/>
                  </a:lnTo>
                  <a:lnTo>
                    <a:pt x="2788294" y="687722"/>
                  </a:lnTo>
                  <a:lnTo>
                    <a:pt x="2764963" y="725121"/>
                  </a:lnTo>
                  <a:lnTo>
                    <a:pt x="2736334" y="758440"/>
                  </a:lnTo>
                  <a:lnTo>
                    <a:pt x="2707819" y="782941"/>
                  </a:lnTo>
                  <a:close/>
                </a:path>
                <a:path w="2820670" h="842645">
                  <a:moveTo>
                    <a:pt x="2535051" y="842489"/>
                  </a:moveTo>
                  <a:lnTo>
                    <a:pt x="201867" y="842489"/>
                  </a:lnTo>
                  <a:lnTo>
                    <a:pt x="155995" y="838697"/>
                  </a:lnTo>
                  <a:lnTo>
                    <a:pt x="112201" y="827642"/>
                  </a:lnTo>
                  <a:lnTo>
                    <a:pt x="71156" y="809797"/>
                  </a:lnTo>
                  <a:lnTo>
                    <a:pt x="33532" y="785641"/>
                  </a:lnTo>
                  <a:lnTo>
                    <a:pt x="0" y="755648"/>
                  </a:lnTo>
                  <a:lnTo>
                    <a:pt x="30626" y="767240"/>
                  </a:lnTo>
                  <a:lnTo>
                    <a:pt x="62648" y="775808"/>
                  </a:lnTo>
                  <a:lnTo>
                    <a:pt x="95601" y="781119"/>
                  </a:lnTo>
                  <a:lnTo>
                    <a:pt x="129019" y="782941"/>
                  </a:lnTo>
                  <a:lnTo>
                    <a:pt x="2707819" y="782941"/>
                  </a:lnTo>
                  <a:lnTo>
                    <a:pt x="2703014" y="787070"/>
                  </a:lnTo>
                  <a:lnTo>
                    <a:pt x="2665616" y="810400"/>
                  </a:lnTo>
                  <a:lnTo>
                    <a:pt x="2624749" y="827820"/>
                  </a:lnTo>
                  <a:lnTo>
                    <a:pt x="2581024" y="838720"/>
                  </a:lnTo>
                  <a:lnTo>
                    <a:pt x="2535051" y="842489"/>
                  </a:lnTo>
                  <a:close/>
                </a:path>
              </a:pathLst>
            </a:custGeom>
            <a:solidFill>
              <a:srgbClr val="181818"/>
            </a:solidFill>
          </p:spPr>
          <p:txBody>
            <a:bodyPr wrap="square" lIns="0" tIns="0" rIns="0" bIns="0" rtlCol="0"/>
            <a:lstStyle/>
            <a:p>
              <a:endParaRPr/>
            </a:p>
          </p:txBody>
        </p:sp>
        <p:sp>
          <p:nvSpPr>
            <p:cNvPr id="30" name="object 30"/>
            <p:cNvSpPr/>
            <p:nvPr/>
          </p:nvSpPr>
          <p:spPr>
            <a:xfrm>
              <a:off x="4815557" y="6711104"/>
              <a:ext cx="2897505" cy="942340"/>
            </a:xfrm>
            <a:custGeom>
              <a:avLst/>
              <a:gdLst/>
              <a:ahLst/>
              <a:cxnLst/>
              <a:rect l="l" t="t" r="r" b="b"/>
              <a:pathLst>
                <a:path w="2897504" h="942340">
                  <a:moveTo>
                    <a:pt x="2611967" y="941735"/>
                  </a:moveTo>
                  <a:lnTo>
                    <a:pt x="285330" y="941735"/>
                  </a:lnTo>
                  <a:lnTo>
                    <a:pt x="239357" y="938033"/>
                  </a:lnTo>
                  <a:lnTo>
                    <a:pt x="195632" y="927305"/>
                  </a:lnTo>
                  <a:lnTo>
                    <a:pt x="154765" y="910115"/>
                  </a:lnTo>
                  <a:lnTo>
                    <a:pt x="117367" y="887031"/>
                  </a:lnTo>
                  <a:lnTo>
                    <a:pt x="84048" y="858617"/>
                  </a:lnTo>
                  <a:lnTo>
                    <a:pt x="55418" y="825439"/>
                  </a:lnTo>
                  <a:lnTo>
                    <a:pt x="32088" y="788063"/>
                  </a:lnTo>
                  <a:lnTo>
                    <a:pt x="14668" y="747055"/>
                  </a:lnTo>
                  <a:lnTo>
                    <a:pt x="3768" y="702980"/>
                  </a:lnTo>
                  <a:lnTo>
                    <a:pt x="0" y="656404"/>
                  </a:lnTo>
                  <a:lnTo>
                    <a:pt x="0" y="285331"/>
                  </a:lnTo>
                  <a:lnTo>
                    <a:pt x="3768" y="239358"/>
                  </a:lnTo>
                  <a:lnTo>
                    <a:pt x="14668" y="195632"/>
                  </a:lnTo>
                  <a:lnTo>
                    <a:pt x="32088" y="154766"/>
                  </a:lnTo>
                  <a:lnTo>
                    <a:pt x="55418" y="117367"/>
                  </a:lnTo>
                  <a:lnTo>
                    <a:pt x="84048" y="84048"/>
                  </a:lnTo>
                  <a:lnTo>
                    <a:pt x="117367" y="55418"/>
                  </a:lnTo>
                  <a:lnTo>
                    <a:pt x="154765" y="32088"/>
                  </a:lnTo>
                  <a:lnTo>
                    <a:pt x="195632" y="14668"/>
                  </a:lnTo>
                  <a:lnTo>
                    <a:pt x="239357" y="3768"/>
                  </a:lnTo>
                  <a:lnTo>
                    <a:pt x="285330" y="0"/>
                  </a:lnTo>
                  <a:lnTo>
                    <a:pt x="2611967" y="0"/>
                  </a:lnTo>
                  <a:lnTo>
                    <a:pt x="2657940" y="3768"/>
                  </a:lnTo>
                  <a:lnTo>
                    <a:pt x="2701665" y="14668"/>
                  </a:lnTo>
                  <a:lnTo>
                    <a:pt x="2742532" y="32088"/>
                  </a:lnTo>
                  <a:lnTo>
                    <a:pt x="2779930" y="55418"/>
                  </a:lnTo>
                  <a:lnTo>
                    <a:pt x="2813249" y="84048"/>
                  </a:lnTo>
                  <a:lnTo>
                    <a:pt x="2841879" y="117367"/>
                  </a:lnTo>
                  <a:lnTo>
                    <a:pt x="2865209" y="154766"/>
                  </a:lnTo>
                  <a:lnTo>
                    <a:pt x="2882629" y="195632"/>
                  </a:lnTo>
                  <a:lnTo>
                    <a:pt x="2893529" y="239358"/>
                  </a:lnTo>
                  <a:lnTo>
                    <a:pt x="2897298" y="285331"/>
                  </a:lnTo>
                  <a:lnTo>
                    <a:pt x="2897298" y="656404"/>
                  </a:lnTo>
                  <a:lnTo>
                    <a:pt x="2893529" y="702377"/>
                  </a:lnTo>
                  <a:lnTo>
                    <a:pt x="2882629" y="746102"/>
                  </a:lnTo>
                  <a:lnTo>
                    <a:pt x="2865209" y="786968"/>
                  </a:lnTo>
                  <a:lnTo>
                    <a:pt x="2841879" y="824367"/>
                  </a:lnTo>
                  <a:lnTo>
                    <a:pt x="2813249" y="857686"/>
                  </a:lnTo>
                  <a:lnTo>
                    <a:pt x="2779930" y="886316"/>
                  </a:lnTo>
                  <a:lnTo>
                    <a:pt x="2742532" y="909646"/>
                  </a:lnTo>
                  <a:lnTo>
                    <a:pt x="2701665" y="927066"/>
                  </a:lnTo>
                  <a:lnTo>
                    <a:pt x="2657940" y="937966"/>
                  </a:lnTo>
                  <a:lnTo>
                    <a:pt x="2611967" y="941735"/>
                  </a:lnTo>
                  <a:close/>
                </a:path>
              </a:pathLst>
            </a:custGeom>
            <a:solidFill>
              <a:srgbClr val="FFF0CA"/>
            </a:solidFill>
          </p:spPr>
          <p:txBody>
            <a:bodyPr wrap="square" lIns="0" tIns="0" rIns="0" bIns="0" rtlCol="0"/>
            <a:lstStyle/>
            <a:p>
              <a:endParaRPr dirty="0"/>
            </a:p>
          </p:txBody>
        </p:sp>
        <p:sp>
          <p:nvSpPr>
            <p:cNvPr id="31" name="object 31"/>
            <p:cNvSpPr/>
            <p:nvPr/>
          </p:nvSpPr>
          <p:spPr>
            <a:xfrm>
              <a:off x="4790745" y="6686293"/>
              <a:ext cx="3023870" cy="1067435"/>
            </a:xfrm>
            <a:custGeom>
              <a:avLst/>
              <a:gdLst/>
              <a:ahLst/>
              <a:cxnLst/>
              <a:rect l="l" t="t" r="r" b="b"/>
              <a:pathLst>
                <a:path w="3023870" h="1067434">
                  <a:moveTo>
                    <a:pt x="2783945" y="1066889"/>
                  </a:moveTo>
                  <a:lnTo>
                    <a:pt x="316834" y="1066889"/>
                  </a:lnTo>
                  <a:lnTo>
                    <a:pt x="280836" y="1057061"/>
                  </a:lnTo>
                  <a:lnTo>
                    <a:pt x="233928" y="1035087"/>
                  </a:lnTo>
                  <a:lnTo>
                    <a:pt x="191622" y="1005876"/>
                  </a:lnTo>
                  <a:lnTo>
                    <a:pt x="154729" y="970324"/>
                  </a:lnTo>
                  <a:lnTo>
                    <a:pt x="124056" y="929328"/>
                  </a:lnTo>
                  <a:lnTo>
                    <a:pt x="89022" y="898199"/>
                  </a:lnTo>
                  <a:lnTo>
                    <a:pt x="58812" y="862246"/>
                  </a:lnTo>
                  <a:lnTo>
                    <a:pt x="34115" y="822019"/>
                  </a:lnTo>
                  <a:lnTo>
                    <a:pt x="15621" y="778071"/>
                  </a:lnTo>
                  <a:lnTo>
                    <a:pt x="4020" y="730952"/>
                  </a:lnTo>
                  <a:lnTo>
                    <a:pt x="0" y="681215"/>
                  </a:lnTo>
                  <a:lnTo>
                    <a:pt x="0" y="310142"/>
                  </a:lnTo>
                  <a:lnTo>
                    <a:pt x="3364" y="264331"/>
                  </a:lnTo>
                  <a:lnTo>
                    <a:pt x="13138" y="220601"/>
                  </a:lnTo>
                  <a:lnTo>
                    <a:pt x="28839" y="179432"/>
                  </a:lnTo>
                  <a:lnTo>
                    <a:pt x="49988" y="141305"/>
                  </a:lnTo>
                  <a:lnTo>
                    <a:pt x="76102" y="106701"/>
                  </a:lnTo>
                  <a:lnTo>
                    <a:pt x="106701" y="76102"/>
                  </a:lnTo>
                  <a:lnTo>
                    <a:pt x="141305" y="49988"/>
                  </a:lnTo>
                  <a:lnTo>
                    <a:pt x="179432" y="28839"/>
                  </a:lnTo>
                  <a:lnTo>
                    <a:pt x="220601" y="13138"/>
                  </a:lnTo>
                  <a:lnTo>
                    <a:pt x="264331" y="3364"/>
                  </a:lnTo>
                  <a:lnTo>
                    <a:pt x="310142" y="0"/>
                  </a:lnTo>
                  <a:lnTo>
                    <a:pt x="2636778" y="0"/>
                  </a:lnTo>
                  <a:lnTo>
                    <a:pt x="2691237" y="4812"/>
                  </a:lnTo>
                  <a:lnTo>
                    <a:pt x="2742456" y="18654"/>
                  </a:lnTo>
                  <a:lnTo>
                    <a:pt x="2755686" y="24811"/>
                  </a:lnTo>
                  <a:lnTo>
                    <a:pt x="310142" y="24811"/>
                  </a:lnTo>
                  <a:lnTo>
                    <a:pt x="264169" y="28579"/>
                  </a:lnTo>
                  <a:lnTo>
                    <a:pt x="220444" y="39479"/>
                  </a:lnTo>
                  <a:lnTo>
                    <a:pt x="179577" y="56899"/>
                  </a:lnTo>
                  <a:lnTo>
                    <a:pt x="142179" y="80229"/>
                  </a:lnTo>
                  <a:lnTo>
                    <a:pt x="108860" y="108859"/>
                  </a:lnTo>
                  <a:lnTo>
                    <a:pt x="80230" y="142178"/>
                  </a:lnTo>
                  <a:lnTo>
                    <a:pt x="56900" y="179577"/>
                  </a:lnTo>
                  <a:lnTo>
                    <a:pt x="39479" y="220443"/>
                  </a:lnTo>
                  <a:lnTo>
                    <a:pt x="28580" y="264169"/>
                  </a:lnTo>
                  <a:lnTo>
                    <a:pt x="24811" y="310142"/>
                  </a:lnTo>
                  <a:lnTo>
                    <a:pt x="24811" y="681215"/>
                  </a:lnTo>
                  <a:lnTo>
                    <a:pt x="28580" y="727791"/>
                  </a:lnTo>
                  <a:lnTo>
                    <a:pt x="39479" y="771866"/>
                  </a:lnTo>
                  <a:lnTo>
                    <a:pt x="56900" y="812874"/>
                  </a:lnTo>
                  <a:lnTo>
                    <a:pt x="80230" y="850250"/>
                  </a:lnTo>
                  <a:lnTo>
                    <a:pt x="108860" y="883428"/>
                  </a:lnTo>
                  <a:lnTo>
                    <a:pt x="142179" y="911842"/>
                  </a:lnTo>
                  <a:lnTo>
                    <a:pt x="179577" y="934926"/>
                  </a:lnTo>
                  <a:lnTo>
                    <a:pt x="220444" y="952116"/>
                  </a:lnTo>
                  <a:lnTo>
                    <a:pt x="264169" y="962844"/>
                  </a:lnTo>
                  <a:lnTo>
                    <a:pt x="279322" y="964064"/>
                  </a:lnTo>
                  <a:lnTo>
                    <a:pt x="183604" y="964064"/>
                  </a:lnTo>
                  <a:lnTo>
                    <a:pt x="217134" y="994057"/>
                  </a:lnTo>
                  <a:lnTo>
                    <a:pt x="254745" y="1018213"/>
                  </a:lnTo>
                  <a:lnTo>
                    <a:pt x="295752" y="1036057"/>
                  </a:lnTo>
                  <a:lnTo>
                    <a:pt x="339473" y="1047113"/>
                  </a:lnTo>
                  <a:lnTo>
                    <a:pt x="385224" y="1050904"/>
                  </a:lnTo>
                  <a:lnTo>
                    <a:pt x="2833841" y="1050904"/>
                  </a:lnTo>
                  <a:lnTo>
                    <a:pt x="2803234" y="1062578"/>
                  </a:lnTo>
                  <a:lnTo>
                    <a:pt x="2783945" y="1066889"/>
                  </a:lnTo>
                  <a:close/>
                </a:path>
                <a:path w="3023870" h="1067434">
                  <a:moveTo>
                    <a:pt x="2759406" y="966546"/>
                  </a:moveTo>
                  <a:lnTo>
                    <a:pt x="2636778" y="966546"/>
                  </a:lnTo>
                  <a:lnTo>
                    <a:pt x="2682751" y="962777"/>
                  </a:lnTo>
                  <a:lnTo>
                    <a:pt x="2726476" y="951877"/>
                  </a:lnTo>
                  <a:lnTo>
                    <a:pt x="2767343" y="934457"/>
                  </a:lnTo>
                  <a:lnTo>
                    <a:pt x="2804742" y="911127"/>
                  </a:lnTo>
                  <a:lnTo>
                    <a:pt x="2838061" y="882497"/>
                  </a:lnTo>
                  <a:lnTo>
                    <a:pt x="2866691" y="849178"/>
                  </a:lnTo>
                  <a:lnTo>
                    <a:pt x="2890021" y="811779"/>
                  </a:lnTo>
                  <a:lnTo>
                    <a:pt x="2907441" y="770913"/>
                  </a:lnTo>
                  <a:lnTo>
                    <a:pt x="2918340" y="727188"/>
                  </a:lnTo>
                  <a:lnTo>
                    <a:pt x="2922109" y="681215"/>
                  </a:lnTo>
                  <a:lnTo>
                    <a:pt x="2922109" y="310142"/>
                  </a:lnTo>
                  <a:lnTo>
                    <a:pt x="2918340" y="264169"/>
                  </a:lnTo>
                  <a:lnTo>
                    <a:pt x="2907441" y="220443"/>
                  </a:lnTo>
                  <a:lnTo>
                    <a:pt x="2890021" y="179577"/>
                  </a:lnTo>
                  <a:lnTo>
                    <a:pt x="2866691" y="142178"/>
                  </a:lnTo>
                  <a:lnTo>
                    <a:pt x="2838061" y="108859"/>
                  </a:lnTo>
                  <a:lnTo>
                    <a:pt x="2804742" y="80229"/>
                  </a:lnTo>
                  <a:lnTo>
                    <a:pt x="2767343" y="56899"/>
                  </a:lnTo>
                  <a:lnTo>
                    <a:pt x="2726476" y="39479"/>
                  </a:lnTo>
                  <a:lnTo>
                    <a:pt x="2682751" y="28579"/>
                  </a:lnTo>
                  <a:lnTo>
                    <a:pt x="2636778" y="24811"/>
                  </a:lnTo>
                  <a:lnTo>
                    <a:pt x="2755686" y="24811"/>
                  </a:lnTo>
                  <a:lnTo>
                    <a:pt x="2789678" y="40628"/>
                  </a:lnTo>
                  <a:lnTo>
                    <a:pt x="2832145" y="69839"/>
                  </a:lnTo>
                  <a:lnTo>
                    <a:pt x="2869098" y="105391"/>
                  </a:lnTo>
                  <a:lnTo>
                    <a:pt x="2899779" y="146387"/>
                  </a:lnTo>
                  <a:lnTo>
                    <a:pt x="2934813" y="177516"/>
                  </a:lnTo>
                  <a:lnTo>
                    <a:pt x="2960777" y="208415"/>
                  </a:lnTo>
                  <a:lnTo>
                    <a:pt x="2932033" y="208415"/>
                  </a:lnTo>
                  <a:lnTo>
                    <a:pt x="2938934" y="233033"/>
                  </a:lnTo>
                  <a:lnTo>
                    <a:pt x="2944439" y="258348"/>
                  </a:lnTo>
                  <a:lnTo>
                    <a:pt x="2948083" y="284129"/>
                  </a:lnTo>
                  <a:lnTo>
                    <a:pt x="2949401" y="310142"/>
                  </a:lnTo>
                  <a:lnTo>
                    <a:pt x="2949401" y="681215"/>
                  </a:lnTo>
                  <a:lnTo>
                    <a:pt x="2946037" y="727025"/>
                  </a:lnTo>
                  <a:lnTo>
                    <a:pt x="2936263" y="770756"/>
                  </a:lnTo>
                  <a:lnTo>
                    <a:pt x="2920562" y="811925"/>
                  </a:lnTo>
                  <a:lnTo>
                    <a:pt x="2899413" y="850051"/>
                  </a:lnTo>
                  <a:lnTo>
                    <a:pt x="2873299" y="884655"/>
                  </a:lnTo>
                  <a:lnTo>
                    <a:pt x="2842699" y="915254"/>
                  </a:lnTo>
                  <a:lnTo>
                    <a:pt x="2808096" y="941369"/>
                  </a:lnTo>
                  <a:lnTo>
                    <a:pt x="2769969" y="962517"/>
                  </a:lnTo>
                  <a:lnTo>
                    <a:pt x="2759406" y="966546"/>
                  </a:lnTo>
                  <a:close/>
                </a:path>
                <a:path w="3023870" h="1067434">
                  <a:moveTo>
                    <a:pt x="2833841" y="1050904"/>
                  </a:moveTo>
                  <a:lnTo>
                    <a:pt x="2713693" y="1050904"/>
                  </a:lnTo>
                  <a:lnTo>
                    <a:pt x="2759736" y="1047136"/>
                  </a:lnTo>
                  <a:lnTo>
                    <a:pt x="2803649" y="1036236"/>
                  </a:lnTo>
                  <a:lnTo>
                    <a:pt x="2844794" y="1018816"/>
                  </a:lnTo>
                  <a:lnTo>
                    <a:pt x="2882530" y="995486"/>
                  </a:lnTo>
                  <a:lnTo>
                    <a:pt x="2916216" y="966856"/>
                  </a:lnTo>
                  <a:lnTo>
                    <a:pt x="2945213" y="933537"/>
                  </a:lnTo>
                  <a:lnTo>
                    <a:pt x="2968881" y="896138"/>
                  </a:lnTo>
                  <a:lnTo>
                    <a:pt x="2986579" y="855272"/>
                  </a:lnTo>
                  <a:lnTo>
                    <a:pt x="2997571" y="811925"/>
                  </a:lnTo>
                  <a:lnTo>
                    <a:pt x="3001505" y="765574"/>
                  </a:lnTo>
                  <a:lnTo>
                    <a:pt x="3001505" y="394500"/>
                  </a:lnTo>
                  <a:lnTo>
                    <a:pt x="2996582" y="342047"/>
                  </a:lnTo>
                  <a:lnTo>
                    <a:pt x="2982586" y="293084"/>
                  </a:lnTo>
                  <a:lnTo>
                    <a:pt x="2960682" y="248307"/>
                  </a:lnTo>
                  <a:lnTo>
                    <a:pt x="2932033" y="208415"/>
                  </a:lnTo>
                  <a:lnTo>
                    <a:pt x="2960777" y="208415"/>
                  </a:lnTo>
                  <a:lnTo>
                    <a:pt x="2989720" y="253696"/>
                  </a:lnTo>
                  <a:lnTo>
                    <a:pt x="3008213" y="297644"/>
                  </a:lnTo>
                  <a:lnTo>
                    <a:pt x="3019815" y="344763"/>
                  </a:lnTo>
                  <a:lnTo>
                    <a:pt x="3023835" y="394500"/>
                  </a:lnTo>
                  <a:lnTo>
                    <a:pt x="3023835" y="765574"/>
                  </a:lnTo>
                  <a:lnTo>
                    <a:pt x="3020471" y="811384"/>
                  </a:lnTo>
                  <a:lnTo>
                    <a:pt x="3010697" y="855115"/>
                  </a:lnTo>
                  <a:lnTo>
                    <a:pt x="2994996" y="896284"/>
                  </a:lnTo>
                  <a:lnTo>
                    <a:pt x="2973812" y="934457"/>
                  </a:lnTo>
                  <a:lnTo>
                    <a:pt x="2947733" y="969014"/>
                  </a:lnTo>
                  <a:lnTo>
                    <a:pt x="2917133" y="999613"/>
                  </a:lnTo>
                  <a:lnTo>
                    <a:pt x="2882530" y="1025728"/>
                  </a:lnTo>
                  <a:lnTo>
                    <a:pt x="2844403" y="1046876"/>
                  </a:lnTo>
                  <a:lnTo>
                    <a:pt x="2833841" y="1050904"/>
                  </a:lnTo>
                  <a:close/>
                </a:path>
                <a:path w="3023870" h="1067434">
                  <a:moveTo>
                    <a:pt x="2639259" y="991357"/>
                  </a:moveTo>
                  <a:lnTo>
                    <a:pt x="312623" y="991357"/>
                  </a:lnTo>
                  <a:lnTo>
                    <a:pt x="278158" y="989535"/>
                  </a:lnTo>
                  <a:lnTo>
                    <a:pt x="245322" y="984224"/>
                  </a:lnTo>
                  <a:lnTo>
                    <a:pt x="213881" y="975656"/>
                  </a:lnTo>
                  <a:lnTo>
                    <a:pt x="183604" y="964064"/>
                  </a:lnTo>
                  <a:lnTo>
                    <a:pt x="279322" y="964064"/>
                  </a:lnTo>
                  <a:lnTo>
                    <a:pt x="310142" y="966546"/>
                  </a:lnTo>
                  <a:lnTo>
                    <a:pt x="2759406" y="966546"/>
                  </a:lnTo>
                  <a:lnTo>
                    <a:pt x="2728800" y="978219"/>
                  </a:lnTo>
                  <a:lnTo>
                    <a:pt x="2685070" y="987992"/>
                  </a:lnTo>
                  <a:lnTo>
                    <a:pt x="2639259" y="991357"/>
                  </a:lnTo>
                  <a:close/>
                </a:path>
              </a:pathLst>
            </a:custGeom>
            <a:solidFill>
              <a:srgbClr val="181818"/>
            </a:solidFill>
          </p:spPr>
          <p:txBody>
            <a:bodyPr wrap="square" lIns="0" tIns="0" rIns="0" bIns="0" rtlCol="0"/>
            <a:lstStyle/>
            <a:p>
              <a:endParaRPr/>
            </a:p>
          </p:txBody>
        </p:sp>
      </p:grpSp>
      <p:sp>
        <p:nvSpPr>
          <p:cNvPr id="32" name="object 32"/>
          <p:cNvSpPr txBox="1">
            <a:spLocks noGrp="1"/>
          </p:cNvSpPr>
          <p:nvPr>
            <p:ph type="title"/>
          </p:nvPr>
        </p:nvSpPr>
        <p:spPr>
          <a:xfrm>
            <a:off x="5844225" y="4762"/>
            <a:ext cx="4735516" cy="1320800"/>
          </a:xfrm>
          <a:prstGeom prst="rect">
            <a:avLst/>
          </a:prstGeom>
        </p:spPr>
        <p:txBody>
          <a:bodyPr vert="horz" wrap="square" lIns="0" tIns="12700" rIns="0" bIns="0" rtlCol="0">
            <a:spAutoFit/>
          </a:bodyPr>
          <a:lstStyle/>
          <a:p>
            <a:pPr marL="12700">
              <a:lnSpc>
                <a:spcPct val="100000"/>
              </a:lnSpc>
              <a:spcBef>
                <a:spcPts val="100"/>
              </a:spcBef>
            </a:pPr>
            <a:r>
              <a:rPr spc="190" dirty="0"/>
              <a:t>AGENDA</a:t>
            </a:r>
          </a:p>
        </p:txBody>
      </p:sp>
      <p:sp>
        <p:nvSpPr>
          <p:cNvPr id="33" name="object 33"/>
          <p:cNvSpPr txBox="1"/>
          <p:nvPr/>
        </p:nvSpPr>
        <p:spPr>
          <a:xfrm>
            <a:off x="4453284" y="3209980"/>
            <a:ext cx="3317240" cy="1492140"/>
          </a:xfrm>
          <a:prstGeom prst="rect">
            <a:avLst/>
          </a:prstGeom>
        </p:spPr>
        <p:txBody>
          <a:bodyPr vert="horz" wrap="square" lIns="0" tIns="12065" rIns="0" bIns="0" rtlCol="0">
            <a:spAutoFit/>
          </a:bodyPr>
          <a:lstStyle/>
          <a:p>
            <a:pPr marL="92710">
              <a:lnSpc>
                <a:spcPct val="100000"/>
              </a:lnSpc>
              <a:spcBef>
                <a:spcPts val="95"/>
              </a:spcBef>
            </a:pPr>
            <a:endParaRPr sz="2700" dirty="0">
              <a:latin typeface="Microsoft Sans Serif"/>
              <a:cs typeface="Microsoft Sans Serif"/>
            </a:endParaRPr>
          </a:p>
          <a:p>
            <a:pPr>
              <a:lnSpc>
                <a:spcPct val="100000"/>
              </a:lnSpc>
            </a:pPr>
            <a:endParaRPr sz="2900" dirty="0">
              <a:latin typeface="Microsoft Sans Serif"/>
              <a:cs typeface="Microsoft Sans Serif"/>
            </a:endParaRPr>
          </a:p>
          <a:p>
            <a:pPr marL="12700" marR="5080">
              <a:lnSpc>
                <a:spcPts val="2850"/>
              </a:lnSpc>
              <a:spcBef>
                <a:spcPts val="2115"/>
              </a:spcBef>
            </a:pPr>
            <a:endParaRPr sz="2400" dirty="0">
              <a:latin typeface="Cambria"/>
              <a:cs typeface="Cambria"/>
            </a:endParaRPr>
          </a:p>
        </p:txBody>
      </p:sp>
      <p:sp>
        <p:nvSpPr>
          <p:cNvPr id="34" name="object 34"/>
          <p:cNvSpPr txBox="1"/>
          <p:nvPr/>
        </p:nvSpPr>
        <p:spPr>
          <a:xfrm>
            <a:off x="13083737" y="6487386"/>
            <a:ext cx="3317240" cy="2223109"/>
          </a:xfrm>
          <a:prstGeom prst="rect">
            <a:avLst/>
          </a:prstGeom>
        </p:spPr>
        <p:txBody>
          <a:bodyPr vert="horz" wrap="square" lIns="0" tIns="12065" rIns="0" bIns="0" rtlCol="0">
            <a:spAutoFit/>
          </a:bodyPr>
          <a:lstStyle/>
          <a:p>
            <a:pPr marL="275590">
              <a:lnSpc>
                <a:spcPct val="100000"/>
              </a:lnSpc>
              <a:spcBef>
                <a:spcPts val="95"/>
              </a:spcBef>
            </a:pPr>
            <a:r>
              <a:rPr lang="en-IN" sz="2700" spc="10" dirty="0">
                <a:solidFill>
                  <a:srgbClr val="181818"/>
                </a:solidFill>
                <a:latin typeface="Microsoft Sans Serif"/>
                <a:cs typeface="Microsoft Sans Serif"/>
              </a:rPr>
              <a:t>    </a:t>
            </a:r>
            <a:r>
              <a:rPr lang="en-IN" sz="2700" b="1" spc="10" dirty="0">
                <a:solidFill>
                  <a:srgbClr val="181818"/>
                </a:solidFill>
                <a:latin typeface="Microsoft Sans Serif"/>
                <a:cs typeface="Microsoft Sans Serif"/>
              </a:rPr>
              <a:t>Prediction</a:t>
            </a:r>
            <a:endParaRPr sz="2700" b="1" dirty="0">
              <a:latin typeface="Microsoft Sans Serif"/>
              <a:cs typeface="Microsoft Sans Serif"/>
            </a:endParaRPr>
          </a:p>
          <a:p>
            <a:pPr>
              <a:lnSpc>
                <a:spcPct val="100000"/>
              </a:lnSpc>
            </a:pPr>
            <a:endParaRPr sz="2900" dirty="0">
              <a:latin typeface="Microsoft Sans Serif"/>
              <a:cs typeface="Microsoft Sans Serif"/>
            </a:endParaRPr>
          </a:p>
          <a:p>
            <a:pPr marL="12700" marR="5080">
              <a:lnSpc>
                <a:spcPts val="2850"/>
              </a:lnSpc>
              <a:spcBef>
                <a:spcPts val="2039"/>
              </a:spcBef>
            </a:pPr>
            <a:r>
              <a:rPr lang="en-IN" sz="2400" spc="120" dirty="0">
                <a:solidFill>
                  <a:srgbClr val="181818"/>
                </a:solidFill>
                <a:latin typeface="Cambria"/>
                <a:cs typeface="Cambria"/>
              </a:rPr>
              <a:t>Predicting The Soil Moisture for March 2023 </a:t>
            </a:r>
            <a:endParaRPr sz="2400" dirty="0">
              <a:latin typeface="Cambria"/>
              <a:cs typeface="Cambria"/>
            </a:endParaRPr>
          </a:p>
        </p:txBody>
      </p:sp>
      <p:sp>
        <p:nvSpPr>
          <p:cNvPr id="35" name="object 35"/>
          <p:cNvSpPr txBox="1"/>
          <p:nvPr/>
        </p:nvSpPr>
        <p:spPr>
          <a:xfrm>
            <a:off x="4702368" y="7294457"/>
            <a:ext cx="3695845" cy="2305118"/>
          </a:xfrm>
          <a:prstGeom prst="rect">
            <a:avLst/>
          </a:prstGeom>
        </p:spPr>
        <p:txBody>
          <a:bodyPr vert="horz" wrap="square" lIns="0" tIns="12065" rIns="0" bIns="0" rtlCol="0">
            <a:spAutoFit/>
          </a:bodyPr>
          <a:lstStyle/>
          <a:p>
            <a:endParaRPr lang="en-US" sz="2000" dirty="0">
              <a:latin typeface="Cambria"/>
              <a:cs typeface="Cambria"/>
            </a:endParaRPr>
          </a:p>
          <a:p>
            <a:endParaRPr lang="en-US" sz="2000" dirty="0">
              <a:latin typeface="Cambria"/>
              <a:cs typeface="Cambria"/>
            </a:endParaRPr>
          </a:p>
          <a:p>
            <a:r>
              <a:rPr lang="en-US" sz="2000" dirty="0">
                <a:latin typeface="Cambria"/>
                <a:cs typeface="Cambria"/>
              </a:rPr>
              <a:t>Adding Given Two Datasets and replacing the null values with a suitable Value</a:t>
            </a:r>
          </a:p>
          <a:p>
            <a:r>
              <a:rPr lang="en-US" sz="2000" dirty="0">
                <a:latin typeface="Cambria"/>
                <a:cs typeface="Cambria"/>
              </a:rPr>
              <a:t> </a:t>
            </a:r>
            <a:r>
              <a:rPr lang="en-US" sz="2000" dirty="0" err="1">
                <a:latin typeface="Cambria"/>
                <a:cs typeface="Cambria"/>
              </a:rPr>
              <a:t>i.e</a:t>
            </a:r>
            <a:r>
              <a:rPr lang="en-US" sz="2000" dirty="0">
                <a:latin typeface="Cambria"/>
                <a:cs typeface="Cambria"/>
              </a:rPr>
              <a:t>(</a:t>
            </a:r>
            <a:r>
              <a:rPr lang="en-US" sz="2000" dirty="0" err="1">
                <a:latin typeface="Cambria"/>
                <a:cs typeface="Cambria"/>
              </a:rPr>
              <a:t>mean,mode,median,etc</a:t>
            </a:r>
            <a:r>
              <a:rPr lang="en-US" sz="2000" dirty="0">
                <a:latin typeface="Cambria"/>
                <a:cs typeface="Cambria"/>
              </a:rPr>
              <a:t>….)</a:t>
            </a:r>
          </a:p>
          <a:p>
            <a:pPr>
              <a:lnSpc>
                <a:spcPct val="100000"/>
              </a:lnSpc>
            </a:pPr>
            <a:endParaRPr sz="2900" dirty="0">
              <a:latin typeface="Microsoft Sans Serif"/>
              <a:cs typeface="Microsoft Sans Serif"/>
            </a:endParaRPr>
          </a:p>
        </p:txBody>
      </p:sp>
      <p:sp>
        <p:nvSpPr>
          <p:cNvPr id="36" name="object 36"/>
          <p:cNvSpPr txBox="1"/>
          <p:nvPr/>
        </p:nvSpPr>
        <p:spPr>
          <a:xfrm>
            <a:off x="8668813" y="2289909"/>
            <a:ext cx="3487470" cy="3023328"/>
          </a:xfrm>
          <a:prstGeom prst="rect">
            <a:avLst/>
          </a:prstGeom>
        </p:spPr>
        <p:txBody>
          <a:bodyPr vert="horz" wrap="square" lIns="0" tIns="12065" rIns="0" bIns="0" rtlCol="0">
            <a:spAutoFit/>
          </a:bodyPr>
          <a:lstStyle/>
          <a:p>
            <a:pPr marL="711835">
              <a:lnSpc>
                <a:spcPct val="100000"/>
              </a:lnSpc>
              <a:spcBef>
                <a:spcPts val="95"/>
              </a:spcBef>
            </a:pPr>
            <a:r>
              <a:rPr lang="en-IN" sz="2700" b="1" spc="30" dirty="0">
                <a:solidFill>
                  <a:srgbClr val="181818"/>
                </a:solidFill>
                <a:latin typeface="Microsoft Sans Serif"/>
                <a:cs typeface="Microsoft Sans Serif"/>
              </a:rPr>
              <a:t>Analysing</a:t>
            </a:r>
          </a:p>
          <a:p>
            <a:pPr marL="711835">
              <a:lnSpc>
                <a:spcPct val="100000"/>
              </a:lnSpc>
              <a:spcBef>
                <a:spcPts val="95"/>
              </a:spcBef>
            </a:pPr>
            <a:r>
              <a:rPr lang="en-IN" sz="2700" b="1" spc="30" dirty="0">
                <a:solidFill>
                  <a:srgbClr val="181818"/>
                </a:solidFill>
                <a:latin typeface="Microsoft Sans Serif"/>
                <a:cs typeface="Microsoft Sans Serif"/>
              </a:rPr>
              <a:t>Trends</a:t>
            </a:r>
            <a:endParaRPr sz="2700" b="1" dirty="0">
              <a:latin typeface="Microsoft Sans Serif"/>
              <a:cs typeface="Microsoft Sans Serif"/>
            </a:endParaRPr>
          </a:p>
          <a:p>
            <a:pPr>
              <a:lnSpc>
                <a:spcPct val="100000"/>
              </a:lnSpc>
            </a:pPr>
            <a:endParaRPr sz="2900" dirty="0">
              <a:latin typeface="Microsoft Sans Serif"/>
              <a:cs typeface="Microsoft Sans Serif"/>
            </a:endParaRPr>
          </a:p>
          <a:p>
            <a:pPr marL="12700" marR="5080">
              <a:lnSpc>
                <a:spcPts val="2850"/>
              </a:lnSpc>
              <a:spcBef>
                <a:spcPts val="2039"/>
              </a:spcBef>
            </a:pPr>
            <a:r>
              <a:rPr lang="en-IN" sz="2400" spc="120" dirty="0">
                <a:solidFill>
                  <a:srgbClr val="181818"/>
                </a:solidFill>
                <a:latin typeface="Cambria"/>
                <a:cs typeface="Cambria"/>
              </a:rPr>
              <a:t>Observing the trends for each parameter given </a:t>
            </a:r>
            <a:r>
              <a:rPr lang="en-IN" sz="2400" spc="120" dirty="0" err="1">
                <a:solidFill>
                  <a:srgbClr val="181818"/>
                </a:solidFill>
                <a:latin typeface="Cambria"/>
                <a:cs typeface="Cambria"/>
              </a:rPr>
              <a:t>i.e</a:t>
            </a:r>
            <a:r>
              <a:rPr lang="en-IN" sz="2400" spc="120" dirty="0">
                <a:solidFill>
                  <a:srgbClr val="181818"/>
                </a:solidFill>
                <a:latin typeface="Cambria"/>
                <a:cs typeface="Cambria"/>
              </a:rPr>
              <a:t>(</a:t>
            </a:r>
            <a:r>
              <a:rPr lang="en-IN" sz="2400" spc="120" dirty="0" err="1">
                <a:solidFill>
                  <a:srgbClr val="181818"/>
                </a:solidFill>
                <a:latin typeface="Cambria"/>
                <a:cs typeface="Cambria"/>
              </a:rPr>
              <a:t>sm,st,hum,etc</a:t>
            </a:r>
            <a:r>
              <a:rPr lang="en-IN" sz="2400" spc="120" dirty="0">
                <a:solidFill>
                  <a:srgbClr val="181818"/>
                </a:solidFill>
                <a:latin typeface="Cambria"/>
                <a:cs typeface="Cambria"/>
              </a:rPr>
              <a:t>…)</a:t>
            </a:r>
          </a:p>
        </p:txBody>
      </p:sp>
      <p:pic>
        <p:nvPicPr>
          <p:cNvPr id="37" name="object 37"/>
          <p:cNvPicPr/>
          <p:nvPr/>
        </p:nvPicPr>
        <p:blipFill>
          <a:blip r:embed="rId4" cstate="print"/>
          <a:stretch>
            <a:fillRect/>
          </a:stretch>
        </p:blipFill>
        <p:spPr>
          <a:xfrm>
            <a:off x="2212558" y="7782513"/>
            <a:ext cx="1562099" cy="1552574"/>
          </a:xfrm>
          <a:prstGeom prst="rect">
            <a:avLst/>
          </a:prstGeom>
        </p:spPr>
      </p:pic>
      <p:pic>
        <p:nvPicPr>
          <p:cNvPr id="38" name="object 38"/>
          <p:cNvPicPr/>
          <p:nvPr/>
        </p:nvPicPr>
        <p:blipFill>
          <a:blip r:embed="rId5" cstate="print"/>
          <a:stretch>
            <a:fillRect/>
          </a:stretch>
        </p:blipFill>
        <p:spPr>
          <a:xfrm>
            <a:off x="10096637" y="7321513"/>
            <a:ext cx="1201031" cy="1479317"/>
          </a:xfrm>
          <a:prstGeom prst="rect">
            <a:avLst/>
          </a:prstGeom>
        </p:spPr>
      </p:pic>
      <p:pic>
        <p:nvPicPr>
          <p:cNvPr id="39" name="object 39"/>
          <p:cNvPicPr/>
          <p:nvPr/>
        </p:nvPicPr>
        <p:blipFill>
          <a:blip r:embed="rId6" cstate="print"/>
          <a:stretch>
            <a:fillRect/>
          </a:stretch>
        </p:blipFill>
        <p:spPr>
          <a:xfrm>
            <a:off x="4797229" y="3783935"/>
            <a:ext cx="1485899" cy="12096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64111" y="6210667"/>
            <a:ext cx="5718179" cy="4190630"/>
          </a:xfrm>
          <a:prstGeom prst="rect">
            <a:avLst/>
          </a:prstGeom>
        </p:spPr>
      </p:pic>
      <p:pic>
        <p:nvPicPr>
          <p:cNvPr id="3" name="object 3"/>
          <p:cNvPicPr/>
          <p:nvPr/>
        </p:nvPicPr>
        <p:blipFill>
          <a:blip r:embed="rId3" cstate="print"/>
          <a:stretch>
            <a:fillRect/>
          </a:stretch>
        </p:blipFill>
        <p:spPr>
          <a:xfrm>
            <a:off x="0" y="1814"/>
            <a:ext cx="4900048" cy="4313739"/>
          </a:xfrm>
          <a:prstGeom prst="rect">
            <a:avLst/>
          </a:prstGeom>
        </p:spPr>
      </p:pic>
      <p:sp>
        <p:nvSpPr>
          <p:cNvPr id="21" name="object 21"/>
          <p:cNvSpPr txBox="1"/>
          <p:nvPr/>
        </p:nvSpPr>
        <p:spPr>
          <a:xfrm>
            <a:off x="3932520" y="3399729"/>
            <a:ext cx="1315085" cy="451277"/>
          </a:xfrm>
          <a:prstGeom prst="rect">
            <a:avLst/>
          </a:prstGeom>
        </p:spPr>
        <p:txBody>
          <a:bodyPr vert="horz" wrap="square" lIns="0" tIns="86360" rIns="0" bIns="0" rtlCol="0">
            <a:spAutoFit/>
          </a:bodyPr>
          <a:lstStyle/>
          <a:p>
            <a:pPr marL="156845" marR="5080" indent="-144780">
              <a:lnSpc>
                <a:spcPts val="2770"/>
              </a:lnSpc>
              <a:spcBef>
                <a:spcPts val="680"/>
              </a:spcBef>
            </a:pPr>
            <a:r>
              <a:rPr sz="2800" b="1" spc="-120" dirty="0">
                <a:solidFill>
                  <a:srgbClr val="FFFFFF"/>
                </a:solidFill>
                <a:latin typeface="Calibri"/>
                <a:cs typeface="Calibri"/>
              </a:rPr>
              <a:t>et</a:t>
            </a:r>
            <a:endParaRPr sz="2800" dirty="0">
              <a:latin typeface="Calibri"/>
              <a:cs typeface="Calibri"/>
            </a:endParaRPr>
          </a:p>
        </p:txBody>
      </p:sp>
      <p:sp>
        <p:nvSpPr>
          <p:cNvPr id="11" name="TextBox 10">
            <a:extLst>
              <a:ext uri="{FF2B5EF4-FFF2-40B4-BE49-F238E27FC236}">
                <a16:creationId xmlns:a16="http://schemas.microsoft.com/office/drawing/2014/main" id="{E4866CED-32B9-A45E-92A3-7C9D3EB7427D}"/>
              </a:ext>
            </a:extLst>
          </p:cNvPr>
          <p:cNvSpPr txBox="1"/>
          <p:nvPr/>
        </p:nvSpPr>
        <p:spPr>
          <a:xfrm>
            <a:off x="451689" y="942350"/>
            <a:ext cx="7424843" cy="4462760"/>
          </a:xfrm>
          <a:prstGeom prst="rect">
            <a:avLst/>
          </a:prstGeom>
          <a:noFill/>
        </p:spPr>
        <p:txBody>
          <a:bodyPr wrap="square" rtlCol="0">
            <a:spAutoFit/>
          </a:bodyPr>
          <a:lstStyle/>
          <a:p>
            <a:endParaRPr lang="en-IN" sz="3200" dirty="0">
              <a:latin typeface="Cambria" panose="02040503050406030204" pitchFamily="18" charset="0"/>
              <a:ea typeface="Cambria" panose="020405030504060302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3" name="Picture 12">
            <a:extLst>
              <a:ext uri="{FF2B5EF4-FFF2-40B4-BE49-F238E27FC236}">
                <a16:creationId xmlns:a16="http://schemas.microsoft.com/office/drawing/2014/main" id="{8FAF4FE7-E3BC-6D55-B06A-5BC35988F4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255420"/>
            <a:ext cx="7582958" cy="5020376"/>
          </a:xfrm>
          <a:prstGeom prst="rect">
            <a:avLst/>
          </a:prstGeom>
        </p:spPr>
      </p:pic>
      <p:pic>
        <p:nvPicPr>
          <p:cNvPr id="15" name="Picture 14">
            <a:extLst>
              <a:ext uri="{FF2B5EF4-FFF2-40B4-BE49-F238E27FC236}">
                <a16:creationId xmlns:a16="http://schemas.microsoft.com/office/drawing/2014/main" id="{2A52DBF3-1F5E-C8D1-549F-D9AD106B6D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10016" y="1485900"/>
            <a:ext cx="7163800" cy="5077534"/>
          </a:xfrm>
          <a:prstGeom prst="rect">
            <a:avLst/>
          </a:prstGeom>
        </p:spPr>
      </p:pic>
      <p:sp>
        <p:nvSpPr>
          <p:cNvPr id="16" name="TextBox 15">
            <a:extLst>
              <a:ext uri="{FF2B5EF4-FFF2-40B4-BE49-F238E27FC236}">
                <a16:creationId xmlns:a16="http://schemas.microsoft.com/office/drawing/2014/main" id="{7EDE4D01-7457-B18A-07F2-589321D13177}"/>
              </a:ext>
            </a:extLst>
          </p:cNvPr>
          <p:cNvSpPr txBox="1"/>
          <p:nvPr/>
        </p:nvSpPr>
        <p:spPr>
          <a:xfrm>
            <a:off x="1570453" y="7952039"/>
            <a:ext cx="5029200"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  Soil Moisture vs day</a:t>
            </a:r>
          </a:p>
        </p:txBody>
      </p:sp>
      <p:sp>
        <p:nvSpPr>
          <p:cNvPr id="17" name="TextBox 16">
            <a:extLst>
              <a:ext uri="{FF2B5EF4-FFF2-40B4-BE49-F238E27FC236}">
                <a16:creationId xmlns:a16="http://schemas.microsoft.com/office/drawing/2014/main" id="{32905766-3573-349A-0411-3C4C8D49C3CD}"/>
              </a:ext>
            </a:extLst>
          </p:cNvPr>
          <p:cNvSpPr txBox="1"/>
          <p:nvPr/>
        </p:nvSpPr>
        <p:spPr>
          <a:xfrm>
            <a:off x="11125200" y="7917568"/>
            <a:ext cx="5029200"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    Temperature vs day</a:t>
            </a:r>
          </a:p>
        </p:txBody>
      </p:sp>
    </p:spTree>
    <p:extLst>
      <p:ext uri="{BB962C8B-B14F-4D97-AF65-F5344CB8AC3E}">
        <p14:creationId xmlns:p14="http://schemas.microsoft.com/office/powerpoint/2010/main" val="1356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814"/>
            <a:ext cx="4900048" cy="4313739"/>
          </a:xfrm>
          <a:prstGeom prst="rect">
            <a:avLst/>
          </a:prstGeom>
        </p:spPr>
      </p:pic>
      <p:sp>
        <p:nvSpPr>
          <p:cNvPr id="21" name="object 21"/>
          <p:cNvSpPr txBox="1"/>
          <p:nvPr/>
        </p:nvSpPr>
        <p:spPr>
          <a:xfrm>
            <a:off x="3932520" y="3399729"/>
            <a:ext cx="1315085" cy="451277"/>
          </a:xfrm>
          <a:prstGeom prst="rect">
            <a:avLst/>
          </a:prstGeom>
        </p:spPr>
        <p:txBody>
          <a:bodyPr vert="horz" wrap="square" lIns="0" tIns="86360" rIns="0" bIns="0" rtlCol="0">
            <a:spAutoFit/>
          </a:bodyPr>
          <a:lstStyle/>
          <a:p>
            <a:pPr marL="156845" marR="5080" indent="-144780">
              <a:lnSpc>
                <a:spcPts val="2770"/>
              </a:lnSpc>
              <a:spcBef>
                <a:spcPts val="680"/>
              </a:spcBef>
            </a:pPr>
            <a:r>
              <a:rPr sz="2800" b="1" spc="-120" dirty="0">
                <a:solidFill>
                  <a:srgbClr val="FFFFFF"/>
                </a:solidFill>
                <a:latin typeface="Calibri"/>
                <a:cs typeface="Calibri"/>
              </a:rPr>
              <a:t>et</a:t>
            </a:r>
            <a:endParaRPr sz="2800" dirty="0">
              <a:latin typeface="Calibri"/>
              <a:cs typeface="Calibri"/>
            </a:endParaRPr>
          </a:p>
        </p:txBody>
      </p:sp>
      <p:pic>
        <p:nvPicPr>
          <p:cNvPr id="9" name="Picture 8">
            <a:extLst>
              <a:ext uri="{FF2B5EF4-FFF2-40B4-BE49-F238E27FC236}">
                <a16:creationId xmlns:a16="http://schemas.microsoft.com/office/drawing/2014/main" id="{BCDB6BA0-ADCB-2410-F5BF-590BEF790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388" y="2324100"/>
            <a:ext cx="7429319" cy="5076702"/>
          </a:xfrm>
          <a:prstGeom prst="rect">
            <a:avLst/>
          </a:prstGeom>
        </p:spPr>
      </p:pic>
      <p:pic>
        <p:nvPicPr>
          <p:cNvPr id="12" name="Picture 11">
            <a:extLst>
              <a:ext uri="{FF2B5EF4-FFF2-40B4-BE49-F238E27FC236}">
                <a16:creationId xmlns:a16="http://schemas.microsoft.com/office/drawing/2014/main" id="{E25A420F-A83E-0F16-B152-A671DD047B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0" y="2450284"/>
            <a:ext cx="7868748" cy="4963218"/>
          </a:xfrm>
          <a:prstGeom prst="rect">
            <a:avLst/>
          </a:prstGeom>
        </p:spPr>
      </p:pic>
      <p:sp>
        <p:nvSpPr>
          <p:cNvPr id="15" name="TextBox 14">
            <a:extLst>
              <a:ext uri="{FF2B5EF4-FFF2-40B4-BE49-F238E27FC236}">
                <a16:creationId xmlns:a16="http://schemas.microsoft.com/office/drawing/2014/main" id="{C9CECA8A-B079-73BB-8BFC-DEEF2623F29E}"/>
              </a:ext>
            </a:extLst>
          </p:cNvPr>
          <p:cNvSpPr txBox="1"/>
          <p:nvPr/>
        </p:nvSpPr>
        <p:spPr>
          <a:xfrm>
            <a:off x="1503962" y="8496388"/>
            <a:ext cx="6172200" cy="646331"/>
          </a:xfrm>
          <a:prstGeom prst="rect">
            <a:avLst/>
          </a:prstGeom>
          <a:noFill/>
        </p:spPr>
        <p:txBody>
          <a:bodyPr wrap="square" rtlCol="0">
            <a:spAutoFit/>
          </a:bodyPr>
          <a:lstStyle/>
          <a:p>
            <a:r>
              <a:rPr lang="en-IN" sz="3600" dirty="0">
                <a:latin typeface="Cambria" panose="02040503050406030204" pitchFamily="18" charset="0"/>
                <a:ea typeface="Cambria" panose="02040503050406030204" pitchFamily="18" charset="0"/>
              </a:rPr>
              <a:t>                Humidity vs day</a:t>
            </a:r>
          </a:p>
        </p:txBody>
      </p:sp>
      <p:sp>
        <p:nvSpPr>
          <p:cNvPr id="16" name="TextBox 15">
            <a:extLst>
              <a:ext uri="{FF2B5EF4-FFF2-40B4-BE49-F238E27FC236}">
                <a16:creationId xmlns:a16="http://schemas.microsoft.com/office/drawing/2014/main" id="{DC38BCCA-0D48-8D09-DFA2-6285E1984957}"/>
              </a:ext>
            </a:extLst>
          </p:cNvPr>
          <p:cNvSpPr txBox="1"/>
          <p:nvPr/>
        </p:nvSpPr>
        <p:spPr>
          <a:xfrm>
            <a:off x="11325774" y="8496388"/>
            <a:ext cx="5029200"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Pressure vs day</a:t>
            </a:r>
          </a:p>
        </p:txBody>
      </p:sp>
    </p:spTree>
    <p:extLst>
      <p:ext uri="{BB962C8B-B14F-4D97-AF65-F5344CB8AC3E}">
        <p14:creationId xmlns:p14="http://schemas.microsoft.com/office/powerpoint/2010/main" val="403559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64111" y="6210667"/>
            <a:ext cx="5718179" cy="4190630"/>
          </a:xfrm>
          <a:prstGeom prst="rect">
            <a:avLst/>
          </a:prstGeom>
        </p:spPr>
      </p:pic>
      <p:pic>
        <p:nvPicPr>
          <p:cNvPr id="3" name="object 3"/>
          <p:cNvPicPr/>
          <p:nvPr/>
        </p:nvPicPr>
        <p:blipFill>
          <a:blip r:embed="rId3" cstate="print"/>
          <a:stretch>
            <a:fillRect/>
          </a:stretch>
        </p:blipFill>
        <p:spPr>
          <a:xfrm>
            <a:off x="0" y="1814"/>
            <a:ext cx="4900048" cy="4313739"/>
          </a:xfrm>
          <a:prstGeom prst="rect">
            <a:avLst/>
          </a:prstGeom>
        </p:spPr>
      </p:pic>
      <p:sp>
        <p:nvSpPr>
          <p:cNvPr id="21" name="object 21"/>
          <p:cNvSpPr txBox="1"/>
          <p:nvPr/>
        </p:nvSpPr>
        <p:spPr>
          <a:xfrm>
            <a:off x="3932520" y="3399729"/>
            <a:ext cx="1315085" cy="451277"/>
          </a:xfrm>
          <a:prstGeom prst="rect">
            <a:avLst/>
          </a:prstGeom>
        </p:spPr>
        <p:txBody>
          <a:bodyPr vert="horz" wrap="square" lIns="0" tIns="86360" rIns="0" bIns="0" rtlCol="0">
            <a:spAutoFit/>
          </a:bodyPr>
          <a:lstStyle/>
          <a:p>
            <a:pPr marL="156845" marR="5080" indent="-144780">
              <a:lnSpc>
                <a:spcPts val="2770"/>
              </a:lnSpc>
              <a:spcBef>
                <a:spcPts val="680"/>
              </a:spcBef>
            </a:pPr>
            <a:r>
              <a:rPr sz="2800" b="1" spc="-120" dirty="0">
                <a:solidFill>
                  <a:srgbClr val="FFFFFF"/>
                </a:solidFill>
                <a:latin typeface="Calibri"/>
                <a:cs typeface="Calibri"/>
              </a:rPr>
              <a:t>et</a:t>
            </a:r>
            <a:endParaRPr sz="2800" dirty="0">
              <a:latin typeface="Calibri"/>
              <a:cs typeface="Calibri"/>
            </a:endParaRPr>
          </a:p>
        </p:txBody>
      </p:sp>
      <p:sp>
        <p:nvSpPr>
          <p:cNvPr id="11" name="TextBox 10">
            <a:extLst>
              <a:ext uri="{FF2B5EF4-FFF2-40B4-BE49-F238E27FC236}">
                <a16:creationId xmlns:a16="http://schemas.microsoft.com/office/drawing/2014/main" id="{E4866CED-32B9-A45E-92A3-7C9D3EB7427D}"/>
              </a:ext>
            </a:extLst>
          </p:cNvPr>
          <p:cNvSpPr txBox="1"/>
          <p:nvPr/>
        </p:nvSpPr>
        <p:spPr>
          <a:xfrm>
            <a:off x="451689" y="942350"/>
            <a:ext cx="7424843" cy="4462760"/>
          </a:xfrm>
          <a:prstGeom prst="rect">
            <a:avLst/>
          </a:prstGeom>
          <a:noFill/>
        </p:spPr>
        <p:txBody>
          <a:bodyPr wrap="square" rtlCol="0">
            <a:spAutoFit/>
          </a:bodyPr>
          <a:lstStyle/>
          <a:p>
            <a:endParaRPr lang="en-IN" sz="3200" dirty="0">
              <a:latin typeface="Cambria" panose="02040503050406030204" pitchFamily="18" charset="0"/>
              <a:ea typeface="Cambria" panose="020405030504060302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6" name="TextBox 15">
            <a:extLst>
              <a:ext uri="{FF2B5EF4-FFF2-40B4-BE49-F238E27FC236}">
                <a16:creationId xmlns:a16="http://schemas.microsoft.com/office/drawing/2014/main" id="{7EDE4D01-7457-B18A-07F2-589321D13177}"/>
              </a:ext>
            </a:extLst>
          </p:cNvPr>
          <p:cNvSpPr txBox="1"/>
          <p:nvPr/>
        </p:nvSpPr>
        <p:spPr>
          <a:xfrm>
            <a:off x="881474" y="5650635"/>
            <a:ext cx="5718179"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  Soil Temperature vs day</a:t>
            </a:r>
          </a:p>
        </p:txBody>
      </p:sp>
      <p:sp>
        <p:nvSpPr>
          <p:cNvPr id="17" name="TextBox 16">
            <a:extLst>
              <a:ext uri="{FF2B5EF4-FFF2-40B4-BE49-F238E27FC236}">
                <a16:creationId xmlns:a16="http://schemas.microsoft.com/office/drawing/2014/main" id="{32905766-3573-349A-0411-3C4C8D49C3CD}"/>
              </a:ext>
            </a:extLst>
          </p:cNvPr>
          <p:cNvSpPr txBox="1"/>
          <p:nvPr/>
        </p:nvSpPr>
        <p:spPr>
          <a:xfrm>
            <a:off x="11478770" y="5650635"/>
            <a:ext cx="5029200"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       </a:t>
            </a:r>
          </a:p>
        </p:txBody>
      </p:sp>
      <p:pic>
        <p:nvPicPr>
          <p:cNvPr id="4" name="Picture 3">
            <a:extLst>
              <a:ext uri="{FF2B5EF4-FFF2-40B4-BE49-F238E27FC236}">
                <a16:creationId xmlns:a16="http://schemas.microsoft.com/office/drawing/2014/main" id="{07478410-6FA8-6A09-2667-403CC945C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76" y="565352"/>
            <a:ext cx="6997784" cy="4839758"/>
          </a:xfrm>
          <a:prstGeom prst="rect">
            <a:avLst/>
          </a:prstGeom>
        </p:spPr>
      </p:pic>
      <p:sp>
        <p:nvSpPr>
          <p:cNvPr id="5" name="TextBox 4">
            <a:extLst>
              <a:ext uri="{FF2B5EF4-FFF2-40B4-BE49-F238E27FC236}">
                <a16:creationId xmlns:a16="http://schemas.microsoft.com/office/drawing/2014/main" id="{09F63249-2650-A625-B644-8149C856F2AB}"/>
              </a:ext>
            </a:extLst>
          </p:cNvPr>
          <p:cNvSpPr txBox="1"/>
          <p:nvPr/>
        </p:nvSpPr>
        <p:spPr>
          <a:xfrm>
            <a:off x="7900345" y="638463"/>
            <a:ext cx="9515204" cy="4339650"/>
          </a:xfrm>
          <a:prstGeom prst="rect">
            <a:avLst/>
          </a:prstGeom>
          <a:noFill/>
        </p:spPr>
        <p:txBody>
          <a:bodyPr wrap="square" rtlCol="0">
            <a:spAutoFit/>
          </a:bodyPr>
          <a:lstStyle/>
          <a:p>
            <a:r>
              <a:rPr lang="en-IN" sz="4800" dirty="0">
                <a:latin typeface="Cambria" panose="02040503050406030204" pitchFamily="18" charset="0"/>
                <a:ea typeface="Cambria" panose="02040503050406030204" pitchFamily="18" charset="0"/>
              </a:rPr>
              <a:t>                PRE-PROCESSING</a:t>
            </a:r>
          </a:p>
          <a:p>
            <a:endParaRPr lang="en-IN" sz="4800" dirty="0">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We replaced the null values by average of  values available in that month in all respective parameters. And </a:t>
            </a:r>
            <a:r>
              <a:rPr lang="en-IN" sz="2800" dirty="0" err="1">
                <a:latin typeface="Cambria" panose="02040503050406030204" pitchFamily="18" charset="0"/>
                <a:ea typeface="Cambria" panose="02040503050406030204" pitchFamily="18" charset="0"/>
              </a:rPr>
              <a:t>ploted</a:t>
            </a:r>
            <a:r>
              <a:rPr lang="en-IN" sz="2800" dirty="0">
                <a:latin typeface="Cambria" panose="02040503050406030204" pitchFamily="18" charset="0"/>
                <a:ea typeface="Cambria" panose="02040503050406030204" pitchFamily="18" charset="0"/>
              </a:rPr>
              <a:t> the parameter averaged over the day Vs day </a:t>
            </a:r>
            <a:endParaRPr lang="en-IN" sz="4800" dirty="0">
              <a:latin typeface="Cambria" panose="02040503050406030204" pitchFamily="18" charset="0"/>
              <a:ea typeface="Cambria" panose="02040503050406030204" pitchFamily="18" charset="0"/>
            </a:endParaRPr>
          </a:p>
          <a:p>
            <a:endParaRPr lang="en-IN" sz="4800" dirty="0">
              <a:latin typeface="Cambria" panose="02040503050406030204" pitchFamily="18" charset="0"/>
              <a:ea typeface="Cambria" panose="02040503050406030204" pitchFamily="18" charset="0"/>
            </a:endParaRPr>
          </a:p>
          <a:p>
            <a:endParaRPr lang="en-IN" sz="4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210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64111" y="6210667"/>
            <a:ext cx="5718179" cy="4190630"/>
          </a:xfrm>
          <a:prstGeom prst="rect">
            <a:avLst/>
          </a:prstGeom>
        </p:spPr>
      </p:pic>
      <p:pic>
        <p:nvPicPr>
          <p:cNvPr id="3" name="object 3"/>
          <p:cNvPicPr/>
          <p:nvPr/>
        </p:nvPicPr>
        <p:blipFill>
          <a:blip r:embed="rId3" cstate="print"/>
          <a:stretch>
            <a:fillRect/>
          </a:stretch>
        </p:blipFill>
        <p:spPr>
          <a:xfrm>
            <a:off x="0" y="1814"/>
            <a:ext cx="4900048" cy="4313739"/>
          </a:xfrm>
          <a:prstGeom prst="rect">
            <a:avLst/>
          </a:prstGeom>
        </p:spPr>
      </p:pic>
      <p:sp>
        <p:nvSpPr>
          <p:cNvPr id="21" name="object 21"/>
          <p:cNvSpPr txBox="1"/>
          <p:nvPr/>
        </p:nvSpPr>
        <p:spPr>
          <a:xfrm>
            <a:off x="3932520" y="3399729"/>
            <a:ext cx="1315085" cy="451277"/>
          </a:xfrm>
          <a:prstGeom prst="rect">
            <a:avLst/>
          </a:prstGeom>
        </p:spPr>
        <p:txBody>
          <a:bodyPr vert="horz" wrap="square" lIns="0" tIns="86360" rIns="0" bIns="0" rtlCol="0">
            <a:spAutoFit/>
          </a:bodyPr>
          <a:lstStyle/>
          <a:p>
            <a:pPr marL="156845" marR="5080" indent="-144780">
              <a:lnSpc>
                <a:spcPts val="2770"/>
              </a:lnSpc>
              <a:spcBef>
                <a:spcPts val="680"/>
              </a:spcBef>
            </a:pPr>
            <a:r>
              <a:rPr sz="2800" b="1" spc="-120" dirty="0">
                <a:solidFill>
                  <a:srgbClr val="FFFFFF"/>
                </a:solidFill>
                <a:latin typeface="Calibri"/>
                <a:cs typeface="Calibri"/>
              </a:rPr>
              <a:t>et</a:t>
            </a:r>
            <a:endParaRPr sz="2800" dirty="0">
              <a:latin typeface="Calibri"/>
              <a:cs typeface="Calibri"/>
            </a:endParaRPr>
          </a:p>
        </p:txBody>
      </p:sp>
      <p:sp>
        <p:nvSpPr>
          <p:cNvPr id="11" name="TextBox 10">
            <a:extLst>
              <a:ext uri="{FF2B5EF4-FFF2-40B4-BE49-F238E27FC236}">
                <a16:creationId xmlns:a16="http://schemas.microsoft.com/office/drawing/2014/main" id="{E4866CED-32B9-A45E-92A3-7C9D3EB7427D}"/>
              </a:ext>
            </a:extLst>
          </p:cNvPr>
          <p:cNvSpPr txBox="1"/>
          <p:nvPr/>
        </p:nvSpPr>
        <p:spPr>
          <a:xfrm>
            <a:off x="451689" y="942350"/>
            <a:ext cx="7424843" cy="4462760"/>
          </a:xfrm>
          <a:prstGeom prst="rect">
            <a:avLst/>
          </a:prstGeom>
          <a:noFill/>
        </p:spPr>
        <p:txBody>
          <a:bodyPr wrap="square" rtlCol="0">
            <a:spAutoFit/>
          </a:bodyPr>
          <a:lstStyle/>
          <a:p>
            <a:endParaRPr lang="en-IN" sz="3200" dirty="0">
              <a:latin typeface="Cambria" panose="02040503050406030204" pitchFamily="18" charset="0"/>
              <a:ea typeface="Cambria" panose="020405030504060302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6" name="TextBox 15">
            <a:extLst>
              <a:ext uri="{FF2B5EF4-FFF2-40B4-BE49-F238E27FC236}">
                <a16:creationId xmlns:a16="http://schemas.microsoft.com/office/drawing/2014/main" id="{7EDE4D01-7457-B18A-07F2-589321D13177}"/>
              </a:ext>
            </a:extLst>
          </p:cNvPr>
          <p:cNvSpPr txBox="1"/>
          <p:nvPr/>
        </p:nvSpPr>
        <p:spPr>
          <a:xfrm>
            <a:off x="881474" y="5650635"/>
            <a:ext cx="5718179"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  </a:t>
            </a:r>
          </a:p>
        </p:txBody>
      </p:sp>
      <p:sp>
        <p:nvSpPr>
          <p:cNvPr id="17" name="TextBox 16">
            <a:extLst>
              <a:ext uri="{FF2B5EF4-FFF2-40B4-BE49-F238E27FC236}">
                <a16:creationId xmlns:a16="http://schemas.microsoft.com/office/drawing/2014/main" id="{32905766-3573-349A-0411-3C4C8D49C3CD}"/>
              </a:ext>
            </a:extLst>
          </p:cNvPr>
          <p:cNvSpPr txBox="1"/>
          <p:nvPr/>
        </p:nvSpPr>
        <p:spPr>
          <a:xfrm>
            <a:off x="11478770" y="5650635"/>
            <a:ext cx="5029200" cy="707886"/>
          </a:xfrm>
          <a:prstGeom prst="rect">
            <a:avLst/>
          </a:prstGeom>
          <a:noFill/>
        </p:spPr>
        <p:txBody>
          <a:bodyPr wrap="square" rtlCol="0">
            <a:spAutoFit/>
          </a:bodyPr>
          <a:lstStyle/>
          <a:p>
            <a:r>
              <a:rPr lang="en-IN" sz="4000" dirty="0">
                <a:latin typeface="Cambria" panose="02040503050406030204" pitchFamily="18" charset="0"/>
                <a:ea typeface="Cambria" panose="02040503050406030204" pitchFamily="18" charset="0"/>
              </a:rPr>
              <a:t>       </a:t>
            </a:r>
          </a:p>
        </p:txBody>
      </p:sp>
      <p:sp>
        <p:nvSpPr>
          <p:cNvPr id="5" name="TextBox 4">
            <a:extLst>
              <a:ext uri="{FF2B5EF4-FFF2-40B4-BE49-F238E27FC236}">
                <a16:creationId xmlns:a16="http://schemas.microsoft.com/office/drawing/2014/main" id="{09F63249-2650-A625-B644-8149C856F2AB}"/>
              </a:ext>
            </a:extLst>
          </p:cNvPr>
          <p:cNvSpPr txBox="1"/>
          <p:nvPr/>
        </p:nvSpPr>
        <p:spPr>
          <a:xfrm>
            <a:off x="7900345" y="638463"/>
            <a:ext cx="9515204" cy="2308324"/>
          </a:xfrm>
          <a:prstGeom prst="rect">
            <a:avLst/>
          </a:prstGeom>
          <a:noFill/>
        </p:spPr>
        <p:txBody>
          <a:bodyPr wrap="square" rtlCol="0">
            <a:spAutoFit/>
          </a:bodyPr>
          <a:lstStyle/>
          <a:p>
            <a:r>
              <a:rPr lang="en-IN" sz="4800" dirty="0">
                <a:latin typeface="Cambria" panose="02040503050406030204" pitchFamily="18" charset="0"/>
                <a:ea typeface="Cambria" panose="02040503050406030204" pitchFamily="18" charset="0"/>
              </a:rPr>
              <a:t>          </a:t>
            </a:r>
          </a:p>
          <a:p>
            <a:endParaRPr lang="en-IN" sz="4800" dirty="0">
              <a:latin typeface="Cambria" panose="02040503050406030204" pitchFamily="18" charset="0"/>
              <a:ea typeface="Cambria" panose="02040503050406030204" pitchFamily="18" charset="0"/>
            </a:endParaRPr>
          </a:p>
          <a:p>
            <a:endParaRPr lang="en-IN" sz="48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AA786B85-6E5C-B514-6A6B-6FA697973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086" y="398659"/>
            <a:ext cx="9515204" cy="6002140"/>
          </a:xfrm>
          <a:prstGeom prst="rect">
            <a:avLst/>
          </a:prstGeom>
        </p:spPr>
      </p:pic>
      <p:sp>
        <p:nvSpPr>
          <p:cNvPr id="8" name="TextBox 7">
            <a:extLst>
              <a:ext uri="{FF2B5EF4-FFF2-40B4-BE49-F238E27FC236}">
                <a16:creationId xmlns:a16="http://schemas.microsoft.com/office/drawing/2014/main" id="{FE138ED4-2621-90EF-BF5B-F6B5AA0E4E8F}"/>
              </a:ext>
            </a:extLst>
          </p:cNvPr>
          <p:cNvSpPr txBox="1"/>
          <p:nvPr/>
        </p:nvSpPr>
        <p:spPr>
          <a:xfrm>
            <a:off x="10363200" y="638463"/>
            <a:ext cx="7557714" cy="7971413"/>
          </a:xfrm>
          <a:prstGeom prst="rect">
            <a:avLst/>
          </a:prstGeom>
          <a:noFill/>
        </p:spPr>
        <p:txBody>
          <a:bodyPr wrap="square" rtlCol="0">
            <a:spAutoFit/>
          </a:bodyPr>
          <a:lstStyle/>
          <a:p>
            <a:r>
              <a:rPr lang="en-IN" sz="3200" dirty="0">
                <a:latin typeface="Cambria" panose="02040503050406030204" pitchFamily="18" charset="0"/>
                <a:ea typeface="Cambria" panose="02040503050406030204" pitchFamily="18" charset="0"/>
              </a:rPr>
              <a:t>Now we are seeing the scattered plot of soil moisture values for all given data set points(around 40k points) after data pre-processing.</a:t>
            </a:r>
          </a:p>
          <a:p>
            <a:endParaRPr lang="en-IN" sz="3200" dirty="0">
              <a:latin typeface="Cambria" panose="02040503050406030204" pitchFamily="18" charset="0"/>
              <a:ea typeface="Cambria" panose="02040503050406030204" pitchFamily="18" charset="0"/>
            </a:endParaRPr>
          </a:p>
          <a:p>
            <a:r>
              <a:rPr lang="en-IN" sz="3200" dirty="0">
                <a:latin typeface="Cambria" panose="02040503050406030204" pitchFamily="18" charset="0"/>
                <a:ea typeface="Cambria" panose="02040503050406030204" pitchFamily="18" charset="0"/>
              </a:rPr>
              <a:t>We can see that the soil moisture is high during July to around </a:t>
            </a:r>
            <a:r>
              <a:rPr lang="en-IN" sz="3200" dirty="0" err="1">
                <a:latin typeface="Cambria" panose="02040503050406030204" pitchFamily="18" charset="0"/>
                <a:ea typeface="Cambria" panose="02040503050406030204" pitchFamily="18" charset="0"/>
              </a:rPr>
              <a:t>september</a:t>
            </a:r>
            <a:r>
              <a:rPr lang="en-IN" sz="3200" dirty="0">
                <a:latin typeface="Cambria" panose="02040503050406030204" pitchFamily="18" charset="0"/>
                <a:ea typeface="Cambria" panose="02040503050406030204" pitchFamily="18" charset="0"/>
              </a:rPr>
              <a:t> as it is rainy season and the big drop is because of starting of summer season and it goes on decreasing in the march month.</a:t>
            </a:r>
          </a:p>
          <a:p>
            <a:endParaRPr lang="en-IN" sz="3200" dirty="0">
              <a:latin typeface="Cambria" panose="02040503050406030204" pitchFamily="18" charset="0"/>
              <a:ea typeface="Cambria" panose="02040503050406030204" pitchFamily="18" charset="0"/>
            </a:endParaRPr>
          </a:p>
          <a:p>
            <a:r>
              <a:rPr lang="en-IN" sz="3200" dirty="0">
                <a:latin typeface="Cambria" panose="02040503050406030204" pitchFamily="18" charset="0"/>
                <a:ea typeface="Cambria" panose="02040503050406030204" pitchFamily="18" charset="0"/>
              </a:rPr>
              <a:t>From above we can conclude that soil moisture will be in order of 100’s, we can also compare and verify it from the predicted soil moisture values from our Decision Tree Regressor Model. </a:t>
            </a:r>
          </a:p>
        </p:txBody>
      </p:sp>
    </p:spTree>
    <p:extLst>
      <p:ext uri="{BB962C8B-B14F-4D97-AF65-F5344CB8AC3E}">
        <p14:creationId xmlns:p14="http://schemas.microsoft.com/office/powerpoint/2010/main" val="4198840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58731" y="0"/>
            <a:ext cx="6065967" cy="4633399"/>
          </a:xfrm>
          <a:prstGeom prst="rect">
            <a:avLst/>
          </a:prstGeom>
        </p:spPr>
      </p:pic>
      <p:pic>
        <p:nvPicPr>
          <p:cNvPr id="3" name="object 3"/>
          <p:cNvPicPr/>
          <p:nvPr/>
        </p:nvPicPr>
        <p:blipFill>
          <a:blip r:embed="rId3" cstate="print"/>
          <a:stretch>
            <a:fillRect/>
          </a:stretch>
        </p:blipFill>
        <p:spPr>
          <a:xfrm>
            <a:off x="0" y="6168256"/>
            <a:ext cx="3034463" cy="4118743"/>
          </a:xfrm>
          <a:prstGeom prst="rect">
            <a:avLst/>
          </a:prstGeom>
        </p:spPr>
      </p:pic>
      <p:grpSp>
        <p:nvGrpSpPr>
          <p:cNvPr id="4" name="object 4"/>
          <p:cNvGrpSpPr/>
          <p:nvPr/>
        </p:nvGrpSpPr>
        <p:grpSpPr>
          <a:xfrm>
            <a:off x="9240486" y="1104900"/>
            <a:ext cx="9144000" cy="8797925"/>
            <a:chOff x="9144000" y="1269039"/>
            <a:chExt cx="9144000" cy="8797925"/>
          </a:xfrm>
        </p:grpSpPr>
        <p:pic>
          <p:nvPicPr>
            <p:cNvPr id="5" name="object 5"/>
            <p:cNvPicPr/>
            <p:nvPr/>
          </p:nvPicPr>
          <p:blipFill>
            <a:blip r:embed="rId4" cstate="print"/>
            <a:stretch>
              <a:fillRect/>
            </a:stretch>
          </p:blipFill>
          <p:spPr>
            <a:xfrm>
              <a:off x="15506909" y="4722385"/>
              <a:ext cx="2781090" cy="5344012"/>
            </a:xfrm>
            <a:prstGeom prst="rect">
              <a:avLst/>
            </a:prstGeom>
          </p:spPr>
        </p:pic>
        <p:sp>
          <p:nvSpPr>
            <p:cNvPr id="6" name="object 6"/>
            <p:cNvSpPr/>
            <p:nvPr/>
          </p:nvSpPr>
          <p:spPr>
            <a:xfrm>
              <a:off x="9165128" y="2073486"/>
              <a:ext cx="7962265" cy="6923405"/>
            </a:xfrm>
            <a:custGeom>
              <a:avLst/>
              <a:gdLst/>
              <a:ahLst/>
              <a:cxnLst/>
              <a:rect l="l" t="t" r="r" b="b"/>
              <a:pathLst>
                <a:path w="7962265" h="6923405">
                  <a:moveTo>
                    <a:pt x="7901007" y="6923346"/>
                  </a:moveTo>
                  <a:lnTo>
                    <a:pt x="61695" y="6923346"/>
                  </a:lnTo>
                  <a:lnTo>
                    <a:pt x="37793" y="6918460"/>
                  </a:lnTo>
                  <a:lnTo>
                    <a:pt x="18170" y="6905176"/>
                  </a:lnTo>
                  <a:lnTo>
                    <a:pt x="4885" y="6885552"/>
                  </a:lnTo>
                  <a:lnTo>
                    <a:pt x="0" y="6861651"/>
                  </a:lnTo>
                  <a:lnTo>
                    <a:pt x="0" y="61695"/>
                  </a:lnTo>
                  <a:lnTo>
                    <a:pt x="4885" y="37793"/>
                  </a:lnTo>
                  <a:lnTo>
                    <a:pt x="18170" y="18170"/>
                  </a:lnTo>
                  <a:lnTo>
                    <a:pt x="37793" y="4885"/>
                  </a:lnTo>
                  <a:lnTo>
                    <a:pt x="61695" y="0"/>
                  </a:lnTo>
                  <a:lnTo>
                    <a:pt x="7900162" y="0"/>
                  </a:lnTo>
                  <a:lnTo>
                    <a:pt x="7924063" y="4885"/>
                  </a:lnTo>
                  <a:lnTo>
                    <a:pt x="7943686" y="18170"/>
                  </a:lnTo>
                  <a:lnTo>
                    <a:pt x="7956971" y="37793"/>
                  </a:lnTo>
                  <a:lnTo>
                    <a:pt x="7961857" y="61695"/>
                  </a:lnTo>
                  <a:lnTo>
                    <a:pt x="7961857" y="6860805"/>
                  </a:lnTo>
                  <a:lnTo>
                    <a:pt x="7957459" y="6885196"/>
                  </a:lnTo>
                  <a:lnTo>
                    <a:pt x="7944426" y="6905070"/>
                  </a:lnTo>
                  <a:lnTo>
                    <a:pt x="7924895" y="6918447"/>
                  </a:lnTo>
                  <a:lnTo>
                    <a:pt x="7901007" y="6923346"/>
                  </a:lnTo>
                  <a:close/>
                </a:path>
              </a:pathLst>
            </a:custGeom>
            <a:solidFill>
              <a:srgbClr val="FFFFFF"/>
            </a:solidFill>
          </p:spPr>
          <p:txBody>
            <a:bodyPr wrap="square" lIns="0" tIns="0" rIns="0" bIns="0" rtlCol="0"/>
            <a:lstStyle/>
            <a:p>
              <a:endParaRPr/>
            </a:p>
          </p:txBody>
        </p:sp>
        <p:sp>
          <p:nvSpPr>
            <p:cNvPr id="7" name="object 7"/>
            <p:cNvSpPr/>
            <p:nvPr/>
          </p:nvSpPr>
          <p:spPr>
            <a:xfrm>
              <a:off x="9144000" y="2052357"/>
              <a:ext cx="8003540" cy="6964045"/>
            </a:xfrm>
            <a:custGeom>
              <a:avLst/>
              <a:gdLst/>
              <a:ahLst/>
              <a:cxnLst/>
              <a:rect l="l" t="t" r="r" b="b"/>
              <a:pathLst>
                <a:path w="8003540" h="6964045">
                  <a:moveTo>
                    <a:pt x="7930235" y="6963962"/>
                  </a:moveTo>
                  <a:lnTo>
                    <a:pt x="74723" y="6963962"/>
                  </a:lnTo>
                  <a:lnTo>
                    <a:pt x="50628" y="6959080"/>
                  </a:lnTo>
                  <a:lnTo>
                    <a:pt x="24297" y="6941305"/>
                  </a:lnTo>
                  <a:lnTo>
                    <a:pt x="6523" y="6914974"/>
                  </a:lnTo>
                  <a:lnTo>
                    <a:pt x="0" y="6882781"/>
                  </a:lnTo>
                  <a:lnTo>
                    <a:pt x="0" y="82822"/>
                  </a:lnTo>
                  <a:lnTo>
                    <a:pt x="6523" y="50629"/>
                  </a:lnTo>
                  <a:lnTo>
                    <a:pt x="24297" y="24297"/>
                  </a:lnTo>
                  <a:lnTo>
                    <a:pt x="50628" y="6523"/>
                  </a:lnTo>
                  <a:lnTo>
                    <a:pt x="82823" y="0"/>
                  </a:lnTo>
                  <a:lnTo>
                    <a:pt x="7922135" y="0"/>
                  </a:lnTo>
                  <a:lnTo>
                    <a:pt x="7954329" y="6523"/>
                  </a:lnTo>
                  <a:lnTo>
                    <a:pt x="7980660" y="24297"/>
                  </a:lnTo>
                  <a:lnTo>
                    <a:pt x="7991072" y="39721"/>
                  </a:lnTo>
                  <a:lnTo>
                    <a:pt x="82823" y="39721"/>
                  </a:lnTo>
                  <a:lnTo>
                    <a:pt x="66105" y="43128"/>
                  </a:lnTo>
                  <a:lnTo>
                    <a:pt x="52398" y="52398"/>
                  </a:lnTo>
                  <a:lnTo>
                    <a:pt x="43128" y="66105"/>
                  </a:lnTo>
                  <a:lnTo>
                    <a:pt x="39721" y="82822"/>
                  </a:lnTo>
                  <a:lnTo>
                    <a:pt x="39721" y="6882781"/>
                  </a:lnTo>
                  <a:lnTo>
                    <a:pt x="43128" y="6899498"/>
                  </a:lnTo>
                  <a:lnTo>
                    <a:pt x="52398" y="6913205"/>
                  </a:lnTo>
                  <a:lnTo>
                    <a:pt x="66105" y="6922475"/>
                  </a:lnTo>
                  <a:lnTo>
                    <a:pt x="82823" y="6925882"/>
                  </a:lnTo>
                  <a:lnTo>
                    <a:pt x="7991072" y="6925882"/>
                  </a:lnTo>
                  <a:lnTo>
                    <a:pt x="7980660" y="6941305"/>
                  </a:lnTo>
                  <a:lnTo>
                    <a:pt x="7954329" y="6959080"/>
                  </a:lnTo>
                  <a:lnTo>
                    <a:pt x="7930235" y="6963962"/>
                  </a:lnTo>
                  <a:close/>
                </a:path>
                <a:path w="8003540" h="6964045">
                  <a:moveTo>
                    <a:pt x="7991072" y="6925882"/>
                  </a:moveTo>
                  <a:lnTo>
                    <a:pt x="7922135" y="6925882"/>
                  </a:lnTo>
                  <a:lnTo>
                    <a:pt x="7938853" y="6922475"/>
                  </a:lnTo>
                  <a:lnTo>
                    <a:pt x="7952559" y="6913205"/>
                  </a:lnTo>
                  <a:lnTo>
                    <a:pt x="7961829" y="6899498"/>
                  </a:lnTo>
                  <a:lnTo>
                    <a:pt x="7965236" y="6882781"/>
                  </a:lnTo>
                  <a:lnTo>
                    <a:pt x="7965236" y="82822"/>
                  </a:lnTo>
                  <a:lnTo>
                    <a:pt x="7961829" y="66105"/>
                  </a:lnTo>
                  <a:lnTo>
                    <a:pt x="7952559" y="52398"/>
                  </a:lnTo>
                  <a:lnTo>
                    <a:pt x="7938853" y="43128"/>
                  </a:lnTo>
                  <a:lnTo>
                    <a:pt x="7922135" y="39721"/>
                  </a:lnTo>
                  <a:lnTo>
                    <a:pt x="7991072" y="39721"/>
                  </a:lnTo>
                  <a:lnTo>
                    <a:pt x="7998435" y="50629"/>
                  </a:lnTo>
                  <a:lnTo>
                    <a:pt x="8003486" y="75556"/>
                  </a:lnTo>
                  <a:lnTo>
                    <a:pt x="8003486" y="6890046"/>
                  </a:lnTo>
                  <a:lnTo>
                    <a:pt x="7998435" y="6914974"/>
                  </a:lnTo>
                  <a:lnTo>
                    <a:pt x="7991072" y="6925882"/>
                  </a:lnTo>
                  <a:close/>
                </a:path>
              </a:pathLst>
            </a:custGeom>
            <a:solidFill>
              <a:srgbClr val="181818"/>
            </a:solidFill>
          </p:spPr>
          <p:txBody>
            <a:bodyPr wrap="square" lIns="0" tIns="0" rIns="0" bIns="0" rtlCol="0"/>
            <a:lstStyle/>
            <a:p>
              <a:endParaRPr/>
            </a:p>
          </p:txBody>
        </p:sp>
        <p:sp>
          <p:nvSpPr>
            <p:cNvPr id="8" name="object 8"/>
            <p:cNvSpPr/>
            <p:nvPr/>
          </p:nvSpPr>
          <p:spPr>
            <a:xfrm>
              <a:off x="9165128" y="1290167"/>
              <a:ext cx="7962265" cy="1000125"/>
            </a:xfrm>
            <a:custGeom>
              <a:avLst/>
              <a:gdLst/>
              <a:ahLst/>
              <a:cxnLst/>
              <a:rect l="l" t="t" r="r" b="b"/>
              <a:pathLst>
                <a:path w="7962265" h="1000125">
                  <a:moveTo>
                    <a:pt x="7901007" y="999548"/>
                  </a:moveTo>
                  <a:lnTo>
                    <a:pt x="61695" y="999548"/>
                  </a:lnTo>
                  <a:lnTo>
                    <a:pt x="37793" y="994662"/>
                  </a:lnTo>
                  <a:lnTo>
                    <a:pt x="18170" y="981377"/>
                  </a:lnTo>
                  <a:lnTo>
                    <a:pt x="4885" y="961754"/>
                  </a:lnTo>
                  <a:lnTo>
                    <a:pt x="0" y="937852"/>
                  </a:lnTo>
                  <a:lnTo>
                    <a:pt x="0" y="61695"/>
                  </a:lnTo>
                  <a:lnTo>
                    <a:pt x="4885" y="37793"/>
                  </a:lnTo>
                  <a:lnTo>
                    <a:pt x="18170" y="18170"/>
                  </a:lnTo>
                  <a:lnTo>
                    <a:pt x="37793" y="4885"/>
                  </a:lnTo>
                  <a:lnTo>
                    <a:pt x="61695" y="0"/>
                  </a:lnTo>
                  <a:lnTo>
                    <a:pt x="7900162" y="0"/>
                  </a:lnTo>
                  <a:lnTo>
                    <a:pt x="7924063" y="4885"/>
                  </a:lnTo>
                  <a:lnTo>
                    <a:pt x="7943686" y="18170"/>
                  </a:lnTo>
                  <a:lnTo>
                    <a:pt x="7956971" y="37793"/>
                  </a:lnTo>
                  <a:lnTo>
                    <a:pt x="7961857" y="61695"/>
                  </a:lnTo>
                  <a:lnTo>
                    <a:pt x="7961857" y="937007"/>
                  </a:lnTo>
                  <a:lnTo>
                    <a:pt x="7957459" y="961397"/>
                  </a:lnTo>
                  <a:lnTo>
                    <a:pt x="7944426" y="981271"/>
                  </a:lnTo>
                  <a:lnTo>
                    <a:pt x="7924895" y="994648"/>
                  </a:lnTo>
                  <a:lnTo>
                    <a:pt x="7901007" y="999548"/>
                  </a:lnTo>
                  <a:close/>
                </a:path>
              </a:pathLst>
            </a:custGeom>
            <a:solidFill>
              <a:srgbClr val="D9FAB0"/>
            </a:solidFill>
          </p:spPr>
          <p:txBody>
            <a:bodyPr wrap="square" lIns="0" tIns="0" rIns="0" bIns="0" rtlCol="0"/>
            <a:lstStyle/>
            <a:p>
              <a:endParaRPr/>
            </a:p>
          </p:txBody>
        </p:sp>
        <p:sp>
          <p:nvSpPr>
            <p:cNvPr id="9" name="object 9"/>
            <p:cNvSpPr/>
            <p:nvPr/>
          </p:nvSpPr>
          <p:spPr>
            <a:xfrm>
              <a:off x="9144000" y="1269039"/>
              <a:ext cx="8003540" cy="1040130"/>
            </a:xfrm>
            <a:custGeom>
              <a:avLst/>
              <a:gdLst/>
              <a:ahLst/>
              <a:cxnLst/>
              <a:rect l="l" t="t" r="r" b="b"/>
              <a:pathLst>
                <a:path w="8003540" h="1040130">
                  <a:moveTo>
                    <a:pt x="7933394" y="1039523"/>
                  </a:moveTo>
                  <a:lnTo>
                    <a:pt x="71564" y="1039523"/>
                  </a:lnTo>
                  <a:lnTo>
                    <a:pt x="50628" y="1035281"/>
                  </a:lnTo>
                  <a:lnTo>
                    <a:pt x="24297" y="1017507"/>
                  </a:lnTo>
                  <a:lnTo>
                    <a:pt x="6523" y="991175"/>
                  </a:lnTo>
                  <a:lnTo>
                    <a:pt x="0" y="958982"/>
                  </a:lnTo>
                  <a:lnTo>
                    <a:pt x="0" y="82822"/>
                  </a:lnTo>
                  <a:lnTo>
                    <a:pt x="6523" y="50629"/>
                  </a:lnTo>
                  <a:lnTo>
                    <a:pt x="24297" y="24297"/>
                  </a:lnTo>
                  <a:lnTo>
                    <a:pt x="50628" y="6523"/>
                  </a:lnTo>
                  <a:lnTo>
                    <a:pt x="82822" y="0"/>
                  </a:lnTo>
                  <a:lnTo>
                    <a:pt x="7922136" y="0"/>
                  </a:lnTo>
                  <a:lnTo>
                    <a:pt x="7954329" y="6523"/>
                  </a:lnTo>
                  <a:lnTo>
                    <a:pt x="7980660" y="24297"/>
                  </a:lnTo>
                  <a:lnTo>
                    <a:pt x="7991072" y="39721"/>
                  </a:lnTo>
                  <a:lnTo>
                    <a:pt x="82823" y="39721"/>
                  </a:lnTo>
                  <a:lnTo>
                    <a:pt x="66105" y="43128"/>
                  </a:lnTo>
                  <a:lnTo>
                    <a:pt x="52398" y="52398"/>
                  </a:lnTo>
                  <a:lnTo>
                    <a:pt x="43128" y="66105"/>
                  </a:lnTo>
                  <a:lnTo>
                    <a:pt x="39721" y="82822"/>
                  </a:lnTo>
                  <a:lnTo>
                    <a:pt x="39721" y="958982"/>
                  </a:lnTo>
                  <a:lnTo>
                    <a:pt x="43128" y="975699"/>
                  </a:lnTo>
                  <a:lnTo>
                    <a:pt x="52398" y="989406"/>
                  </a:lnTo>
                  <a:lnTo>
                    <a:pt x="66105" y="998676"/>
                  </a:lnTo>
                  <a:lnTo>
                    <a:pt x="82823" y="1002083"/>
                  </a:lnTo>
                  <a:lnTo>
                    <a:pt x="7991072" y="1002083"/>
                  </a:lnTo>
                  <a:lnTo>
                    <a:pt x="7980660" y="1017507"/>
                  </a:lnTo>
                  <a:lnTo>
                    <a:pt x="7954329" y="1035281"/>
                  </a:lnTo>
                  <a:lnTo>
                    <a:pt x="7933394" y="1039523"/>
                  </a:lnTo>
                  <a:close/>
                </a:path>
                <a:path w="8003540" h="1040130">
                  <a:moveTo>
                    <a:pt x="7991072" y="1002083"/>
                  </a:moveTo>
                  <a:lnTo>
                    <a:pt x="7922135" y="1002083"/>
                  </a:lnTo>
                  <a:lnTo>
                    <a:pt x="7938853" y="998676"/>
                  </a:lnTo>
                  <a:lnTo>
                    <a:pt x="7952559" y="989406"/>
                  </a:lnTo>
                  <a:lnTo>
                    <a:pt x="7961829" y="975699"/>
                  </a:lnTo>
                  <a:lnTo>
                    <a:pt x="7965236" y="958982"/>
                  </a:lnTo>
                  <a:lnTo>
                    <a:pt x="7965236" y="82822"/>
                  </a:lnTo>
                  <a:lnTo>
                    <a:pt x="7961829" y="66105"/>
                  </a:lnTo>
                  <a:lnTo>
                    <a:pt x="7952559" y="52398"/>
                  </a:lnTo>
                  <a:lnTo>
                    <a:pt x="7938853" y="43128"/>
                  </a:lnTo>
                  <a:lnTo>
                    <a:pt x="7922135" y="39721"/>
                  </a:lnTo>
                  <a:lnTo>
                    <a:pt x="7991072" y="39721"/>
                  </a:lnTo>
                  <a:lnTo>
                    <a:pt x="7998435" y="50629"/>
                  </a:lnTo>
                  <a:lnTo>
                    <a:pt x="8003486" y="75556"/>
                  </a:lnTo>
                  <a:lnTo>
                    <a:pt x="8003486" y="966248"/>
                  </a:lnTo>
                  <a:lnTo>
                    <a:pt x="7998435" y="991175"/>
                  </a:lnTo>
                  <a:lnTo>
                    <a:pt x="7991072" y="1002083"/>
                  </a:lnTo>
                  <a:close/>
                </a:path>
              </a:pathLst>
            </a:custGeom>
            <a:solidFill>
              <a:srgbClr val="181818"/>
            </a:solidFill>
          </p:spPr>
          <p:txBody>
            <a:bodyPr wrap="square" lIns="0" tIns="0" rIns="0" bIns="0" rtlCol="0"/>
            <a:lstStyle/>
            <a:p>
              <a:endParaRPr/>
            </a:p>
          </p:txBody>
        </p:sp>
        <p:pic>
          <p:nvPicPr>
            <p:cNvPr id="10" name="object 10"/>
            <p:cNvPicPr/>
            <p:nvPr/>
          </p:nvPicPr>
          <p:blipFill>
            <a:blip r:embed="rId5" cstate="print"/>
            <a:stretch>
              <a:fillRect/>
            </a:stretch>
          </p:blipFill>
          <p:spPr>
            <a:xfrm>
              <a:off x="9577283" y="1590237"/>
              <a:ext cx="409574" cy="409574"/>
            </a:xfrm>
            <a:prstGeom prst="rect">
              <a:avLst/>
            </a:prstGeom>
          </p:spPr>
        </p:pic>
        <p:pic>
          <p:nvPicPr>
            <p:cNvPr id="11" name="object 11"/>
            <p:cNvPicPr/>
            <p:nvPr/>
          </p:nvPicPr>
          <p:blipFill>
            <a:blip r:embed="rId6" cstate="print"/>
            <a:stretch>
              <a:fillRect/>
            </a:stretch>
          </p:blipFill>
          <p:spPr>
            <a:xfrm>
              <a:off x="10249933" y="1590237"/>
              <a:ext cx="409574" cy="409574"/>
            </a:xfrm>
            <a:prstGeom prst="rect">
              <a:avLst/>
            </a:prstGeom>
          </p:spPr>
        </p:pic>
        <p:pic>
          <p:nvPicPr>
            <p:cNvPr id="12" name="object 12"/>
            <p:cNvPicPr/>
            <p:nvPr/>
          </p:nvPicPr>
          <p:blipFill>
            <a:blip r:embed="rId7" cstate="print"/>
            <a:stretch>
              <a:fillRect/>
            </a:stretch>
          </p:blipFill>
          <p:spPr>
            <a:xfrm>
              <a:off x="10922584" y="1590237"/>
              <a:ext cx="409574" cy="409574"/>
            </a:xfrm>
            <a:prstGeom prst="rect">
              <a:avLst/>
            </a:prstGeom>
          </p:spPr>
        </p:pic>
      </p:grpSp>
      <p:sp>
        <p:nvSpPr>
          <p:cNvPr id="13" name="object 13"/>
          <p:cNvSpPr txBox="1">
            <a:spLocks noGrp="1"/>
          </p:cNvSpPr>
          <p:nvPr>
            <p:ph type="title"/>
          </p:nvPr>
        </p:nvSpPr>
        <p:spPr>
          <a:xfrm>
            <a:off x="10313433" y="3387064"/>
            <a:ext cx="4739005" cy="863600"/>
          </a:xfrm>
          <a:prstGeom prst="rect">
            <a:avLst/>
          </a:prstGeom>
        </p:spPr>
        <p:txBody>
          <a:bodyPr vert="horz" wrap="square" lIns="0" tIns="12700" rIns="0" bIns="0" rtlCol="0">
            <a:spAutoFit/>
          </a:bodyPr>
          <a:lstStyle/>
          <a:p>
            <a:pPr marL="12700">
              <a:lnSpc>
                <a:spcPct val="100000"/>
              </a:lnSpc>
              <a:spcBef>
                <a:spcPts val="100"/>
              </a:spcBef>
            </a:pPr>
            <a:r>
              <a:rPr sz="5500" spc="-65" dirty="0"/>
              <a:t>C</a:t>
            </a:r>
            <a:r>
              <a:rPr sz="5500" spc="-175" dirty="0"/>
              <a:t>O</a:t>
            </a:r>
            <a:r>
              <a:rPr sz="5500" spc="-50" dirty="0"/>
              <a:t>N</a:t>
            </a:r>
            <a:r>
              <a:rPr sz="5500" spc="-65" dirty="0"/>
              <a:t>C</a:t>
            </a:r>
            <a:r>
              <a:rPr sz="5500" spc="420" dirty="0"/>
              <a:t>L</a:t>
            </a:r>
            <a:r>
              <a:rPr sz="5500" spc="-50" dirty="0"/>
              <a:t>U</a:t>
            </a:r>
            <a:r>
              <a:rPr sz="5500" spc="330" dirty="0"/>
              <a:t>S</a:t>
            </a:r>
            <a:r>
              <a:rPr sz="5500" spc="260" dirty="0"/>
              <a:t>I</a:t>
            </a:r>
            <a:r>
              <a:rPr sz="5500" spc="-175" dirty="0"/>
              <a:t>O</a:t>
            </a:r>
            <a:r>
              <a:rPr sz="5500" spc="-45" dirty="0"/>
              <a:t>N</a:t>
            </a:r>
            <a:endParaRPr sz="5500"/>
          </a:p>
        </p:txBody>
      </p:sp>
      <p:sp>
        <p:nvSpPr>
          <p:cNvPr id="14" name="object 14"/>
          <p:cNvSpPr txBox="1"/>
          <p:nvPr/>
        </p:nvSpPr>
        <p:spPr>
          <a:xfrm>
            <a:off x="10313433" y="5291925"/>
            <a:ext cx="5745480" cy="1241174"/>
          </a:xfrm>
          <a:prstGeom prst="rect">
            <a:avLst/>
          </a:prstGeom>
        </p:spPr>
        <p:txBody>
          <a:bodyPr vert="horz" wrap="square" lIns="0" tIns="12700" rIns="0" bIns="0" rtlCol="0">
            <a:spAutoFit/>
          </a:bodyPr>
          <a:lstStyle/>
          <a:p>
            <a:pPr marL="12700" marR="5080">
              <a:lnSpc>
                <a:spcPct val="107500"/>
              </a:lnSpc>
              <a:spcBef>
                <a:spcPts val="100"/>
              </a:spcBef>
            </a:pPr>
            <a:r>
              <a:rPr lang="en-IN" sz="2500" spc="170" dirty="0">
                <a:solidFill>
                  <a:srgbClr val="181818"/>
                </a:solidFill>
                <a:latin typeface="Cambria"/>
                <a:cs typeface="Cambria"/>
              </a:rPr>
              <a:t>We can predict the soil moisture for </a:t>
            </a:r>
          </a:p>
          <a:p>
            <a:pPr marL="12700" marR="5080">
              <a:lnSpc>
                <a:spcPct val="107500"/>
              </a:lnSpc>
              <a:spcBef>
                <a:spcPts val="100"/>
              </a:spcBef>
            </a:pPr>
            <a:r>
              <a:rPr lang="en-IN" sz="2500" spc="170" dirty="0">
                <a:solidFill>
                  <a:srgbClr val="181818"/>
                </a:solidFill>
                <a:latin typeface="Cambria"/>
                <a:cs typeface="Cambria"/>
              </a:rPr>
              <a:t>March 2023 by using this Decision tree regressor model.</a:t>
            </a:r>
            <a:endParaRPr sz="2500" dirty="0">
              <a:latin typeface="Cambria"/>
              <a:cs typeface="Cambria"/>
            </a:endParaRPr>
          </a:p>
        </p:txBody>
      </p:sp>
      <p:pic>
        <p:nvPicPr>
          <p:cNvPr id="15" name="object 15"/>
          <p:cNvPicPr/>
          <p:nvPr/>
        </p:nvPicPr>
        <p:blipFill>
          <a:blip r:embed="rId8" cstate="print"/>
          <a:stretch>
            <a:fillRect/>
          </a:stretch>
        </p:blipFill>
        <p:spPr>
          <a:xfrm>
            <a:off x="2691431" y="3124682"/>
            <a:ext cx="3857624" cy="44576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58948" y="3967205"/>
            <a:ext cx="5962015" cy="3654425"/>
          </a:xfrm>
          <a:prstGeom prst="rect">
            <a:avLst/>
          </a:prstGeom>
        </p:spPr>
        <p:txBody>
          <a:bodyPr vert="horz" wrap="square" lIns="0" tIns="345440" rIns="0" bIns="0" rtlCol="0">
            <a:spAutoFit/>
          </a:bodyPr>
          <a:lstStyle/>
          <a:p>
            <a:pPr marL="1175385" marR="5080" indent="-1163320">
              <a:lnSpc>
                <a:spcPts val="12969"/>
              </a:lnSpc>
              <a:spcBef>
                <a:spcPts val="2720"/>
              </a:spcBef>
            </a:pPr>
            <a:r>
              <a:rPr sz="13000" spc="1205" dirty="0">
                <a:solidFill>
                  <a:srgbClr val="181818"/>
                </a:solidFill>
                <a:latin typeface="Microsoft Sans Serif"/>
                <a:cs typeface="Microsoft Sans Serif"/>
              </a:rPr>
              <a:t>T</a:t>
            </a:r>
            <a:r>
              <a:rPr sz="13000" spc="-110" dirty="0">
                <a:solidFill>
                  <a:srgbClr val="181818"/>
                </a:solidFill>
                <a:latin typeface="Microsoft Sans Serif"/>
                <a:cs typeface="Microsoft Sans Serif"/>
              </a:rPr>
              <a:t>H</a:t>
            </a:r>
            <a:r>
              <a:rPr sz="13000" spc="1515" dirty="0">
                <a:solidFill>
                  <a:srgbClr val="181818"/>
                </a:solidFill>
                <a:latin typeface="Microsoft Sans Serif"/>
                <a:cs typeface="Microsoft Sans Serif"/>
              </a:rPr>
              <a:t>A</a:t>
            </a:r>
            <a:r>
              <a:rPr sz="13000" spc="-110" dirty="0">
                <a:solidFill>
                  <a:srgbClr val="181818"/>
                </a:solidFill>
                <a:latin typeface="Microsoft Sans Serif"/>
                <a:cs typeface="Microsoft Sans Serif"/>
              </a:rPr>
              <a:t>N</a:t>
            </a:r>
            <a:r>
              <a:rPr sz="13000" spc="90" dirty="0">
                <a:solidFill>
                  <a:srgbClr val="181818"/>
                </a:solidFill>
                <a:latin typeface="Microsoft Sans Serif"/>
                <a:cs typeface="Microsoft Sans Serif"/>
              </a:rPr>
              <a:t>K  </a:t>
            </a:r>
            <a:r>
              <a:rPr sz="13000" spc="80" dirty="0">
                <a:solidFill>
                  <a:srgbClr val="181818"/>
                </a:solidFill>
                <a:latin typeface="Microsoft Sans Serif"/>
                <a:cs typeface="Microsoft Sans Serif"/>
              </a:rPr>
              <a:t>YOU</a:t>
            </a:r>
            <a:endParaRPr sz="13000">
              <a:latin typeface="Microsoft Sans Serif"/>
              <a:cs typeface="Microsoft Sans Serif"/>
            </a:endParaRPr>
          </a:p>
        </p:txBody>
      </p:sp>
      <p:sp>
        <p:nvSpPr>
          <p:cNvPr id="3" name="object 3"/>
          <p:cNvSpPr txBox="1"/>
          <p:nvPr/>
        </p:nvSpPr>
        <p:spPr>
          <a:xfrm>
            <a:off x="7135729" y="2328434"/>
            <a:ext cx="3382645" cy="406400"/>
          </a:xfrm>
          <a:prstGeom prst="rect">
            <a:avLst/>
          </a:prstGeom>
        </p:spPr>
        <p:txBody>
          <a:bodyPr vert="horz" wrap="square" lIns="0" tIns="12700" rIns="0" bIns="0" rtlCol="0">
            <a:spAutoFit/>
          </a:bodyPr>
          <a:lstStyle/>
          <a:p>
            <a:pPr marL="12700">
              <a:lnSpc>
                <a:spcPct val="100000"/>
              </a:lnSpc>
              <a:spcBef>
                <a:spcPts val="100"/>
              </a:spcBef>
            </a:pPr>
            <a:endParaRPr sz="2500" dirty="0">
              <a:latin typeface="Microsoft Sans Serif"/>
              <a:cs typeface="Microsoft Sans Serif"/>
            </a:endParaRPr>
          </a:p>
        </p:txBody>
      </p:sp>
      <p:pic>
        <p:nvPicPr>
          <p:cNvPr id="4" name="object 4"/>
          <p:cNvPicPr/>
          <p:nvPr/>
        </p:nvPicPr>
        <p:blipFill>
          <a:blip r:embed="rId2" cstate="print"/>
          <a:stretch>
            <a:fillRect/>
          </a:stretch>
        </p:blipFill>
        <p:spPr>
          <a:xfrm>
            <a:off x="12198428" y="3871814"/>
            <a:ext cx="6089571" cy="3390899"/>
          </a:xfrm>
          <a:prstGeom prst="rect">
            <a:avLst/>
          </a:prstGeom>
        </p:spPr>
      </p:pic>
      <p:sp>
        <p:nvSpPr>
          <p:cNvPr id="7" name="TextBox 6">
            <a:extLst>
              <a:ext uri="{FF2B5EF4-FFF2-40B4-BE49-F238E27FC236}">
                <a16:creationId xmlns:a16="http://schemas.microsoft.com/office/drawing/2014/main" id="{50755BD9-F496-A256-8042-88450308F156}"/>
              </a:ext>
            </a:extLst>
          </p:cNvPr>
          <p:cNvSpPr txBox="1"/>
          <p:nvPr/>
        </p:nvSpPr>
        <p:spPr>
          <a:xfrm>
            <a:off x="13258800" y="4614045"/>
            <a:ext cx="4343400" cy="1200329"/>
          </a:xfrm>
          <a:prstGeom prst="rect">
            <a:avLst/>
          </a:prstGeom>
          <a:noFill/>
        </p:spPr>
        <p:txBody>
          <a:bodyPr wrap="square">
            <a:spAutoFit/>
          </a:bodyPr>
          <a:lstStyle/>
          <a:p>
            <a:pPr marL="12700">
              <a:lnSpc>
                <a:spcPct val="100000"/>
              </a:lnSpc>
              <a:spcBef>
                <a:spcPts val="100"/>
              </a:spcBef>
            </a:pPr>
            <a:r>
              <a:rPr lang="en-IN" sz="3600" spc="140" dirty="0">
                <a:solidFill>
                  <a:srgbClr val="181818"/>
                </a:solidFill>
                <a:latin typeface="Cambria"/>
                <a:cs typeface="Cambria"/>
              </a:rPr>
              <a:t>Presented</a:t>
            </a:r>
            <a:r>
              <a:rPr lang="en-IN" sz="3600" spc="114" dirty="0">
                <a:solidFill>
                  <a:srgbClr val="181818"/>
                </a:solidFill>
                <a:latin typeface="Cambria"/>
                <a:cs typeface="Cambria"/>
              </a:rPr>
              <a:t> </a:t>
            </a:r>
            <a:r>
              <a:rPr lang="en-IN" sz="3600" spc="200" dirty="0">
                <a:solidFill>
                  <a:srgbClr val="181818"/>
                </a:solidFill>
                <a:latin typeface="Cambria"/>
                <a:cs typeface="Cambria"/>
              </a:rPr>
              <a:t>by - 642947-UH8X7J63 </a:t>
            </a:r>
            <a:r>
              <a:rPr lang="en-IN" sz="3600" spc="114" dirty="0">
                <a:solidFill>
                  <a:srgbClr val="181818"/>
                </a:solidFill>
                <a:latin typeface="Cambria"/>
                <a:cs typeface="Cambria"/>
              </a:rPr>
              <a:t> </a:t>
            </a:r>
            <a:endParaRPr lang="en-IN" sz="3600" dirty="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279</Words>
  <Application>Microsoft Office PowerPoint</Application>
  <PresentationFormat>Custom</PresentationFormat>
  <Paragraphs>93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Cambria</vt:lpstr>
      <vt:lpstr>Microsoft Sans Serif</vt:lpstr>
      <vt:lpstr>Office Theme</vt:lpstr>
      <vt:lpstr>PowerPoint Presentation</vt:lpstr>
      <vt:lpstr>         TEAM</vt:lpstr>
      <vt:lpstr>AGENDA</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Playful Modern Digital Marketing Keynotes Presentation</dc:title>
  <dc:creator>Nitin Vangipuram</dc:creator>
  <cp:keywords>DAFeLsPbj7U,BAD6Pl1-Hno</cp:keywords>
  <cp:lastModifiedBy>Vangipuram Nitin</cp:lastModifiedBy>
  <cp:revision>2</cp:revision>
  <dcterms:created xsi:type="dcterms:W3CDTF">2023-03-25T07:10:08Z</dcterms:created>
  <dcterms:modified xsi:type="dcterms:W3CDTF">2023-03-25T19:51:36Z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2023-03-25T00:00:00Z</vt:filetime>
  </property>
  <property fmtid="{D5CDD505-2E9C-101B-9397-08002B2CF9AE}" pid="3" name="Creator">
    <vt:lpwstr>Canva</vt:lpwstr>
  </property>
  <property fmtid="{D5CDD505-2E9C-101B-9397-08002B2CF9AE}" pid="4" name="LastSaved">
    <vt:filetime>2023-03-25T00:00:00Z</vt:filetime>
  </property>
</Properties>
</file>