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Prompt Engineering – Day 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Evaluation, Metrics, Benchmarks &amp; Robustness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Optimization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Metric dashboards &amp; drift alerts</a:t>
            </a:r>
          </a:p>
          <a:p>
            <a:pPr>
              <a:defRPr sz="2000"/>
            </a:pPr>
            <a:r>
              <a:t>Automated improvement loops (RLAIF etc.)</a:t>
            </a:r>
          </a:p>
          <a:p>
            <a:pPr>
              <a:defRPr sz="2000"/>
            </a:pPr>
            <a:r>
              <a:t>Versioned A/B in production, rollbacks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Finalization Sprint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Run full evaluation on your project</a:t>
            </a:r>
          </a:p>
          <a:p>
            <a:pPr>
              <a:defRPr sz="2000"/>
            </a:pPr>
            <a:r>
              <a:t>Log &amp; fix failures</a:t>
            </a:r>
          </a:p>
          <a:p>
            <a:pPr>
              <a:defRPr sz="2000"/>
            </a:pPr>
            <a:r>
              <a:t>Peer feedback and polish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Measure early, measure often</a:t>
            </a:r>
          </a:p>
          <a:p>
            <a:pPr>
              <a:defRPr sz="2000"/>
            </a:pPr>
            <a:r>
              <a:t>Triangulate metrics with human judgment</a:t>
            </a:r>
          </a:p>
          <a:p>
            <a:pPr>
              <a:defRPr sz="2000"/>
            </a:pPr>
            <a:r>
              <a:t>Maintain a robust prompt repository</a:t>
            </a:r>
          </a:p>
          <a:p>
            <a:pPr>
              <a:defRPr sz="2000"/>
            </a:pPr>
            <a:r>
              <a:t>Escalate when metrics degrade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 &amp; Prep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Submit final capstone with evaluation logs</a:t>
            </a:r>
          </a:p>
          <a:p>
            <a:pPr>
              <a:defRPr sz="2000"/>
            </a:pPr>
            <a:r>
              <a:t>Complete robustness checklist</a:t>
            </a:r>
          </a:p>
          <a:p>
            <a:pPr>
              <a:defRPr sz="2000"/>
            </a:pPr>
            <a:r>
              <a:t>Prepare 5‑min demo for Day 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Recap &amp; Day Overview</a:t>
            </a:r>
          </a:p>
          <a:p>
            <a:pPr>
              <a:defRPr sz="2000"/>
            </a:pPr>
            <a:r>
              <a:t>Evaluation Metrics</a:t>
            </a:r>
          </a:p>
          <a:p>
            <a:pPr>
              <a:defRPr sz="2000"/>
            </a:pPr>
            <a:r>
              <a:t>Automated Frameworks</a:t>
            </a:r>
          </a:p>
          <a:p>
            <a:pPr>
              <a:defRPr sz="2000"/>
            </a:pPr>
            <a:r>
              <a:t>Benchmarking &amp; Large-Scale Eval</a:t>
            </a:r>
          </a:p>
          <a:p>
            <a:pPr>
              <a:defRPr sz="2000"/>
            </a:pPr>
            <a:r>
              <a:t>Robustness &amp; Debugging</a:t>
            </a:r>
          </a:p>
          <a:p>
            <a:pPr>
              <a:defRPr sz="2000"/>
            </a:pPr>
            <a:r>
              <a:t>Continuous Optimization</a:t>
            </a:r>
          </a:p>
          <a:p>
            <a:pPr>
              <a:defRPr sz="2000"/>
            </a:pPr>
            <a:r>
              <a:t>Capstone Finalization Sprint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Evaluate?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Quantify accuracy, utility, safety &amp; fairness</a:t>
            </a:r>
          </a:p>
          <a:p>
            <a:pPr>
              <a:defRPr sz="2000"/>
            </a:pPr>
            <a:r>
              <a:t>Turn intuition into evidence</a:t>
            </a:r>
          </a:p>
          <a:p>
            <a:pPr>
              <a:defRPr sz="2000"/>
            </a:pPr>
            <a:r>
              <a:t>Catch regressions before they ship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Classification: Accuracy, Precision, Recall, F1</a:t>
            </a:r>
          </a:p>
          <a:p>
            <a:pPr>
              <a:defRPr sz="2000"/>
            </a:pPr>
            <a:r>
              <a:t>Generation: BLEU, ROUGE, METEOR</a:t>
            </a:r>
          </a:p>
          <a:p>
            <a:pPr>
              <a:defRPr sz="2000"/>
            </a:pPr>
            <a:r>
              <a:t>Specialised: TruthfulQA, pass@k (code), Hallucination 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Rubrics &amp; blind grading</a:t>
            </a:r>
          </a:p>
          <a:p>
            <a:pPr>
              <a:defRPr sz="2000"/>
            </a:pPr>
            <a:r>
              <a:t>User studies for UX &amp; satisfaction</a:t>
            </a:r>
          </a:p>
          <a:p>
            <a:pPr>
              <a:defRPr sz="2000"/>
            </a:pPr>
            <a:r>
              <a:t>Combine human + automated for holistic 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Evaluation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A/B Prompt Testing</a:t>
            </a:r>
          </a:p>
          <a:p>
            <a:pPr>
              <a:defRPr sz="2000"/>
            </a:pPr>
            <a:r>
              <a:t>OpenAI Evals &amp; PromptLayer</a:t>
            </a:r>
          </a:p>
          <a:p>
            <a:pPr>
              <a:defRPr sz="2000"/>
            </a:pPr>
            <a:r>
              <a:t>LMHarness, HELM, FormatSpread</a:t>
            </a:r>
          </a:p>
          <a:p>
            <a:pPr>
              <a:defRPr sz="2000"/>
            </a:pPr>
            <a:r>
              <a:t>Logging &amp; analytics dashboards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Benchmarking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LM‑Eval‑Harness tasks (MMLU, TruthfulQA etc.)</a:t>
            </a:r>
          </a:p>
          <a:p>
            <a:pPr>
              <a:defRPr sz="2000"/>
            </a:pPr>
            <a:r>
              <a:t>PromptEval, FormatSpread Bench</a:t>
            </a:r>
          </a:p>
          <a:p>
            <a:pPr>
              <a:defRPr sz="2000"/>
            </a:pPr>
            <a:r>
              <a:t>HELM large‑scale comparisons</a:t>
            </a:r>
          </a:p>
          <a:p>
            <a:pPr>
              <a:defRPr sz="2000"/>
            </a:pPr>
            <a:r>
              <a:t>Select domain‑relevant benchmarks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Robustness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Iterative prompt debugging loop</a:t>
            </a:r>
          </a:p>
          <a:p>
            <a:pPr>
              <a:defRPr sz="2000"/>
            </a:pPr>
            <a:r>
              <a:t>Failure‑case library &amp; logging</a:t>
            </a:r>
          </a:p>
          <a:p>
            <a:pPr>
              <a:defRPr sz="2000"/>
            </a:pPr>
            <a:r>
              <a:t>Prompt versioning &amp; traceability</a:t>
            </a:r>
          </a:p>
          <a:p>
            <a:pPr>
              <a:defRPr sz="2000"/>
            </a:pPr>
            <a:r>
              <a:t>Prompt‑Robustness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Adversarial &amp; Stress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Edge‑case &amp; malicious inputs</a:t>
            </a:r>
          </a:p>
          <a:p>
            <a:pPr>
              <a:defRPr sz="2000"/>
            </a:pPr>
            <a:r>
              <a:t>Hallucination detection &amp; reduction</a:t>
            </a:r>
          </a:p>
          <a:p>
            <a:pPr>
              <a:defRPr sz="2000"/>
            </a:pPr>
            <a:r>
              <a:t>Integrate adversarial tests into CI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