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873D7-B96E-48AC-EC90-9DF74E196F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"Importance of Probability in Machine Learning"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0288A-BF1B-6C8E-1135-B18FF498A0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NAME:- DHARA CHAUHAN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2532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42EE7-EEC2-1210-0B1D-7958D04DA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F0FA4-6218-A6EF-CEC2-7A174C32D8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Probability?</a:t>
            </a:r>
            <a:br>
              <a:rPr lang="en-US" dirty="0"/>
            </a:br>
            <a:r>
              <a:rPr lang="en-US" dirty="0"/>
              <a:t>Probability is the measure of uncertainty — it tells us how likely something is to happen.</a:t>
            </a:r>
          </a:p>
          <a:p>
            <a:r>
              <a:rPr lang="en-US" b="1" dirty="0"/>
              <a:t>Why is it Important in ML?</a:t>
            </a:r>
            <a:br>
              <a:rPr lang="en-US" dirty="0"/>
            </a:br>
            <a:r>
              <a:rPr lang="en-US" dirty="0"/>
              <a:t>Machine Learning often deals with uncertain or incomplete data. Probability helps models to:</a:t>
            </a:r>
          </a:p>
          <a:p>
            <a:pPr lvl="1"/>
            <a:r>
              <a:rPr lang="en-US" dirty="0"/>
              <a:t>Make predictions</a:t>
            </a:r>
          </a:p>
          <a:p>
            <a:pPr lvl="1"/>
            <a:r>
              <a:rPr lang="en-US" dirty="0"/>
              <a:t>Quantify uncertainty</a:t>
            </a:r>
          </a:p>
          <a:p>
            <a:pPr lvl="1"/>
            <a:r>
              <a:rPr lang="en-US" dirty="0"/>
              <a:t>Learn from data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42924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C746E-D460-D0BA-B1AC-C95270210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in ML – Real-World Examples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B8454-C3CE-3F35-4CC4-80B56B4F2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Spam Detection:</a:t>
            </a:r>
            <a:r>
              <a:rPr lang="en-US" dirty="0"/>
              <a:t> What is the probability that an email is spam?</a:t>
            </a:r>
          </a:p>
          <a:p>
            <a:r>
              <a:rPr lang="en-US" b="1" dirty="0"/>
              <a:t>Speech Recognition:</a:t>
            </a:r>
            <a:r>
              <a:rPr lang="en-US" dirty="0"/>
              <a:t> What is the most probable word that matches a sound?</a:t>
            </a:r>
          </a:p>
          <a:p>
            <a:r>
              <a:rPr lang="en-US" b="1" dirty="0"/>
              <a:t>Medical Diagnosis:</a:t>
            </a:r>
            <a:r>
              <a:rPr lang="en-US" dirty="0"/>
              <a:t> What’s the probability a patient has a disease, given symptoms?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006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957E4-07CF-3D9F-A3F7-4D3126F1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 Key Areas Where Probability is Used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BF07C-5081-653C-E15E-957273AB1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1.Supervised Learning</a:t>
            </a:r>
            <a:endParaRPr lang="en-US" dirty="0"/>
          </a:p>
          <a:p>
            <a:pPr lvl="1"/>
            <a:r>
              <a:rPr lang="en-US" dirty="0"/>
              <a:t>Classification: Probabilities help in predicting class labels.</a:t>
            </a:r>
          </a:p>
          <a:p>
            <a:pPr lvl="1"/>
            <a:r>
              <a:rPr lang="en-US" dirty="0"/>
              <a:t>Regression: Error terms are modeled probabilistically.</a:t>
            </a:r>
          </a:p>
          <a:p>
            <a:pPr marL="0" indent="0">
              <a:buNone/>
            </a:pPr>
            <a:r>
              <a:rPr lang="en-US" b="1" dirty="0"/>
              <a:t>2.Bayesian Learning</a:t>
            </a:r>
            <a:endParaRPr lang="en-US" dirty="0"/>
          </a:p>
          <a:p>
            <a:pPr lvl="1"/>
            <a:r>
              <a:rPr lang="en-US" dirty="0"/>
              <a:t>Learns from prior data and updates beliefs (posterior probabilities).</a:t>
            </a:r>
          </a:p>
          <a:p>
            <a:pPr marL="0" indent="0">
              <a:buNone/>
            </a:pPr>
            <a:r>
              <a:rPr lang="en-US" b="1" dirty="0"/>
              <a:t>3.Unsupervised Learning</a:t>
            </a:r>
            <a:endParaRPr lang="en-US" dirty="0"/>
          </a:p>
          <a:p>
            <a:pPr lvl="1"/>
            <a:r>
              <a:rPr lang="en-US" dirty="0"/>
              <a:t>Algorithms like Gaussian Mixture Models use probability to group data.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840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8B6BA0-1954-3318-22EE-43AD0B51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Probabilistic Models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51997-542D-46B7-092D-911E30262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Naive Bayes Classifier</a:t>
            </a:r>
            <a:br>
              <a:rPr lang="en-US" dirty="0"/>
            </a:br>
            <a:r>
              <a:rPr lang="en-US" dirty="0"/>
              <a:t>Uses Bayes' Theorem to calculate the probability of classes.</a:t>
            </a:r>
          </a:p>
          <a:p>
            <a:r>
              <a:rPr lang="en-US" b="1" dirty="0"/>
              <a:t>Hidden Markov Models</a:t>
            </a:r>
            <a:br>
              <a:rPr lang="en-US" dirty="0"/>
            </a:br>
            <a:r>
              <a:rPr lang="en-US" dirty="0"/>
              <a:t>Predict sequences based on probabilities of transitions.</a:t>
            </a:r>
          </a:p>
          <a:p>
            <a:r>
              <a:rPr lang="en-US" b="1" dirty="0"/>
              <a:t>Logistic Regression</a:t>
            </a:r>
            <a:br>
              <a:rPr lang="en-US" dirty="0"/>
            </a:br>
            <a:r>
              <a:rPr lang="en-US" dirty="0"/>
              <a:t>Predicts the probability of a binary outcome.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5837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84C11-9672-379B-E759-6ACC2FB0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Bayes’ Theorem – Core of Probabilistic Reasoning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DDFF-32DB-2445-AA19-7AA95A33C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                               P(A|B)=P(B|A).P(A)/P(B)</a:t>
            </a:r>
          </a:p>
          <a:p>
            <a:r>
              <a:rPr lang="en-US" dirty="0"/>
              <a:t>Helps update predictions based on new data.</a:t>
            </a:r>
          </a:p>
          <a:p>
            <a:r>
              <a:rPr lang="en-US" dirty="0"/>
              <a:t>Core idea in many ML models like Naive Bayes, Bayesian Networks.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260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E9EB-3BE8-1FEC-9125-E8BB7FA47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Why Probabilities Instead of Yes/No?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2536E-3C38-D563-80CB-8459A90DB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Gives </a:t>
            </a:r>
            <a:r>
              <a:rPr lang="en-US" b="1" dirty="0"/>
              <a:t>confidence</a:t>
            </a:r>
            <a:r>
              <a:rPr lang="en-US" dirty="0"/>
              <a:t> in predictions.</a:t>
            </a:r>
          </a:p>
          <a:p>
            <a:r>
              <a:rPr lang="en-US" dirty="0"/>
              <a:t>Helps with </a:t>
            </a:r>
            <a:r>
              <a:rPr lang="en-US" b="1" dirty="0"/>
              <a:t>ranking</a:t>
            </a:r>
            <a:r>
              <a:rPr lang="en-US" dirty="0"/>
              <a:t> and </a:t>
            </a:r>
            <a:r>
              <a:rPr lang="en-US" b="1" dirty="0"/>
              <a:t>thresholding</a:t>
            </a:r>
            <a:r>
              <a:rPr lang="en-US" dirty="0"/>
              <a:t> (e.g., only act if &gt;80% sure).</a:t>
            </a:r>
          </a:p>
          <a:p>
            <a:r>
              <a:rPr lang="en-US"/>
              <a:t>Enables </a:t>
            </a:r>
            <a:r>
              <a:rPr lang="en-US" b="1"/>
              <a:t>decision-making under uncertainty</a:t>
            </a:r>
            <a:r>
              <a:rPr lang="en-US"/>
              <a:t>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2229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11</TotalTime>
  <Words>303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Bookman Old Style</vt:lpstr>
      <vt:lpstr>Rockwell</vt:lpstr>
      <vt:lpstr>Damask</vt:lpstr>
      <vt:lpstr>"Importance of Probability in Machine Learning" </vt:lpstr>
      <vt:lpstr>Introduction</vt:lpstr>
      <vt:lpstr>Probability in ML – Real-World Examples</vt:lpstr>
      <vt:lpstr> Key Areas Where Probability is Used </vt:lpstr>
      <vt:lpstr>Probabilistic Models in ML</vt:lpstr>
      <vt:lpstr>Bayes’ Theorem – Core of Probabilistic Reasoning</vt:lpstr>
      <vt:lpstr> Why Probabilities Instead of Yes/No?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Dhara Kosada</dc:creator>
  <cp:lastModifiedBy>Dhara Kosada</cp:lastModifiedBy>
  <cp:revision>1</cp:revision>
  <dcterms:created xsi:type="dcterms:W3CDTF">2025-06-30T05:28:11Z</dcterms:created>
  <dcterms:modified xsi:type="dcterms:W3CDTF">2025-06-30T05:40:07Z</dcterms:modified>
</cp:coreProperties>
</file>