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092C-36C4-8E0A-48D7-34492BAF1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Techniques &amp; Best Practices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0B1D4-1DAF-F489-2F6E-C55348E2A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82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DC17-45A9-DE0A-68E0-0E23CE4C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50F5-12F2-7786-7499-C13B1AE4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it matters</a:t>
            </a:r>
            <a:r>
              <a:rPr lang="en-US" dirty="0"/>
              <a:t>: In a data-saturated world, visualization is essential for making information understandable and actionable.</a:t>
            </a:r>
          </a:p>
          <a:p>
            <a:r>
              <a:rPr lang="en-IN" b="1" dirty="0"/>
              <a:t>2. Define Purpose &amp; Audience</a:t>
            </a:r>
          </a:p>
          <a:p>
            <a:r>
              <a:rPr lang="en-US" b="1" dirty="0"/>
              <a:t>Clarity starts here</a:t>
            </a:r>
            <a:r>
              <a:rPr lang="en-US" dirty="0"/>
              <a:t>: Know who your audience is and what decision they need to make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93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47D6-2A84-2652-D964-68481B94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the Right Visualization Type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196FB-CB99-49B7-A322-B18CE2CE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chart type to data and messaging:</a:t>
            </a:r>
          </a:p>
          <a:p>
            <a:r>
              <a:rPr lang="en-US" dirty="0"/>
              <a:t>Bar charts for category comparisons</a:t>
            </a:r>
          </a:p>
          <a:p>
            <a:r>
              <a:rPr lang="en-US" dirty="0"/>
              <a:t>Line charts for trends over time</a:t>
            </a:r>
          </a:p>
          <a:p>
            <a:r>
              <a:rPr lang="en-US" dirty="0"/>
              <a:t>Scatter plots for relationships</a:t>
            </a:r>
          </a:p>
          <a:p>
            <a:r>
              <a:rPr lang="en-US" dirty="0"/>
              <a:t>Pie charts only if few categories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40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D066-32A7-61B3-6046-94F3FA40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Ensure Clarity &amp; Avoid Cognitive Overload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EECA-54F1-7C8D-4ED3-2C8CAA42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unnecessary visual clutter or “</a:t>
            </a:r>
            <a:r>
              <a:rPr lang="en-US" dirty="0" err="1"/>
              <a:t>chartjunk</a:t>
            </a:r>
            <a:r>
              <a:rPr lang="en-US" dirty="0"/>
              <a:t>” like ornate fonts, heavy shading, or distracting decorations </a:t>
            </a:r>
          </a:p>
          <a:p>
            <a:pPr marL="0" indent="0">
              <a:buNone/>
            </a:pPr>
            <a:r>
              <a:rPr lang="en-IN" b="1" dirty="0"/>
              <a:t> Use </a:t>
            </a:r>
            <a:r>
              <a:rPr lang="en-IN" b="1" dirty="0" err="1"/>
              <a:t>Color</a:t>
            </a:r>
            <a:r>
              <a:rPr lang="en-IN" b="1" dirty="0"/>
              <a:t> Thoughtfully</a:t>
            </a:r>
          </a:p>
          <a:p>
            <a:pPr marL="0" indent="0">
              <a:buNone/>
            </a:pPr>
            <a:r>
              <a:rPr lang="en-US" dirty="0"/>
              <a:t>Limit palette to 3–5 colors; consider using hues or transparency rather than many distinct colors 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9964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</TotalTime>
  <Words>128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Data Visualization Techniques &amp; Best Practices</vt:lpstr>
      <vt:lpstr>Introduction</vt:lpstr>
      <vt:lpstr>Select the Right Visualization Type </vt:lpstr>
      <vt:lpstr>Ensure Clarity &amp; Avoid Cognitive Overload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 Kosada</dc:creator>
  <cp:lastModifiedBy>Dhara Kosada</cp:lastModifiedBy>
  <cp:revision>1</cp:revision>
  <dcterms:created xsi:type="dcterms:W3CDTF">2025-08-19T17:21:21Z</dcterms:created>
  <dcterms:modified xsi:type="dcterms:W3CDTF">2025-08-19T17:26:49Z</dcterms:modified>
</cp:coreProperties>
</file>