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4"/>
  </p:notesMasterIdLst>
  <p:handoutMasterIdLst>
    <p:handoutMasterId r:id="rId15"/>
  </p:handoutMasterIdLst>
  <p:sldIdLst>
    <p:sldId id="325" r:id="rId5"/>
    <p:sldId id="326" r:id="rId6"/>
    <p:sldId id="259" r:id="rId7"/>
    <p:sldId id="257" r:id="rId8"/>
    <p:sldId id="261" r:id="rId9"/>
    <p:sldId id="258" r:id="rId10"/>
    <p:sldId id="341" r:id="rId11"/>
    <p:sldId id="266" r:id="rId12"/>
    <p:sldId id="34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240" autoAdjust="0"/>
  </p:normalViewPr>
  <p:slideViewPr>
    <p:cSldViewPr snapToGrid="0">
      <p:cViewPr varScale="1">
        <p:scale>
          <a:sx n="90" d="100"/>
          <a:sy n="90" d="100"/>
        </p:scale>
        <p:origin x="355" y="67"/>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2816"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9/18/2025</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9/18/2025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76609C33-D605-6146-1378-F67C572F05C1}"/>
              </a:ext>
            </a:extLst>
          </p:cNvPr>
          <p:cNvSpPr/>
          <p:nvPr userDrawn="1"/>
        </p:nvSpPr>
        <p:spPr>
          <a:xfrm>
            <a:off x="0" y="0"/>
            <a:ext cx="12192000" cy="6858000"/>
          </a:xfrm>
          <a:custGeom>
            <a:avLst/>
            <a:gdLst>
              <a:gd name="connsiteX0" fmla="*/ 304800 w 12192000"/>
              <a:gd name="connsiteY0" fmla="*/ 266701 h 6858000"/>
              <a:gd name="connsiteX1" fmla="*/ 304800 w 12192000"/>
              <a:gd name="connsiteY1" fmla="*/ 6591300 h 6858000"/>
              <a:gd name="connsiteX2" fmla="*/ 11887200 w 12192000"/>
              <a:gd name="connsiteY2" fmla="*/ 6591300 h 6858000"/>
              <a:gd name="connsiteX3" fmla="*/ 11887200 w 12192000"/>
              <a:gd name="connsiteY3" fmla="*/ 266701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304800" y="266701"/>
                </a:moveTo>
                <a:lnTo>
                  <a:pt x="304800" y="6591300"/>
                </a:lnTo>
                <a:lnTo>
                  <a:pt x="11887200" y="6591300"/>
                </a:lnTo>
                <a:lnTo>
                  <a:pt x="11887200" y="266701"/>
                </a:lnTo>
                <a:close/>
                <a:moveTo>
                  <a:pt x="0" y="0"/>
                </a:moveTo>
                <a:lnTo>
                  <a:pt x="12192000" y="0"/>
                </a:lnTo>
                <a:lnTo>
                  <a:pt x="1219200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1417320"/>
            <a:ext cx="10515600" cy="4023360"/>
          </a:xfrm>
        </p:spPr>
        <p:txBody>
          <a:bodyPr anchor="ctr"/>
          <a:lstStyle>
            <a:lvl1pPr algn="ctr">
              <a:defRPr sz="5400"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Rectangle 13">
            <a:extLst>
              <a:ext uri="{FF2B5EF4-FFF2-40B4-BE49-F238E27FC236}">
                <a16:creationId xmlns:a16="http://schemas.microsoft.com/office/drawing/2014/main" id="{6DDC5B68-548C-395D-B9A9-EA694F6CB59F}"/>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itle 1">
            <a:extLst>
              <a:ext uri="{FF2B5EF4-FFF2-40B4-BE49-F238E27FC236}">
                <a16:creationId xmlns:a16="http://schemas.microsoft.com/office/drawing/2014/main" id="{89BC2AC2-003C-AACD-1271-F2F8FBE8FD3D}"/>
              </a:ext>
            </a:extLst>
          </p:cNvPr>
          <p:cNvSpPr>
            <a:spLocks noGrp="1"/>
          </p:cNvSpPr>
          <p:nvPr>
            <p:ph type="title"/>
          </p:nvPr>
        </p:nvSpPr>
        <p:spPr>
          <a:xfrm>
            <a:off x="1280160" y="1097280"/>
            <a:ext cx="9820656" cy="914400"/>
          </a:xfrm>
        </p:spPr>
        <p:txBody>
          <a:bodyPr anchor="t" anchorCtr="0"/>
          <a:lstStyle>
            <a:lvl1pPr>
              <a:defRPr sz="320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DD758F50-A87C-F2A1-40E8-08F07081E9C3}"/>
              </a:ext>
            </a:extLst>
          </p:cNvPr>
          <p:cNvSpPr>
            <a:spLocks noGrp="1"/>
          </p:cNvSpPr>
          <p:nvPr>
            <p:ph sz="half" idx="1"/>
          </p:nvPr>
        </p:nvSpPr>
        <p:spPr>
          <a:xfrm>
            <a:off x="1280160" y="2377440"/>
            <a:ext cx="4572000" cy="3429000"/>
          </a:xfrm>
          <a:noFill/>
        </p:spPr>
        <p:txBody>
          <a:bodyPr lIns="0" tIns="0" rIns="0" bIns="0">
            <a:normAutofit/>
          </a:bodyPr>
          <a:lstStyle>
            <a:lvl1pPr marL="228600" indent="-228600">
              <a:lnSpc>
                <a:spcPct val="90000"/>
              </a:lnSpc>
              <a:spcBef>
                <a:spcPts val="1400"/>
              </a:spcBef>
              <a:buSzPct val="80000"/>
              <a:defRPr sz="1800" b="1"/>
            </a:lvl1pPr>
            <a:lvl2pPr marL="457200" indent="0">
              <a:lnSpc>
                <a:spcPct val="90000"/>
              </a:lnSpc>
              <a:spcBef>
                <a:spcPts val="1400"/>
              </a:spcBef>
              <a:buSzPct val="80000"/>
              <a:buNone/>
              <a:defRPr sz="1800"/>
            </a:lvl2pPr>
            <a:lvl3pPr marL="914400">
              <a:lnSpc>
                <a:spcPct val="90000"/>
              </a:lnSpc>
              <a:spcBef>
                <a:spcPts val="1400"/>
              </a:spcBef>
              <a:buSzPct val="80000"/>
              <a:defRPr sz="1800"/>
            </a:lvl3pPr>
            <a:lvl4pPr marL="914400" indent="0">
              <a:lnSpc>
                <a:spcPct val="90000"/>
              </a:lnSpc>
              <a:spcBef>
                <a:spcPts val="1400"/>
              </a:spcBef>
              <a:buSzPct val="80000"/>
              <a:buNone/>
              <a:defRPr sz="1800"/>
            </a:lvl4pPr>
            <a:lvl5pPr marL="1371600">
              <a:lnSpc>
                <a:spcPct val="90000"/>
              </a:lnSpc>
              <a:spcBef>
                <a:spcPts val="1400"/>
              </a:spcBef>
              <a:buSzPct val="8000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23B02AB-1DB6-AF79-E1B3-175C76BE57ED}"/>
              </a:ext>
            </a:extLst>
          </p:cNvPr>
          <p:cNvSpPr>
            <a:spLocks noGrp="1"/>
          </p:cNvSpPr>
          <p:nvPr>
            <p:ph sz="half" idx="2"/>
          </p:nvPr>
        </p:nvSpPr>
        <p:spPr>
          <a:xfrm>
            <a:off x="6227064" y="2377440"/>
            <a:ext cx="4645152" cy="3429000"/>
          </a:xfrm>
          <a:noFill/>
        </p:spPr>
        <p:txBody>
          <a:bodyPr lIns="0" tIns="0" rIns="0" bIns="0">
            <a:normAutofit/>
          </a:bodyPr>
          <a:lstStyle>
            <a:lvl1pPr marL="457200">
              <a:spcBef>
                <a:spcPts val="1400"/>
              </a:spcBef>
              <a:buSzPct val="80000"/>
              <a:defRPr sz="1800"/>
            </a:lvl1pPr>
            <a:lvl2pPr marL="914400">
              <a:buSzPct val="80000"/>
              <a:defRPr sz="1800"/>
            </a:lvl2pPr>
            <a:lvl3pPr marL="1371600">
              <a:buSzPct val="80000"/>
              <a:defRPr sz="1800"/>
            </a:lvl3pPr>
            <a:lvl4pPr marL="1828800">
              <a:buSzPct val="80000"/>
              <a:defRPr sz="1800"/>
            </a:lvl4pPr>
            <a:lvl5pPr marL="2286000">
              <a:buSzPct val="8000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C2041A78-2CBE-4D73-EF5D-E65139C79DC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2424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3" name="Title 1">
            <a:extLst>
              <a:ext uri="{FF2B5EF4-FFF2-40B4-BE49-F238E27FC236}">
                <a16:creationId xmlns:a16="http://schemas.microsoft.com/office/drawing/2014/main" id="{A659BA83-0C6E-2A70-AED3-E386CABE654A}"/>
              </a:ext>
            </a:extLst>
          </p:cNvPr>
          <p:cNvSpPr>
            <a:spLocks noGrp="1"/>
          </p:cNvSpPr>
          <p:nvPr>
            <p:ph type="title"/>
          </p:nvPr>
        </p:nvSpPr>
        <p:spPr>
          <a:xfrm>
            <a:off x="1280160" y="1097280"/>
            <a:ext cx="9601200" cy="914400"/>
          </a:xfrm>
        </p:spPr>
        <p:txBody>
          <a:bodyPr anchor="t" anchorCtr="0"/>
          <a:lstStyle>
            <a:lvl1pPr>
              <a:defRPr sz="3200"/>
            </a:lvl1pPr>
          </a:lstStyle>
          <a:p>
            <a:r>
              <a:rPr lang="en-US"/>
              <a:t>Click to edit Master title style</a:t>
            </a:r>
            <a:endParaRPr lang="en-US" dirty="0"/>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1280160" y="2377440"/>
            <a:ext cx="9619488" cy="3429000"/>
          </a:xfrm>
        </p:spPr>
        <p:txBody>
          <a:bodyPr/>
          <a:lstStyle>
            <a:lvl1pPr marL="0" indent="0">
              <a:buNone/>
              <a:defRPr/>
            </a:lvl1pPr>
          </a:lstStyle>
          <a:p>
            <a:r>
              <a:rPr lang="en-US"/>
              <a:t>Click icon to add table</a:t>
            </a:r>
            <a:endParaRPr lang="en-US" dirty="0"/>
          </a:p>
        </p:txBody>
      </p:sp>
      <p:cxnSp>
        <p:nvCxnSpPr>
          <p:cNvPr id="7" name="Straight Connector 6">
            <a:extLst>
              <a:ext uri="{FF2B5EF4-FFF2-40B4-BE49-F238E27FC236}">
                <a16:creationId xmlns:a16="http://schemas.microsoft.com/office/drawing/2014/main" id="{5D612406-06E6-DCE4-7F2F-D98836A802A6}"/>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889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1097280"/>
            <a:ext cx="9821955" cy="9144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1280160" y="2377440"/>
            <a:ext cx="4663440" cy="3566160"/>
          </a:xfrm>
          <a:solidFill>
            <a:schemeClr val="accent4"/>
          </a:solidFill>
        </p:spPr>
        <p:txBody>
          <a:bodyPr lIns="365760" tIns="365760" rIns="365760" bIns="365760">
            <a:normAutofit/>
          </a:bodyPr>
          <a:lstStyle>
            <a:lvl1pPr marL="457200">
              <a:spcBef>
                <a:spcPts val="1400"/>
              </a:spcBef>
              <a:buClr>
                <a:schemeClr val="tx1"/>
              </a:buClr>
              <a:buSzPct val="80000"/>
              <a:defRPr sz="1800"/>
            </a:lvl1pPr>
            <a:lvl2pPr marL="914400">
              <a:buClr>
                <a:schemeClr val="tx1"/>
              </a:buClr>
              <a:buSzPct val="80000"/>
              <a:defRPr sz="1600"/>
            </a:lvl2pPr>
            <a:lvl3pPr marL="1371600">
              <a:buClr>
                <a:schemeClr val="tx1"/>
              </a:buClr>
              <a:buSzPct val="80000"/>
              <a:defRPr sz="1400"/>
            </a:lvl3pPr>
            <a:lvl4pPr marL="1828800">
              <a:buClr>
                <a:schemeClr val="tx1"/>
              </a:buClr>
              <a:buSzPct val="80000"/>
              <a:defRPr sz="1200"/>
            </a:lvl4pPr>
            <a:lvl5pPr marL="2286000">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309360" y="2377440"/>
            <a:ext cx="4663440" cy="3566160"/>
          </a:xfrm>
          <a:solidFill>
            <a:schemeClr val="accent4"/>
          </a:solidFill>
        </p:spPr>
        <p:txBody>
          <a:bodyPr lIns="365760" tIns="365760" rIns="365760" bIns="365760">
            <a:normAutofit/>
          </a:bodyPr>
          <a:lstStyle>
            <a:lvl1pPr marL="457200">
              <a:spcBef>
                <a:spcPts val="1400"/>
              </a:spcBef>
              <a:buClr>
                <a:schemeClr val="tx1"/>
              </a:buClr>
              <a:buSzPct val="80000"/>
              <a:defRPr sz="1800" cap="all" baseline="0"/>
            </a:lvl1pPr>
            <a:lvl2pPr marL="914400">
              <a:buClr>
                <a:schemeClr val="tx1"/>
              </a:buClr>
              <a:buSzPct val="80000"/>
              <a:defRPr sz="1600"/>
            </a:lvl2pPr>
            <a:lvl3pPr marL="1371600">
              <a:buClr>
                <a:schemeClr val="tx1"/>
              </a:buClr>
              <a:buSzPct val="80000"/>
              <a:defRPr sz="1400"/>
            </a:lvl3pPr>
            <a:lvl4pPr marL="1828800">
              <a:buClr>
                <a:schemeClr val="tx1"/>
              </a:buClr>
              <a:buSzPct val="80000"/>
              <a:defRPr sz="1200"/>
            </a:lvl4pPr>
            <a:lvl5pPr marL="2286000">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cxnSp>
        <p:nvCxnSpPr>
          <p:cNvPr id="8" name="Straight Connector 7">
            <a:extLst>
              <a:ext uri="{FF2B5EF4-FFF2-40B4-BE49-F238E27FC236}">
                <a16:creationId xmlns:a16="http://schemas.microsoft.com/office/drawing/2014/main" id="{941554B7-BB36-76F6-DD79-11088AA69E8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39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1"/>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841248" y="3163824"/>
            <a:ext cx="10515600" cy="2322576"/>
          </a:xfrm>
          <a:prstGeom prst="rect">
            <a:avLst/>
          </a:prstGeom>
          <a:noFill/>
        </p:spPr>
        <p:txBody>
          <a:bodyPr wrap="square" bIns="0" anchor="ctr">
            <a:noAutofit/>
          </a:bodyPr>
          <a:lstStyle>
            <a:lvl1pPr algn="ctr">
              <a:defRPr sz="54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548640"/>
            <a:ext cx="2286000" cy="2286000"/>
          </a:xfrm>
          <a:prstGeom prst="ellipse">
            <a:avLst/>
          </a:prstGeom>
        </p:spPr>
        <p:txBody>
          <a:bodyPr anchor="t"/>
          <a:lstStyle>
            <a:lvl1pPr marL="0" indent="0" algn="ctr">
              <a:buNone/>
              <a:defRPr sz="1050">
                <a:solidFill>
                  <a:schemeClr val="tx1"/>
                </a:solidFill>
              </a:defRPr>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6044184"/>
            <a:ext cx="9116568" cy="365760"/>
          </a:xfrm>
        </p:spPr>
        <p:txBody>
          <a:bodyPr anchor="t"/>
          <a:lstStyle>
            <a:lvl1pPr marL="0" indent="0" algn="ctr">
              <a:lnSpc>
                <a:spcPct val="90000"/>
              </a:lnSpc>
              <a:spcBef>
                <a:spcPts val="0"/>
              </a:spcBef>
              <a:buNone/>
              <a:defRPr sz="2400" cap="all" baseline="0"/>
            </a:lvl1pPr>
          </a:lstStyle>
          <a:p>
            <a:pPr lvl="0"/>
            <a:r>
              <a:rPr lang="en-US"/>
              <a:t>Click to edit Master text styles</a:t>
            </a:r>
          </a:p>
        </p:txBody>
      </p:sp>
      <p:sp>
        <p:nvSpPr>
          <p:cNvPr id="3" name="Rectangle 2">
            <a:extLst>
              <a:ext uri="{FF2B5EF4-FFF2-40B4-BE49-F238E27FC236}">
                <a16:creationId xmlns:a16="http://schemas.microsoft.com/office/drawing/2014/main" id="{7ECE7D81-1954-1B1F-C0AC-21C85AFD3C1E}"/>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F738F023-8BDF-71DB-D6AB-776F7C6413B2}"/>
              </a:ext>
            </a:extLst>
          </p:cNvPr>
          <p:cNvSpPr/>
          <p:nvPr userDrawn="1"/>
        </p:nvSpPr>
        <p:spPr>
          <a:xfrm>
            <a:off x="8610600" y="0"/>
            <a:ext cx="3581400" cy="6858000"/>
          </a:xfrm>
          <a:custGeom>
            <a:avLst/>
            <a:gdLst>
              <a:gd name="connsiteX0" fmla="*/ 0 w 3581400"/>
              <a:gd name="connsiteY0" fmla="*/ 0 h 6858000"/>
              <a:gd name="connsiteX1" fmla="*/ 3581400 w 3581400"/>
              <a:gd name="connsiteY1" fmla="*/ 0 h 6858000"/>
              <a:gd name="connsiteX2" fmla="*/ 3581400 w 3581400"/>
              <a:gd name="connsiteY2" fmla="*/ 6858000 h 6858000"/>
              <a:gd name="connsiteX3" fmla="*/ 0 w 3581400"/>
              <a:gd name="connsiteY3" fmla="*/ 6858000 h 6858000"/>
              <a:gd name="connsiteX4" fmla="*/ 0 w 3581400"/>
              <a:gd name="connsiteY4" fmla="*/ 6172201 h 6858000"/>
              <a:gd name="connsiteX5" fmla="*/ 2971800 w 3581400"/>
              <a:gd name="connsiteY5" fmla="*/ 6172201 h 6858000"/>
              <a:gd name="connsiteX6" fmla="*/ 2971800 w 3581400"/>
              <a:gd name="connsiteY6" fmla="*/ 685800 h 6858000"/>
              <a:gd name="connsiteX7" fmla="*/ 0 w 3581400"/>
              <a:gd name="connsiteY7" fmla="*/ 685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1400" h="6858000">
                <a:moveTo>
                  <a:pt x="0" y="0"/>
                </a:moveTo>
                <a:lnTo>
                  <a:pt x="3581400" y="0"/>
                </a:lnTo>
                <a:lnTo>
                  <a:pt x="3581400" y="6858000"/>
                </a:lnTo>
                <a:lnTo>
                  <a:pt x="0" y="6858000"/>
                </a:lnTo>
                <a:lnTo>
                  <a:pt x="0" y="6172201"/>
                </a:lnTo>
                <a:lnTo>
                  <a:pt x="2971800" y="6172201"/>
                </a:lnTo>
                <a:lnTo>
                  <a:pt x="2971800" y="685800"/>
                </a:lnTo>
                <a:lnTo>
                  <a:pt x="0" y="6858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80160" y="1097280"/>
            <a:ext cx="4114800" cy="2286000"/>
          </a:xfrm>
        </p:spPr>
        <p:txBody>
          <a:bodyPr/>
          <a:lstStyle>
            <a:lvl1pPr>
              <a:defRPr sz="3200"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80160" y="3566160"/>
            <a:ext cx="4114800" cy="2651760"/>
          </a:xfrm>
        </p:spPr>
        <p:txBody>
          <a:bodyPr>
            <a:normAutofit/>
          </a:bodyPr>
          <a:lstStyle>
            <a:lvl1pPr marL="457200" indent="-457200">
              <a:lnSpc>
                <a:spcPct val="100000"/>
              </a:lnSpc>
              <a:spcBef>
                <a:spcPts val="1400"/>
              </a:spcBef>
              <a:buClr>
                <a:schemeClr val="accent1"/>
              </a:buClr>
              <a:buFont typeface="Courier New" panose="02070309020205020404" pitchFamily="49" charset="0"/>
              <a:buChar char="o"/>
              <a:defRPr sz="2400" cap="all" spc="0" baseline="0"/>
            </a:lvl1pPr>
            <a:lvl2pPr marL="914400">
              <a:defRPr spc="0" baseline="0"/>
            </a:lvl2pPr>
            <a:lvl3pPr marL="1371600">
              <a:defRPr spc="0" baseline="0"/>
            </a:lvl3pPr>
            <a:lvl4pPr marL="1828800">
              <a:defRPr spc="0" baseline="0"/>
            </a:lvl4pPr>
            <a:lvl5pPr marL="2286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5687568" y="1435608"/>
            <a:ext cx="5897880" cy="3977640"/>
          </a:xfrm>
          <a:noFill/>
        </p:spPr>
        <p:txBody>
          <a:bodyPr anchor="ctr"/>
          <a:lstStyle>
            <a:lvl1pPr marL="0" indent="0" algn="ctr">
              <a:buNone/>
              <a:defRPr/>
            </a:lvl1pPr>
          </a:lstStyle>
          <a:p>
            <a:r>
              <a:rPr lang="en-US"/>
              <a:t>Click icon to add picture</a:t>
            </a:r>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cxnSp>
        <p:nvCxnSpPr>
          <p:cNvPr id="13" name="Straight Connector 12">
            <a:extLst>
              <a:ext uri="{FF2B5EF4-FFF2-40B4-BE49-F238E27FC236}">
                <a16:creationId xmlns:a16="http://schemas.microsoft.com/office/drawing/2014/main" id="{323EB7E3-3953-BAB4-1B15-383082C6C31E}"/>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841248" y="2697480"/>
            <a:ext cx="10515600" cy="2606040"/>
          </a:xfrm>
        </p:spPr>
        <p:txBody>
          <a:bodyPr anchor="ctr">
            <a:normAutofit/>
          </a:bodyPr>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841248" y="6044184"/>
            <a:ext cx="10515600" cy="457200"/>
          </a:xfrm>
        </p:spPr>
        <p:txBody>
          <a:bodyPr>
            <a:norm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0" y="0"/>
            <a:ext cx="12188952" cy="2368296"/>
          </a:xfrm>
        </p:spPr>
        <p:txBody>
          <a:bodyPr/>
          <a:lstStyle>
            <a:lvl1pPr marL="0" indent="0">
              <a:buNone/>
              <a:defRPr/>
            </a:lvl1pPr>
          </a:lstStyle>
          <a:p>
            <a:r>
              <a:rPr lang="en-US"/>
              <a:t>Click icon to add picture</a:t>
            </a:r>
            <a:endParaRPr lang="en-US" dirty="0"/>
          </a:p>
        </p:txBody>
      </p:sp>
      <p:sp>
        <p:nvSpPr>
          <p:cNvPr id="12" name="Rectangle 11">
            <a:extLst>
              <a:ext uri="{FF2B5EF4-FFF2-40B4-BE49-F238E27FC236}">
                <a16:creationId xmlns:a16="http://schemas.microsoft.com/office/drawing/2014/main" id="{103AD4F0-8C4C-FC68-2450-06419A6D0131}"/>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2159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A510974D-B222-2876-052D-21F0E075D288}"/>
              </a:ext>
            </a:extLst>
          </p:cNvPr>
          <p:cNvSpPr/>
          <p:nvPr userDrawn="1"/>
        </p:nvSpPr>
        <p:spPr>
          <a:xfrm>
            <a:off x="0" y="0"/>
            <a:ext cx="12192000" cy="4457700"/>
          </a:xfrm>
          <a:custGeom>
            <a:avLst/>
            <a:gdLst>
              <a:gd name="connsiteX0" fmla="*/ 0 w 12192000"/>
              <a:gd name="connsiteY0" fmla="*/ 0 h 4457700"/>
              <a:gd name="connsiteX1" fmla="*/ 12192000 w 12192000"/>
              <a:gd name="connsiteY1" fmla="*/ 0 h 4457700"/>
              <a:gd name="connsiteX2" fmla="*/ 12192000 w 12192000"/>
              <a:gd name="connsiteY2" fmla="*/ 4457700 h 4457700"/>
              <a:gd name="connsiteX3" fmla="*/ 11563350 w 12192000"/>
              <a:gd name="connsiteY3" fmla="*/ 4457700 h 4457700"/>
              <a:gd name="connsiteX4" fmla="*/ 11563350 w 12192000"/>
              <a:gd name="connsiteY4" fmla="*/ 685800 h 4457700"/>
              <a:gd name="connsiteX5" fmla="*/ 628650 w 12192000"/>
              <a:gd name="connsiteY5" fmla="*/ 685800 h 4457700"/>
              <a:gd name="connsiteX6" fmla="*/ 628650 w 12192000"/>
              <a:gd name="connsiteY6" fmla="*/ 4457700 h 4457700"/>
              <a:gd name="connsiteX7" fmla="*/ 0 w 12192000"/>
              <a:gd name="connsiteY7" fmla="*/ 4457700 h 445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57700">
                <a:moveTo>
                  <a:pt x="0" y="0"/>
                </a:moveTo>
                <a:lnTo>
                  <a:pt x="12192000" y="0"/>
                </a:lnTo>
                <a:lnTo>
                  <a:pt x="12192000" y="4457700"/>
                </a:lnTo>
                <a:lnTo>
                  <a:pt x="11563350" y="4457700"/>
                </a:lnTo>
                <a:lnTo>
                  <a:pt x="11563350" y="685800"/>
                </a:lnTo>
                <a:lnTo>
                  <a:pt x="628650" y="685800"/>
                </a:lnTo>
                <a:lnTo>
                  <a:pt x="628650" y="4457700"/>
                </a:lnTo>
                <a:lnTo>
                  <a:pt x="0" y="4457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978408" y="1143000"/>
            <a:ext cx="10241280" cy="22860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2075688" y="3803904"/>
            <a:ext cx="8046720" cy="9144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Rectangle 15">
            <a:extLst>
              <a:ext uri="{FF2B5EF4-FFF2-40B4-BE49-F238E27FC236}">
                <a16:creationId xmlns:a16="http://schemas.microsoft.com/office/drawing/2014/main" id="{8A1A471A-8A28-B00F-72E9-849D5E6B7257}"/>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352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BB82FF-5339-5456-4D30-0C2DA7907AAE}"/>
              </a:ext>
            </a:extLst>
          </p:cNvPr>
          <p:cNvSpPr/>
          <p:nvPr userDrawn="1"/>
        </p:nvSpPr>
        <p:spPr>
          <a:xfrm>
            <a:off x="0" y="0"/>
            <a:ext cx="3566160" cy="685800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340096" y="1097280"/>
            <a:ext cx="6217920" cy="1828800"/>
          </a:xfrm>
        </p:spPr>
        <p:txBody>
          <a:bodyPr/>
          <a:lstStyle>
            <a:lvl1pPr>
              <a:defRPr sz="3200" spc="300"/>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2C39A257-2366-FF6B-67AD-9342B6B0B682}"/>
              </a:ext>
            </a:extLst>
          </p:cNvPr>
          <p:cNvSpPr>
            <a:spLocks noGrp="1"/>
          </p:cNvSpPr>
          <p:nvPr>
            <p:ph type="pic" sz="quarter" idx="13"/>
          </p:nvPr>
        </p:nvSpPr>
        <p:spPr>
          <a:xfrm>
            <a:off x="1298448" y="1828800"/>
            <a:ext cx="3200400" cy="3200400"/>
          </a:xfrm>
          <a:prstGeom prst="ellipse">
            <a:avLst/>
          </a:prstGeom>
        </p:spPr>
        <p:txBody>
          <a:bodyPr/>
          <a:lstStyle>
            <a:lvl1pPr marL="0" indent="0">
              <a:buNone/>
              <a:defRPr/>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340096" y="3429000"/>
            <a:ext cx="6217920" cy="2743200"/>
          </a:xfrm>
        </p:spPr>
        <p:txBody>
          <a:bodyPr>
            <a:normAutofit/>
          </a:bodyPr>
          <a:lstStyle>
            <a:lvl1pPr marL="457200">
              <a:spcBef>
                <a:spcPts val="1400"/>
              </a:spcBef>
              <a:buSzPct val="80000"/>
              <a:defRPr cap="all" spc="0" baseline="0"/>
            </a:lvl1pPr>
            <a:lvl2pPr marL="914400">
              <a:buSzPct val="80000"/>
              <a:defRPr spc="0" baseline="0"/>
            </a:lvl2pPr>
            <a:lvl3pPr marL="1371600">
              <a:buSzPct val="80000"/>
              <a:defRPr spc="0" baseline="0"/>
            </a:lvl3pPr>
            <a:lvl4pPr marL="1828800">
              <a:buSzPct val="80000"/>
              <a:defRPr spc="0" baseline="0"/>
            </a:lvl4pPr>
            <a:lvl5pPr marL="2286000">
              <a:buSzPct val="80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cxnSp>
        <p:nvCxnSpPr>
          <p:cNvPr id="5" name="Straight Connector 4">
            <a:extLst>
              <a:ext uri="{FF2B5EF4-FFF2-40B4-BE49-F238E27FC236}">
                <a16:creationId xmlns:a16="http://schemas.microsoft.com/office/drawing/2014/main" id="{ADA4A755-28B6-5A01-94AB-C3CCC4368885}"/>
              </a:ext>
            </a:extLst>
          </p:cNvPr>
          <p:cNvCxnSpPr>
            <a:cxnSpLocks/>
          </p:cNvCxnSpPr>
          <p:nvPr userDrawn="1"/>
        </p:nvCxnSpPr>
        <p:spPr>
          <a:xfrm>
            <a:off x="5340096"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1524000" y="1481328"/>
            <a:ext cx="9144000" cy="3895344"/>
          </a:xfrm>
          <a:solidFill>
            <a:schemeClr val="bg1"/>
          </a:solidFill>
        </p:spPr>
        <p:txBody>
          <a:bodyPr/>
          <a:lstStyle>
            <a:lvl1pPr marL="0" indent="0">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076C4EAC-BBDE-1963-BD72-3BD2A47DC59C}"/>
              </a:ext>
            </a:extLst>
          </p:cNvPr>
          <p:cNvSpPr>
            <a:spLocks noGrp="1"/>
          </p:cNvSpPr>
          <p:nvPr>
            <p:ph type="ctrTitle"/>
          </p:nvPr>
        </p:nvSpPr>
        <p:spPr>
          <a:xfrm>
            <a:off x="1984248" y="1920240"/>
            <a:ext cx="8229600" cy="3017520"/>
          </a:xfrm>
        </p:spPr>
        <p:txBody>
          <a:bodyPr anchor="ctr"/>
          <a:lstStyle>
            <a:lvl1pPr algn="ctr">
              <a:defRPr sz="5400"/>
            </a:lvl1pPr>
          </a:lstStyle>
          <a:p>
            <a:r>
              <a:rPr lang="en-US"/>
              <a:t>Click to edit Master title style</a:t>
            </a:r>
            <a:endParaRPr lang="en-US" dirty="0"/>
          </a:p>
        </p:txBody>
      </p:sp>
    </p:spTree>
    <p:extLst>
      <p:ext uri="{BB962C8B-B14F-4D97-AF65-F5344CB8AC3E}">
        <p14:creationId xmlns:p14="http://schemas.microsoft.com/office/powerpoint/2010/main" val="2415483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BCF04C-49F6-66E8-41A0-B3C371944EA1}"/>
              </a:ext>
            </a:extLst>
          </p:cNvPr>
          <p:cNvSpPr/>
          <p:nvPr userDrawn="1"/>
        </p:nvSpPr>
        <p:spPr>
          <a:xfrm>
            <a:off x="6705600" y="0"/>
            <a:ext cx="5486400" cy="68580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3931920"/>
            <a:ext cx="5029200" cy="1828800"/>
          </a:xfrm>
        </p:spPr>
        <p:txBody>
          <a:bodyPr anchor="b" anchorCtr="0"/>
          <a:lstStyle>
            <a:lvl1pPr>
              <a:defRPr sz="3200"/>
            </a:lvl1pPr>
          </a:lstStyle>
          <a:p>
            <a:r>
              <a:rPr lang="en-US"/>
              <a:t>Click to edit Master title style</a:t>
            </a:r>
            <a:endParaRPr lang="en-US" dirty="0"/>
          </a:p>
        </p:txBody>
      </p:sp>
      <p:sp>
        <p:nvSpPr>
          <p:cNvPr id="9" name="Picture Placeholder 7">
            <a:extLst>
              <a:ext uri="{FF2B5EF4-FFF2-40B4-BE49-F238E27FC236}">
                <a16:creationId xmlns:a16="http://schemas.microsoft.com/office/drawing/2014/main" id="{DDE351D0-FB9C-3473-AF28-52927741728E}"/>
              </a:ext>
            </a:extLst>
          </p:cNvPr>
          <p:cNvSpPr>
            <a:spLocks noGrp="1"/>
          </p:cNvSpPr>
          <p:nvPr>
            <p:ph type="pic" sz="quarter" idx="14"/>
          </p:nvPr>
        </p:nvSpPr>
        <p:spPr>
          <a:xfrm>
            <a:off x="1280160" y="548640"/>
            <a:ext cx="3017520" cy="3017520"/>
          </a:xfrm>
          <a:prstGeom prst="ellipse">
            <a:avLst/>
          </a:prstGeom>
        </p:spPr>
        <p:txBody>
          <a:bodyPr/>
          <a:lstStyle>
            <a:lvl1pPr marL="0" indent="0">
              <a:buNone/>
              <a:defRPr/>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7205472" y="731520"/>
            <a:ext cx="4306824" cy="5394960"/>
          </a:xfrm>
        </p:spPr>
        <p:txBody>
          <a:bodyPr anchor="b">
            <a:normAutofit/>
          </a:bodyPr>
          <a:lstStyle>
            <a:lvl1pPr marL="457200">
              <a:spcBef>
                <a:spcPts val="1400"/>
              </a:spcBef>
              <a:buClr>
                <a:schemeClr val="tx1"/>
              </a:buClr>
              <a:buSzPct val="80000"/>
              <a:defRPr cap="all" baseline="0"/>
            </a:lvl1pPr>
            <a:lvl2pPr marL="914400">
              <a:buClr>
                <a:schemeClr val="tx1"/>
              </a:buClr>
              <a:buSzPct val="80000"/>
              <a:defRPr/>
            </a:lvl2pPr>
            <a:lvl3pPr marL="1371600">
              <a:buClr>
                <a:schemeClr val="tx1"/>
              </a:buClr>
              <a:buSzPct val="80000"/>
              <a:defRPr/>
            </a:lvl3pPr>
            <a:lvl4pPr marL="1828800">
              <a:buClr>
                <a:schemeClr val="tx1"/>
              </a:buClr>
              <a:buSzPct val="80000"/>
              <a:defRPr/>
            </a:lvl4pPr>
            <a:lvl5pPr marL="2286000">
              <a:buClr>
                <a:schemeClr val="tx1"/>
              </a:buClr>
              <a:buSzPct val="8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cxnSp>
        <p:nvCxnSpPr>
          <p:cNvPr id="10" name="Straight Connector 9">
            <a:extLst>
              <a:ext uri="{FF2B5EF4-FFF2-40B4-BE49-F238E27FC236}">
                <a16:creationId xmlns:a16="http://schemas.microsoft.com/office/drawing/2014/main" id="{C1171EC5-29BE-C106-1E9B-0CBDB598A131}"/>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214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light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1097280"/>
            <a:ext cx="9821955" cy="9144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1280160" y="2377440"/>
            <a:ext cx="4663440" cy="3566160"/>
          </a:xfrm>
          <a:solidFill>
            <a:schemeClr val="accent1">
              <a:lumMod val="20000"/>
              <a:lumOff val="80000"/>
            </a:schemeClr>
          </a:solidFill>
        </p:spPr>
        <p:txBody>
          <a:bodyPr lIns="365760" tIns="365760" rIns="365760" bIns="365760">
            <a:normAutofit/>
          </a:bodyPr>
          <a:lstStyle>
            <a:lvl1pPr marL="457200">
              <a:lnSpc>
                <a:spcPct val="90000"/>
              </a:lnSpc>
              <a:spcBef>
                <a:spcPts val="1400"/>
              </a:spcBef>
              <a:buClr>
                <a:schemeClr val="tx1"/>
              </a:buClr>
              <a:buSzPct val="80000"/>
              <a:defRPr sz="1800"/>
            </a:lvl1pPr>
            <a:lvl2pPr marL="914400">
              <a:lnSpc>
                <a:spcPct val="90000"/>
              </a:lnSpc>
              <a:buClr>
                <a:schemeClr val="tx1"/>
              </a:buClr>
              <a:buSzPct val="80000"/>
              <a:defRPr sz="1600"/>
            </a:lvl2pPr>
            <a:lvl3pPr marL="1371600">
              <a:lnSpc>
                <a:spcPct val="90000"/>
              </a:lnSpc>
              <a:buClr>
                <a:schemeClr val="tx1"/>
              </a:buClr>
              <a:buSzPct val="80000"/>
              <a:defRPr sz="1400"/>
            </a:lvl3pPr>
            <a:lvl4pPr marL="1828800">
              <a:lnSpc>
                <a:spcPct val="90000"/>
              </a:lnSpc>
              <a:buClr>
                <a:schemeClr val="tx1"/>
              </a:buClr>
              <a:buSzPct val="80000"/>
              <a:defRPr sz="1200"/>
            </a:lvl4pPr>
            <a:lvl5pPr marL="2286000">
              <a:lnSpc>
                <a:spcPct val="90000"/>
              </a:lnSpc>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309360" y="2377440"/>
            <a:ext cx="4663440" cy="3566160"/>
          </a:xfrm>
          <a:solidFill>
            <a:schemeClr val="accent1">
              <a:lumMod val="20000"/>
              <a:lumOff val="80000"/>
            </a:schemeClr>
          </a:solidFill>
        </p:spPr>
        <p:txBody>
          <a:bodyPr lIns="365760" tIns="365760" rIns="365760" bIns="365760">
            <a:normAutofit/>
          </a:bodyPr>
          <a:lstStyle>
            <a:lvl1pPr marL="457200">
              <a:lnSpc>
                <a:spcPct val="90000"/>
              </a:lnSpc>
              <a:spcBef>
                <a:spcPts val="1400"/>
              </a:spcBef>
              <a:buClr>
                <a:schemeClr val="tx1"/>
              </a:buClr>
              <a:buSzPct val="80000"/>
              <a:defRPr sz="1800"/>
            </a:lvl1pPr>
            <a:lvl2pPr marL="914400">
              <a:lnSpc>
                <a:spcPct val="90000"/>
              </a:lnSpc>
              <a:buClr>
                <a:schemeClr val="tx1"/>
              </a:buClr>
              <a:buSzPct val="80000"/>
              <a:defRPr sz="1600"/>
            </a:lvl2pPr>
            <a:lvl3pPr marL="1371600">
              <a:lnSpc>
                <a:spcPct val="90000"/>
              </a:lnSpc>
              <a:buClr>
                <a:schemeClr val="tx1"/>
              </a:buClr>
              <a:buSzPct val="80000"/>
              <a:defRPr sz="1400"/>
            </a:lvl3pPr>
            <a:lvl4pPr marL="1828800">
              <a:lnSpc>
                <a:spcPct val="90000"/>
              </a:lnSpc>
              <a:buClr>
                <a:schemeClr val="tx1"/>
              </a:buClr>
              <a:buSzPct val="80000"/>
              <a:defRPr sz="1200"/>
            </a:lvl4pPr>
            <a:lvl5pPr marL="2286000">
              <a:lnSpc>
                <a:spcPct val="90000"/>
              </a:lnSpc>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cxnSp>
        <p:nvCxnSpPr>
          <p:cNvPr id="8" name="Straight Connector 7">
            <a:extLst>
              <a:ext uri="{FF2B5EF4-FFF2-40B4-BE49-F238E27FC236}">
                <a16:creationId xmlns:a16="http://schemas.microsoft.com/office/drawing/2014/main" id="{941554B7-BB36-76F6-DD79-11088AA69E8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108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itle 1">
            <a:extLst>
              <a:ext uri="{FF2B5EF4-FFF2-40B4-BE49-F238E27FC236}">
                <a16:creationId xmlns:a16="http://schemas.microsoft.com/office/drawing/2014/main" id="{89BC2AC2-003C-AACD-1271-F2F8FBE8FD3D}"/>
              </a:ext>
            </a:extLst>
          </p:cNvPr>
          <p:cNvSpPr>
            <a:spLocks noGrp="1"/>
          </p:cNvSpPr>
          <p:nvPr>
            <p:ph type="title"/>
          </p:nvPr>
        </p:nvSpPr>
        <p:spPr>
          <a:xfrm>
            <a:off x="1280160" y="1097280"/>
            <a:ext cx="5029200" cy="1828800"/>
          </a:xfrm>
        </p:spPr>
        <p:txBody>
          <a:bodyPr anchor="t" anchorCtr="0"/>
          <a:lstStyle>
            <a:lvl1pPr>
              <a:defRPr sz="320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DD758F50-A87C-F2A1-40E8-08F07081E9C3}"/>
              </a:ext>
            </a:extLst>
          </p:cNvPr>
          <p:cNvSpPr>
            <a:spLocks noGrp="1"/>
          </p:cNvSpPr>
          <p:nvPr>
            <p:ph sz="half" idx="1"/>
          </p:nvPr>
        </p:nvSpPr>
        <p:spPr>
          <a:xfrm>
            <a:off x="6784848" y="1097280"/>
            <a:ext cx="4572000" cy="1828800"/>
          </a:xfrm>
          <a:noFill/>
        </p:spPr>
        <p:txBody>
          <a:bodyPr lIns="0" tIns="0" rIns="0" bIns="0">
            <a:normAutofit/>
          </a:bodyPr>
          <a:lstStyle>
            <a:lvl1pPr marL="457200">
              <a:spcBef>
                <a:spcPts val="1400"/>
              </a:spcBef>
              <a:buSzPct val="80000"/>
              <a:defRPr sz="1800"/>
            </a:lvl1pPr>
            <a:lvl2pPr marL="914400">
              <a:buSzPct val="80000"/>
              <a:defRPr sz="1600"/>
            </a:lvl2pPr>
            <a:lvl3pPr marL="1371600">
              <a:buSzPct val="80000"/>
              <a:defRPr sz="1400"/>
            </a:lvl3pPr>
            <a:lvl4pPr marL="1828800">
              <a:buSzPct val="80000"/>
              <a:defRPr sz="1200"/>
            </a:lvl4pPr>
            <a:lvl5pPr marL="2286000">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23B02AB-1DB6-AF79-E1B3-175C76BE57ED}"/>
              </a:ext>
            </a:extLst>
          </p:cNvPr>
          <p:cNvSpPr>
            <a:spLocks noGrp="1"/>
          </p:cNvSpPr>
          <p:nvPr>
            <p:ph sz="half" idx="2"/>
          </p:nvPr>
        </p:nvSpPr>
        <p:spPr>
          <a:xfrm>
            <a:off x="1280160" y="3172968"/>
            <a:ext cx="10076688" cy="3108960"/>
          </a:xfrm>
          <a:noFill/>
        </p:spPr>
        <p:txBody>
          <a:bodyPr lIns="0" tIns="0" rIns="0" bIns="0">
            <a:normAutofit/>
          </a:bodyPr>
          <a:lstStyle>
            <a:lvl1pPr marL="457200">
              <a:spcBef>
                <a:spcPts val="1400"/>
              </a:spcBef>
              <a:buSzPct val="80000"/>
              <a:defRPr sz="1800"/>
            </a:lvl1pPr>
            <a:lvl2pPr marL="914400">
              <a:buSzPct val="80000"/>
              <a:defRPr sz="1600"/>
            </a:lvl2pPr>
            <a:lvl3pPr marL="1371600">
              <a:buSzPct val="80000"/>
              <a:defRPr sz="1400"/>
            </a:lvl3pPr>
            <a:lvl4pPr marL="1828800">
              <a:buSzPct val="80000"/>
              <a:defRPr sz="1200"/>
            </a:lvl4pPr>
            <a:lvl5pPr marL="2286000">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C2041A78-2CBE-4D73-EF5D-E65139C79DC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2774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74" r:id="rId3"/>
    <p:sldLayoutId id="2147483675" r:id="rId4"/>
    <p:sldLayoutId id="2147483664" r:id="rId5"/>
    <p:sldLayoutId id="2147483676" r:id="rId6"/>
    <p:sldLayoutId id="2147483677" r:id="rId7"/>
    <p:sldLayoutId id="2147483681" r:id="rId8"/>
    <p:sldLayoutId id="2147483682" r:id="rId9"/>
    <p:sldLayoutId id="2147483683" r:id="rId10"/>
    <p:sldLayoutId id="2147483680" r:id="rId11"/>
    <p:sldLayoutId id="2147483684" r:id="rId12"/>
    <p:sldLayoutId id="2147483673" r:id="rId13"/>
  </p:sldLayoutIdLst>
  <p:hf sldNum="0" hdr="0" ft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457200" algn="l" defTabSz="914400" rtl="0" eaLnBrk="1" latinLnBrk="0" hangingPunct="1">
        <a:lnSpc>
          <a:spcPct val="100000"/>
        </a:lnSpc>
        <a:spcBef>
          <a:spcPts val="1000"/>
        </a:spcBef>
        <a:buClr>
          <a:schemeClr val="accent1"/>
        </a:buClr>
        <a:buFont typeface="Courier New" panose="02070309020205020404" pitchFamily="49" charset="0"/>
        <a:buChar char="o"/>
        <a:defRPr sz="2400" b="0" i="0" kern="1200" cap="none" baseline="0">
          <a:solidFill>
            <a:schemeClr val="tx1"/>
          </a:solidFill>
          <a:latin typeface="+mn-lt"/>
          <a:ea typeface="+mn-ea"/>
          <a:cs typeface="+mn-cs"/>
        </a:defRPr>
      </a:lvl1pPr>
      <a:lvl2pPr marL="685800" indent="-457200" algn="l" defTabSz="914400" rtl="0" eaLnBrk="1" latinLnBrk="0" hangingPunct="1">
        <a:lnSpc>
          <a:spcPct val="100000"/>
        </a:lnSpc>
        <a:spcBef>
          <a:spcPts val="500"/>
        </a:spcBef>
        <a:buClr>
          <a:schemeClr val="accent1"/>
        </a:buClr>
        <a:buFont typeface="Courier New" panose="02070309020205020404" pitchFamily="49" charset="0"/>
        <a:buChar char="o"/>
        <a:defRPr sz="2000" b="0" i="0" kern="1200" baseline="0">
          <a:solidFill>
            <a:schemeClr val="tx1"/>
          </a:solidFill>
          <a:latin typeface="+mn-lt"/>
          <a:ea typeface="+mn-ea"/>
          <a:cs typeface="+mn-cs"/>
        </a:defRPr>
      </a:lvl2pPr>
      <a:lvl3pPr marL="1143000" indent="-457200" algn="l" defTabSz="914400" rtl="0" eaLnBrk="1" latinLnBrk="0" hangingPunct="1">
        <a:lnSpc>
          <a:spcPct val="100000"/>
        </a:lnSpc>
        <a:spcBef>
          <a:spcPts val="500"/>
        </a:spcBef>
        <a:buClr>
          <a:schemeClr val="accent1"/>
        </a:buClr>
        <a:buFont typeface="Courier New" panose="02070309020205020404" pitchFamily="49" charset="0"/>
        <a:buChar char="o"/>
        <a:defRPr sz="1800" b="0" i="0" kern="1200" baseline="0">
          <a:solidFill>
            <a:schemeClr val="tx1"/>
          </a:solidFill>
          <a:latin typeface="+mn-lt"/>
          <a:ea typeface="+mn-ea"/>
          <a:cs typeface="+mn-cs"/>
        </a:defRPr>
      </a:lvl3pPr>
      <a:lvl4pPr marL="1600200" indent="-457200" algn="l" defTabSz="914400" rtl="0" eaLnBrk="1" latinLnBrk="0" hangingPunct="1">
        <a:lnSpc>
          <a:spcPct val="100000"/>
        </a:lnSpc>
        <a:spcBef>
          <a:spcPts val="500"/>
        </a:spcBef>
        <a:buClr>
          <a:schemeClr val="accent1"/>
        </a:buClr>
        <a:buFont typeface="Courier New" panose="02070309020205020404" pitchFamily="49" charset="0"/>
        <a:buChar char="o"/>
        <a:defRPr sz="1600" b="0" i="0" kern="1200" baseline="0">
          <a:solidFill>
            <a:schemeClr val="tx1"/>
          </a:solidFill>
          <a:latin typeface="+mn-lt"/>
          <a:ea typeface="+mn-ea"/>
          <a:cs typeface="+mn-cs"/>
        </a:defRPr>
      </a:lvl4pPr>
      <a:lvl5pPr marL="2057400" indent="-457200" algn="l" defTabSz="914400" rtl="0" eaLnBrk="1" latinLnBrk="0" hangingPunct="1">
        <a:lnSpc>
          <a:spcPct val="100000"/>
        </a:lnSpc>
        <a:spcBef>
          <a:spcPts val="500"/>
        </a:spcBef>
        <a:buClr>
          <a:schemeClr val="accent1"/>
        </a:buClr>
        <a:buFont typeface="Courier New" panose="02070309020205020404" pitchFamily="49" charset="0"/>
        <a:buChar char="o"/>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838200" y="1417320"/>
            <a:ext cx="10515600" cy="4023360"/>
          </a:xfrm>
        </p:spPr>
        <p:txBody>
          <a:bodyPr/>
          <a:lstStyle/>
          <a:p>
            <a:r>
              <a:rPr lang="en-US" b="1" dirty="0"/>
              <a:t>How Regression Models are Used in Business</a:t>
            </a:r>
            <a:endParaRPr lang="en-US" dirty="0"/>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1524000" y="6044184"/>
            <a:ext cx="9144000" cy="356616"/>
          </a:xfrm>
        </p:spPr>
        <p:txBody>
          <a:bodyPr vert="horz" lIns="0" tIns="0" rIns="0" bIns="0" rtlCol="0" anchor="t">
            <a:noAutofit/>
          </a:bodyPr>
          <a:lstStyle/>
          <a:p>
            <a:r>
              <a:rPr lang="en-US" dirty="0"/>
              <a:t>Dhara Chauhan </a:t>
            </a:r>
          </a:p>
        </p:txBody>
      </p:sp>
    </p:spTree>
    <p:extLst>
      <p:ext uri="{BB962C8B-B14F-4D97-AF65-F5344CB8AC3E}">
        <p14:creationId xmlns:p14="http://schemas.microsoft.com/office/powerpoint/2010/main" val="855215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280160" y="1097280"/>
            <a:ext cx="4114800" cy="2286000"/>
          </a:xfrm>
        </p:spPr>
        <p:txBody>
          <a:bodyPr/>
          <a:lstStyle/>
          <a:p>
            <a:r>
              <a:rPr lang="en-US" sz="1800" b="1" dirty="0"/>
              <a:t> What is Regression (Brief Recap)</a:t>
            </a:r>
            <a:br>
              <a:rPr lang="en-US" sz="1800" b="1" dirty="0"/>
            </a:br>
            <a:endParaRPr lang="en-US" sz="1800" dirty="0"/>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606552" y="2240280"/>
            <a:ext cx="4788408" cy="3977640"/>
          </a:xfrm>
        </p:spPr>
        <p:txBody>
          <a:bodyPr vert="horz" lIns="0" tIns="0" rIns="0" bIns="0" rtlCol="0" anchor="t">
            <a:noAutofit/>
          </a:bodyPr>
          <a:lstStyle/>
          <a:p>
            <a:r>
              <a:rPr lang="en-US" sz="1600" dirty="0"/>
              <a:t>Regression = statistical method to model relationship between a </a:t>
            </a:r>
            <a:r>
              <a:rPr lang="en-US" sz="1600" b="1" dirty="0"/>
              <a:t>dependent variable</a:t>
            </a:r>
            <a:r>
              <a:rPr lang="en-US" sz="1600" dirty="0"/>
              <a:t> (what you want to predict) and one or more </a:t>
            </a:r>
            <a:r>
              <a:rPr lang="en-US" sz="1600" b="1" dirty="0"/>
              <a:t>independent variables</a:t>
            </a:r>
            <a:r>
              <a:rPr lang="en-US" sz="1600" dirty="0"/>
              <a:t> (predictors).</a:t>
            </a:r>
          </a:p>
          <a:p>
            <a:r>
              <a:rPr lang="en-US" sz="1600" dirty="0"/>
              <a:t>Types include:</a:t>
            </a:r>
            <a:br>
              <a:rPr lang="en-US" sz="1600" dirty="0"/>
            </a:br>
            <a:r>
              <a:rPr lang="en-US" sz="1600" dirty="0"/>
              <a:t>• Linear Regression (simple, multiple)</a:t>
            </a:r>
            <a:br>
              <a:rPr lang="en-US" sz="1600" dirty="0"/>
            </a:br>
            <a:r>
              <a:rPr lang="en-US" sz="1600" dirty="0"/>
              <a:t>• Logistic Regression (for binary / probability outcomes)</a:t>
            </a:r>
            <a:br>
              <a:rPr lang="en-US" sz="1600" dirty="0"/>
            </a:br>
            <a:r>
              <a:rPr lang="en-US" sz="1600" dirty="0"/>
              <a:t>• Polynomial regression, Ridge / Lasso regression, etc.</a:t>
            </a:r>
          </a:p>
          <a:p>
            <a:r>
              <a:rPr lang="en-US" sz="1600" dirty="0"/>
              <a:t>Why business cares: gives you a quantitative tool to forecast, understand variable influence, support decision making.</a:t>
            </a:r>
          </a:p>
          <a:p>
            <a:pPr marL="0" indent="0">
              <a:buNone/>
            </a:pPr>
            <a:endParaRPr lang="en-US" dirty="0"/>
          </a:p>
        </p:txBody>
      </p:sp>
      <p:pic>
        <p:nvPicPr>
          <p:cNvPr id="8" name="Picture Placeholder 7" descr="Pipette diffusing dyes in flasks">
            <a:extLst>
              <a:ext uri="{FF2B5EF4-FFF2-40B4-BE49-F238E27FC236}">
                <a16:creationId xmlns:a16="http://schemas.microsoft.com/office/drawing/2014/main" id="{9DA934D8-2609-4227-78DF-CF8F07A2F9C7}"/>
              </a:ext>
            </a:extLst>
          </p:cNvPr>
          <p:cNvPicPr>
            <a:picLocks noGrp="1" noChangeAspect="1"/>
          </p:cNvPicPr>
          <p:nvPr>
            <p:ph type="pic" sz="quarter" idx="13"/>
          </p:nvPr>
        </p:nvPicPr>
        <p:blipFill rotWithShape="1">
          <a:blip r:embed="rId2">
            <a:alphaModFix/>
            <a:extLst>
              <a:ext uri="{28A0092B-C50C-407E-A947-70E740481C1C}">
                <a14:useLocalDpi xmlns:a14="http://schemas.microsoft.com/office/drawing/2010/main" val="0"/>
              </a:ext>
            </a:extLst>
          </a:blip>
          <a:srcRect t="97" b="97"/>
          <a:stretch/>
        </p:blipFill>
        <p:spPr>
          <a:xfrm>
            <a:off x="5687568" y="1435608"/>
            <a:ext cx="5897880" cy="3977640"/>
          </a:xfrm>
        </p:spPr>
      </p:pic>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841248" y="2697480"/>
            <a:ext cx="10515600" cy="2606040"/>
          </a:xfrm>
          <a:noFill/>
        </p:spPr>
        <p:txBody>
          <a:bodyPr anchor="ctr" anchorCtr="0">
            <a:noAutofit/>
          </a:bodyPr>
          <a:lstStyle/>
          <a:p>
            <a:r>
              <a:rPr lang="en-US" b="1" dirty="0"/>
              <a:t> Business Use Cases of Regression</a:t>
            </a:r>
          </a:p>
        </p:txBody>
      </p:sp>
      <p:sp>
        <p:nvSpPr>
          <p:cNvPr id="3" name="Subtitle 2">
            <a:extLst>
              <a:ext uri="{FF2B5EF4-FFF2-40B4-BE49-F238E27FC236}">
                <a16:creationId xmlns:a16="http://schemas.microsoft.com/office/drawing/2014/main" id="{72446868-83F0-CEEF-5E60-6D55C93B523F}"/>
              </a:ext>
            </a:extLst>
          </p:cNvPr>
          <p:cNvSpPr>
            <a:spLocks noGrp="1"/>
          </p:cNvSpPr>
          <p:nvPr>
            <p:ph type="subTitle" idx="1"/>
          </p:nvPr>
        </p:nvSpPr>
        <p:spPr>
          <a:xfrm>
            <a:off x="841248" y="6044184"/>
            <a:ext cx="10515600" cy="457200"/>
          </a:xfrm>
          <a:noFill/>
        </p:spPr>
        <p:txBody>
          <a:bodyPr>
            <a:normAutofit/>
          </a:bodyPr>
          <a:lstStyle/>
          <a:p>
            <a:endParaRPr lang="en-US" dirty="0"/>
          </a:p>
        </p:txBody>
      </p:sp>
      <p:pic>
        <p:nvPicPr>
          <p:cNvPr id="10" name="Picture Placeholder 9" descr="Close up of bubbles">
            <a:extLst>
              <a:ext uri="{FF2B5EF4-FFF2-40B4-BE49-F238E27FC236}">
                <a16:creationId xmlns:a16="http://schemas.microsoft.com/office/drawing/2014/main" id="{99058E17-80B3-F3F9-AF6A-0518C39D940F}"/>
              </a:ext>
            </a:extLst>
          </p:cNvPr>
          <p:cNvPicPr>
            <a:picLocks noGrp="1" noChangeAspect="1"/>
          </p:cNvPicPr>
          <p:nvPr>
            <p:ph type="pic" sz="quarter" idx="13"/>
          </p:nvPr>
        </p:nvPicPr>
        <p:blipFill>
          <a:blip r:embed="rId2"/>
          <a:srcRect l="83" r="83"/>
          <a:stretch/>
        </p:blipFill>
        <p:spPr>
          <a:xfrm>
            <a:off x="0" y="0"/>
            <a:ext cx="12188952" cy="2368296"/>
          </a:xfrm>
        </p:spPr>
      </p:pic>
    </p:spTree>
    <p:extLst>
      <p:ext uri="{BB962C8B-B14F-4D97-AF65-F5344CB8AC3E}">
        <p14:creationId xmlns:p14="http://schemas.microsoft.com/office/powerpoint/2010/main" val="1008037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FEECEBD4-35BF-26BB-D438-DA43EBD5EE89}"/>
              </a:ext>
            </a:extLst>
          </p:cNvPr>
          <p:cNvSpPr>
            <a:spLocks noGrp="1"/>
          </p:cNvSpPr>
          <p:nvPr>
            <p:ph type="subTitle" idx="1"/>
          </p:nvPr>
        </p:nvSpPr>
        <p:spPr>
          <a:xfrm>
            <a:off x="2075688" y="3803904"/>
            <a:ext cx="8046720" cy="914400"/>
          </a:xfrm>
          <a:noFill/>
        </p:spPr>
        <p:txBody>
          <a:bodyPr>
            <a:normAutofit/>
          </a:bodyPr>
          <a:lstStyle/>
          <a:p>
            <a:endParaRPr lang="en-US" dirty="0"/>
          </a:p>
        </p:txBody>
      </p:sp>
      <p:sp>
        <p:nvSpPr>
          <p:cNvPr id="4" name="Rectangle 1">
            <a:extLst>
              <a:ext uri="{FF2B5EF4-FFF2-40B4-BE49-F238E27FC236}">
                <a16:creationId xmlns:a16="http://schemas.microsoft.com/office/drawing/2014/main" id="{01E9CD14-4795-00D7-3235-437826F39EDF}"/>
              </a:ext>
            </a:extLst>
          </p:cNvPr>
          <p:cNvSpPr>
            <a:spLocks noGrp="1" noChangeArrowheads="1"/>
          </p:cNvSpPr>
          <p:nvPr>
            <p:ph type="ctrTitle"/>
          </p:nvPr>
        </p:nvSpPr>
        <p:spPr bwMode="auto">
          <a:xfrm>
            <a:off x="635000" y="1487519"/>
            <a:ext cx="107442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Sales Forecasting</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Using past sales, seasonality, promotions, market indicators to predict future sales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Helps manage inventory, staffing, production planning.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Marketing Budget &amp; ROI Analysis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Estimate how changes in advertising spend across channels (TV, digital, social) will impact sales.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Optimize spend mix.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Customer Lifetime Value (CLV) &amp; Churn Prediction</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Predict how much a customer is likely to spend over their lifetime using regressors like past purchase frequency, average order value, retention metrics.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Predict churn probability using logistic regression (binary outcome)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Risk &amp; Credit Scoring</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Banks/lenders predict probability of default (credit risk) based on customer attributes (income, past behavior, debt,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Insurance companies also use regression to predict claim amounts or </a:t>
            </a:r>
            <a:r>
              <a:rPr kumimoji="0" lang="en-US" altLang="en-US" sz="1400" b="0" i="0" u="none" strike="noStrike" cap="none" normalizeH="0" baseline="0" dirty="0" err="1">
                <a:ln>
                  <a:noFill/>
                </a:ln>
                <a:solidFill>
                  <a:schemeClr val="tx1"/>
                </a:solidFill>
                <a:effectLst/>
                <a:latin typeface="Arial" panose="020B0604020202020204" pitchFamily="34" charset="0"/>
              </a:rPr>
              <a:t>frequenc</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Pricing Optimization</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Understanding how price changes, competitor prices, demand etc. affect sales volume, and finding optimal price point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Operations &amp; Supply Chain</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Forecast demand to optimize inventory &amp; reduce stockouts or overstock.</a:t>
            </a:r>
          </a:p>
        </p:txBody>
      </p:sp>
    </p:spTree>
    <p:extLst>
      <p:ext uri="{BB962C8B-B14F-4D97-AF65-F5344CB8AC3E}">
        <p14:creationId xmlns:p14="http://schemas.microsoft.com/office/powerpoint/2010/main" val="435195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5340096" y="1097280"/>
            <a:ext cx="6217920" cy="1828800"/>
          </a:xfrm>
          <a:noFill/>
        </p:spPr>
        <p:txBody>
          <a:bodyPr/>
          <a:lstStyle/>
          <a:p>
            <a:r>
              <a:rPr lang="en-US" b="1" dirty="0"/>
              <a:t> Benefits of Using Regression Models in Business</a:t>
            </a:r>
            <a:br>
              <a:rPr lang="en-US" b="1" dirty="0"/>
            </a:br>
            <a:endParaRPr lang="en-US" dirty="0"/>
          </a:p>
        </p:txBody>
      </p:sp>
      <p:pic>
        <p:nvPicPr>
          <p:cNvPr id="16" name="Picture Placeholder 15" descr="Pipette over three glass jars">
            <a:extLst>
              <a:ext uri="{FF2B5EF4-FFF2-40B4-BE49-F238E27FC236}">
                <a16:creationId xmlns:a16="http://schemas.microsoft.com/office/drawing/2014/main" id="{363B2CE7-DE69-D368-9719-08D0C83ABC06}"/>
              </a:ext>
            </a:extLst>
          </p:cNvPr>
          <p:cNvPicPr>
            <a:picLocks noGrp="1" noChangeAspect="1"/>
          </p:cNvPicPr>
          <p:nvPr>
            <p:ph type="pic" sz="quarter" idx="13"/>
          </p:nvPr>
        </p:nvPicPr>
        <p:blipFill>
          <a:blip r:embed="rId2"/>
          <a:srcRect/>
          <a:stretch/>
        </p:blipFill>
        <p:spPr>
          <a:xfrm>
            <a:off x="1298448" y="1828800"/>
            <a:ext cx="3200400" cy="3200400"/>
          </a:xfrm>
        </p:spPr>
      </p:pic>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5340096" y="2446867"/>
            <a:ext cx="6217920" cy="3725333"/>
          </a:xfrm>
          <a:noFill/>
        </p:spPr>
        <p:txBody>
          <a:bodyPr>
            <a:normAutofit/>
          </a:bodyPr>
          <a:lstStyle/>
          <a:p>
            <a:r>
              <a:rPr lang="en-US" sz="1400" dirty="0"/>
              <a:t>Makes forecasts more data-driven and less based on intuition.</a:t>
            </a:r>
          </a:p>
          <a:p>
            <a:r>
              <a:rPr lang="en-US" sz="1400" dirty="0"/>
              <a:t>Helps in </a:t>
            </a:r>
            <a:r>
              <a:rPr lang="en-US" sz="1400" b="1" dirty="0"/>
              <a:t>quantifying</a:t>
            </a:r>
            <a:r>
              <a:rPr lang="en-US" sz="1400" dirty="0"/>
              <a:t> impact of different factors, e.g. “How much does advertising spend move sales?”</a:t>
            </a:r>
          </a:p>
          <a:p>
            <a:r>
              <a:rPr lang="en-US" sz="1400" dirty="0"/>
              <a:t>Can optimize resource allocation (budget, manpower, inventory).</a:t>
            </a:r>
          </a:p>
          <a:p>
            <a:r>
              <a:rPr lang="en-US" sz="1400" dirty="0"/>
              <a:t>Facilitates what-if analysis / scenario planning: simulate what happens if you change a predictor.</a:t>
            </a:r>
          </a:p>
          <a:p>
            <a:r>
              <a:rPr lang="en-US" sz="1400" dirty="0"/>
              <a:t>Helps in risk management (e.g. credit risk, demand risk).</a:t>
            </a:r>
          </a:p>
          <a:p>
            <a:r>
              <a:rPr lang="en-US" sz="1400" dirty="0"/>
              <a:t>Improve efficiency, reduce costs (by understanding key drivers, removing waste).</a:t>
            </a:r>
          </a:p>
          <a:p>
            <a:pPr marL="0" indent="0">
              <a:buNone/>
            </a:pPr>
            <a:endParaRPr lang="en-US" sz="1400" dirty="0"/>
          </a:p>
        </p:txBody>
      </p:sp>
    </p:spTree>
    <p:extLst>
      <p:ext uri="{BB962C8B-B14F-4D97-AF65-F5344CB8AC3E}">
        <p14:creationId xmlns:p14="http://schemas.microsoft.com/office/powerpoint/2010/main" val="3666674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pic>
        <p:nvPicPr>
          <p:cNvPr id="8" name="Picture Placeholder 7" descr="White DNA structure">
            <a:extLst>
              <a:ext uri="{FF2B5EF4-FFF2-40B4-BE49-F238E27FC236}">
                <a16:creationId xmlns:a16="http://schemas.microsoft.com/office/drawing/2014/main" id="{DC23EB2B-2285-3C42-31D8-4D87E34CF22C}"/>
              </a:ext>
            </a:extLst>
          </p:cNvPr>
          <p:cNvPicPr>
            <a:picLocks noGrp="1" noChangeAspect="1"/>
          </p:cNvPicPr>
          <p:nvPr>
            <p:ph type="pic" sz="quarter" idx="13"/>
          </p:nvPr>
        </p:nvPicPr>
        <p:blipFill>
          <a:blip r:embed="rId2"/>
          <a:srcRect l="5" r="5"/>
          <a:stretch/>
        </p:blipFill>
        <p:spPr>
          <a:xfrm>
            <a:off x="1524000" y="1481328"/>
            <a:ext cx="9144000" cy="3895344"/>
          </a:xfrm>
        </p:spPr>
      </p:pic>
      <p:sp>
        <p:nvSpPr>
          <p:cNvPr id="3" name="Title 2">
            <a:extLst>
              <a:ext uri="{FF2B5EF4-FFF2-40B4-BE49-F238E27FC236}">
                <a16:creationId xmlns:a16="http://schemas.microsoft.com/office/drawing/2014/main" id="{A0034E89-1952-5288-08A0-70A4A73BE39E}"/>
              </a:ext>
            </a:extLst>
          </p:cNvPr>
          <p:cNvSpPr>
            <a:spLocks noGrp="1"/>
          </p:cNvSpPr>
          <p:nvPr>
            <p:ph type="ctrTitle"/>
          </p:nvPr>
        </p:nvSpPr>
        <p:spPr>
          <a:xfrm>
            <a:off x="1984248" y="1920240"/>
            <a:ext cx="8229600" cy="3017520"/>
          </a:xfrm>
          <a:noFill/>
        </p:spPr>
        <p:txBody>
          <a:bodyPr anchor="ctr" anchorCtr="0"/>
          <a:lstStyle/>
          <a:p>
            <a:r>
              <a:rPr lang="en-US" b="1" dirty="0"/>
              <a:t> Steps to Build &amp; Deploy Regression Models in Business</a:t>
            </a:r>
            <a:br>
              <a:rPr lang="en-US" b="1" dirty="0"/>
            </a:br>
            <a:endParaRPr lang="en-US" dirty="0"/>
          </a:p>
        </p:txBody>
      </p:sp>
    </p:spTree>
    <p:extLst>
      <p:ext uri="{BB962C8B-B14F-4D97-AF65-F5344CB8AC3E}">
        <p14:creationId xmlns:p14="http://schemas.microsoft.com/office/powerpoint/2010/main" val="3058085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097C6-CECE-9011-8DB3-36CF302953B8}"/>
              </a:ext>
            </a:extLst>
          </p:cNvPr>
          <p:cNvSpPr>
            <a:spLocks noGrp="1"/>
          </p:cNvSpPr>
          <p:nvPr>
            <p:ph type="title"/>
          </p:nvPr>
        </p:nvSpPr>
        <p:spPr/>
        <p:txBody>
          <a:bodyPr/>
          <a:lstStyle/>
          <a:p>
            <a:r>
              <a:rPr lang="en-US" sz="1400" b="1" dirty="0"/>
              <a:t>Define the business question</a:t>
            </a:r>
            <a:r>
              <a:rPr lang="en-US" sz="1400" dirty="0"/>
              <a:t> clearly: what outcome to predict, what variables might influence it.</a:t>
            </a:r>
            <a:br>
              <a:rPr lang="en-US" sz="1400" dirty="0"/>
            </a:br>
            <a:r>
              <a:rPr lang="en-US" sz="1400" b="1" dirty="0"/>
              <a:t>Collect data</a:t>
            </a:r>
            <a:r>
              <a:rPr lang="en-US" sz="1400" dirty="0"/>
              <a:t>: historical data for outcome &amp; predictors, ensure relevance and quality.</a:t>
            </a:r>
            <a:br>
              <a:rPr lang="en-US" sz="1400" dirty="0"/>
            </a:br>
            <a:r>
              <a:rPr lang="en-US" sz="1400" b="1" dirty="0"/>
              <a:t>Feature engineering &amp; variable selection</a:t>
            </a:r>
            <a:r>
              <a:rPr lang="en-US" sz="1400" dirty="0"/>
              <a:t>: choose meaningful predictors, transform if needed (log, polynomial etc.), remove redundant/correlated ones.</a:t>
            </a:r>
            <a:br>
              <a:rPr lang="en-US" sz="1400" dirty="0"/>
            </a:br>
            <a:r>
              <a:rPr lang="en-US" sz="1400" b="1" dirty="0"/>
              <a:t>Split data</a:t>
            </a:r>
            <a:r>
              <a:rPr lang="en-US" sz="1400" dirty="0"/>
              <a:t> into training &amp; test (or use cross-validation).</a:t>
            </a:r>
            <a:br>
              <a:rPr lang="en-US" sz="1400" dirty="0"/>
            </a:br>
            <a:r>
              <a:rPr lang="en-US" sz="1400" b="1" dirty="0"/>
              <a:t>Choose type of regression</a:t>
            </a:r>
            <a:r>
              <a:rPr lang="en-US" sz="1400" dirty="0"/>
              <a:t>: linear, multiple, logistic (for binary), regularized (Ridge / Lasso) etc.</a:t>
            </a:r>
            <a:br>
              <a:rPr lang="en-US" sz="1400" dirty="0"/>
            </a:br>
            <a:r>
              <a:rPr lang="en-US" sz="1400" b="1" dirty="0"/>
              <a:t>Train model &amp; validate</a:t>
            </a:r>
            <a:r>
              <a:rPr lang="en-US" sz="1400" dirty="0"/>
              <a:t>: check metrics (R², RMSE for continuous; accuracy, AUC for classification etc.), residual plots, check assumptions.</a:t>
            </a:r>
            <a:br>
              <a:rPr lang="en-US" sz="1400" dirty="0"/>
            </a:br>
            <a:r>
              <a:rPr lang="en-US" sz="1400" b="1" dirty="0"/>
              <a:t>Interpretation &amp; insights</a:t>
            </a:r>
            <a:r>
              <a:rPr lang="en-US" sz="1400" dirty="0"/>
              <a:t>: understand which variables are most impactful; make the results actionable.</a:t>
            </a:r>
            <a:br>
              <a:rPr lang="en-US" sz="1400" dirty="0"/>
            </a:br>
            <a:r>
              <a:rPr lang="en-US" sz="1400" b="1" dirty="0"/>
              <a:t>Deployment</a:t>
            </a:r>
            <a:r>
              <a:rPr lang="en-US" sz="1400" dirty="0"/>
              <a:t>: integrate into business decision processes, build dashboards / reporting.</a:t>
            </a:r>
            <a:br>
              <a:rPr lang="en-US" sz="1400" dirty="0"/>
            </a:br>
            <a:r>
              <a:rPr lang="en-US" sz="1400" b="1" dirty="0"/>
              <a:t>Monitoring &amp; maintenance</a:t>
            </a:r>
            <a:r>
              <a:rPr lang="en-US" sz="1400" dirty="0"/>
              <a:t>: track model performance over time; retrain or adjust if needed.</a:t>
            </a:r>
            <a:br>
              <a:rPr lang="en-US" sz="1400" dirty="0"/>
            </a:br>
            <a:endParaRPr lang="en-IN" sz="1400" dirty="0"/>
          </a:p>
        </p:txBody>
      </p:sp>
      <p:sp>
        <p:nvSpPr>
          <p:cNvPr id="3" name="Table Placeholder 2">
            <a:extLst>
              <a:ext uri="{FF2B5EF4-FFF2-40B4-BE49-F238E27FC236}">
                <a16:creationId xmlns:a16="http://schemas.microsoft.com/office/drawing/2014/main" id="{D2C60776-3637-DC40-B1E6-C09E4E2E585C}"/>
              </a:ext>
            </a:extLst>
          </p:cNvPr>
          <p:cNvSpPr>
            <a:spLocks noGrp="1"/>
          </p:cNvSpPr>
          <p:nvPr>
            <p:ph type="tbl" sz="quarter" idx="13"/>
          </p:nvPr>
        </p:nvSpPr>
        <p:spPr>
          <a:xfrm>
            <a:off x="1280160" y="6959599"/>
            <a:ext cx="9619488" cy="567267"/>
          </a:xfrm>
        </p:spPr>
      </p:sp>
    </p:spTree>
    <p:extLst>
      <p:ext uri="{BB962C8B-B14F-4D97-AF65-F5344CB8AC3E}">
        <p14:creationId xmlns:p14="http://schemas.microsoft.com/office/powerpoint/2010/main" val="2542570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30A76-B788-B363-104E-266B7C7F7208}"/>
              </a:ext>
            </a:extLst>
          </p:cNvPr>
          <p:cNvSpPr>
            <a:spLocks noGrp="1"/>
          </p:cNvSpPr>
          <p:nvPr>
            <p:ph type="title"/>
          </p:nvPr>
        </p:nvSpPr>
        <p:spPr>
          <a:xfrm>
            <a:off x="1280160" y="1097280"/>
            <a:ext cx="9821955" cy="914400"/>
          </a:xfrm>
          <a:noFill/>
        </p:spPr>
        <p:txBody>
          <a:bodyPr anchor="t" anchorCtr="0"/>
          <a:lstStyle/>
          <a:p>
            <a:r>
              <a:rPr lang="en-IN" b="1" dirty="0"/>
              <a:t> Summary &amp; Conclusion</a:t>
            </a:r>
            <a:br>
              <a:rPr lang="en-IN" b="1" dirty="0"/>
            </a:br>
            <a:endParaRPr lang="en-US" dirty="0"/>
          </a:p>
        </p:txBody>
      </p:sp>
      <p:sp>
        <p:nvSpPr>
          <p:cNvPr id="4" name="Content Placeholder 3">
            <a:extLst>
              <a:ext uri="{FF2B5EF4-FFF2-40B4-BE49-F238E27FC236}">
                <a16:creationId xmlns:a16="http://schemas.microsoft.com/office/drawing/2014/main" id="{3EE67564-0457-E486-97D0-8109D2C97B3F}"/>
              </a:ext>
            </a:extLst>
          </p:cNvPr>
          <p:cNvSpPr>
            <a:spLocks noGrp="1"/>
          </p:cNvSpPr>
          <p:nvPr>
            <p:ph sz="half" idx="2"/>
          </p:nvPr>
        </p:nvSpPr>
        <p:spPr>
          <a:xfrm>
            <a:off x="12979399" y="2377440"/>
            <a:ext cx="194733" cy="3566160"/>
          </a:xfrm>
          <a:solidFill>
            <a:schemeClr val="accent4"/>
          </a:solidFill>
        </p:spPr>
        <p:txBody>
          <a:bodyPr vert="horz" lIns="365760" tIns="365760" rIns="365760" bIns="365760" rtlCol="0" anchor="t">
            <a:normAutofit/>
          </a:bodyPr>
          <a:lstStyle/>
          <a:p>
            <a:pPr marL="0" indent="0">
              <a:buNone/>
            </a:pPr>
            <a:endParaRPr lang="en-US" dirty="0"/>
          </a:p>
        </p:txBody>
      </p:sp>
      <p:sp>
        <p:nvSpPr>
          <p:cNvPr id="5" name="Rectangle 1">
            <a:extLst>
              <a:ext uri="{FF2B5EF4-FFF2-40B4-BE49-F238E27FC236}">
                <a16:creationId xmlns:a16="http://schemas.microsoft.com/office/drawing/2014/main" id="{81F2C272-FFB5-C7C2-4760-75D4DD838790}"/>
              </a:ext>
            </a:extLst>
          </p:cNvPr>
          <p:cNvSpPr>
            <a:spLocks noGrp="1" noChangeArrowheads="1"/>
          </p:cNvSpPr>
          <p:nvPr>
            <p:ph sz="half" idx="1"/>
          </p:nvPr>
        </p:nvSpPr>
        <p:spPr bwMode="auto">
          <a:xfrm>
            <a:off x="1279525" y="3196471"/>
            <a:ext cx="7934144" cy="1928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rPr>
              <a:t>Regression models are a core tool in business analytics: forecasting, understanding drivers, risk assessment.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rPr>
              <a:t>They provide actionable insights when built &amp; used correctly.</a:t>
            </a:r>
          </a:p>
          <a:p>
            <a:r>
              <a:rPr lang="en-US" sz="1600" dirty="0"/>
              <a:t>Trade-offs: interpretability vs complexity, and ensuring data and assumptions are valid.</a:t>
            </a:r>
          </a:p>
          <a:p>
            <a:r>
              <a:rPr lang="en-US" sz="1600" dirty="0"/>
              <a:t>Continuous monitoring &amp; stakeholder alignment are key for successful adoption.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3777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9FA-84F2-3624-49D6-32B9E0363C56}"/>
              </a:ext>
            </a:extLst>
          </p:cNvPr>
          <p:cNvSpPr>
            <a:spLocks noGrp="1"/>
          </p:cNvSpPr>
          <p:nvPr>
            <p:ph type="title"/>
          </p:nvPr>
        </p:nvSpPr>
        <p:spPr>
          <a:xfrm>
            <a:off x="841248" y="3163824"/>
            <a:ext cx="10515600" cy="2322576"/>
          </a:xfrm>
          <a:noFill/>
        </p:spPr>
        <p:txBody>
          <a:bodyPr bIns="0" anchor="ctr" anchorCtr="0"/>
          <a:lstStyle/>
          <a:p>
            <a:r>
              <a:rPr lang="en-US" dirty="0"/>
              <a:t>Thank you</a:t>
            </a:r>
          </a:p>
        </p:txBody>
      </p:sp>
      <p:pic>
        <p:nvPicPr>
          <p:cNvPr id="7" name="Picture Placeholder 25" descr="Bacteria cultured in a petri dish for a laboratory or a scientific investigation">
            <a:extLst>
              <a:ext uri="{FF2B5EF4-FFF2-40B4-BE49-F238E27FC236}">
                <a16:creationId xmlns:a16="http://schemas.microsoft.com/office/drawing/2014/main" id="{F46DA087-2662-0725-53F9-CF835D1DC8F1}"/>
              </a:ext>
            </a:extLst>
          </p:cNvPr>
          <p:cNvPicPr>
            <a:picLocks noGrp="1" noChangeAspect="1"/>
          </p:cNvPicPr>
          <p:nvPr>
            <p:ph type="pic" sz="quarter" idx="13"/>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74" r="74"/>
          <a:stretch/>
        </p:blipFill>
        <p:spPr>
          <a:xfrm>
            <a:off x="4953000" y="548640"/>
            <a:ext cx="2286000" cy="2286000"/>
          </a:xfrm>
        </p:spPr>
      </p:pic>
      <p:sp>
        <p:nvSpPr>
          <p:cNvPr id="4" name="Text Placeholder 3">
            <a:extLst>
              <a:ext uri="{FF2B5EF4-FFF2-40B4-BE49-F238E27FC236}">
                <a16:creationId xmlns:a16="http://schemas.microsoft.com/office/drawing/2014/main" id="{A704BCD3-171F-C06E-AC4E-108832525DF4}"/>
              </a:ext>
            </a:extLst>
          </p:cNvPr>
          <p:cNvSpPr>
            <a:spLocks noGrp="1"/>
          </p:cNvSpPr>
          <p:nvPr>
            <p:ph type="body" sz="quarter" idx="14"/>
          </p:nvPr>
        </p:nvSpPr>
        <p:spPr>
          <a:xfrm>
            <a:off x="1572768" y="6044184"/>
            <a:ext cx="9116568" cy="365760"/>
          </a:xfrm>
        </p:spPr>
        <p:txBody>
          <a:bodyPr anchor="t" anchorCtr="0"/>
          <a:lstStyle/>
          <a:p>
            <a:endParaRPr lang="en-US" dirty="0"/>
          </a:p>
        </p:txBody>
      </p:sp>
    </p:spTree>
    <p:extLst>
      <p:ext uri="{BB962C8B-B14F-4D97-AF65-F5344CB8AC3E}">
        <p14:creationId xmlns:p14="http://schemas.microsoft.com/office/powerpoint/2010/main" val="487522735"/>
      </p:ext>
    </p:extLst>
  </p:cSld>
  <p:clrMapOvr>
    <a:masterClrMapping/>
  </p:clrMapOvr>
</p:sld>
</file>

<file path=ppt/theme/theme1.xml><?xml version="1.0" encoding="utf-8"?>
<a:theme xmlns:a="http://schemas.openxmlformats.org/drawingml/2006/main" name="Custom">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 discovery_V1_win32_EF_v4.potx" id="{C76E1CB0-558D-4FB9-AA8B-DAB0BFDB970A}" vid="{87D4F3E9-C3BB-413B-A87E-0B7BB674A5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9A734A7-6096-47AA-9737-CDF62701A0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881D8D6-8849-400B-8BC9-21D401C7DD0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F8397A0-8C35-4EEE-8E61-47C914415B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{CBA42C95-230D-40E7-A979-8AE1134F0C20}tf67061901_win32</Template>
  <TotalTime>15</TotalTime>
  <Words>619</Words>
  <Application>Microsoft Office PowerPoint</Application>
  <PresentationFormat>Widescreen</PresentationFormat>
  <Paragraphs>38</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Courier New</vt:lpstr>
      <vt:lpstr>Daytona Condensed Light</vt:lpstr>
      <vt:lpstr>Posterama</vt:lpstr>
      <vt:lpstr>Custom</vt:lpstr>
      <vt:lpstr>How Regression Models are Used in Business</vt:lpstr>
      <vt:lpstr> What is Regression (Brief Recap) </vt:lpstr>
      <vt:lpstr> Business Use Cases of Regression</vt:lpstr>
      <vt:lpstr>Sales Forecasting Using past sales, seasonality, promotions, market indicators to predict future sales Helps manage inventory, staffing, production planning.  Marketing Budget &amp; ROI Analysis Estimate how changes in advertising spend across channels (TV, digital, social) will impact sales. Optimize spend mix.  Customer Lifetime Value (CLV) &amp; Churn Prediction Predict how much a customer is likely to spend over their lifetime using regressors like past purchase frequency, average order value, retention metrics.  Predict churn probability using logistic regression (binary outcome) Risk &amp; Credit Scoring Banks/lenders predict probability of default (credit risk) based on customer attributes (income, past behavior, debt, etc. Insurance companies also use regression to predict claim amounts or frequenc Pricing Optimization Understanding how price changes, competitor prices, demand etc. affect sales volume, and finding optimal price point Operations &amp; Supply Chain Forecast demand to optimize inventory &amp; reduce stockouts or overstock.</vt:lpstr>
      <vt:lpstr> Benefits of Using Regression Models in Business </vt:lpstr>
      <vt:lpstr> Steps to Build &amp; Deploy Regression Models in Business </vt:lpstr>
      <vt:lpstr>Define the business question clearly: what outcome to predict, what variables might influence it. Collect data: historical data for outcome &amp; predictors, ensure relevance and quality. Feature engineering &amp; variable selection: choose meaningful predictors, transform if needed (log, polynomial etc.), remove redundant/correlated ones. Split data into training &amp; test (or use cross-validation). Choose type of regression: linear, multiple, logistic (for binary), regularized (Ridge / Lasso) etc. Train model &amp; validate: check metrics (R², RMSE for continuous; accuracy, AUC for classification etc.), residual plots, check assumptions. Interpretation &amp; insights: understand which variables are most impactful; make the results actionable. Deployment: integrate into business decision processes, build dashboards / reporting. Monitoring &amp; maintenance: track model performance over time; retrain or adjust if needed. </vt:lpstr>
      <vt:lpstr> Summary &amp; 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Dhara Kosada</dc:creator>
  <cp:lastModifiedBy>Dhara Kosada</cp:lastModifiedBy>
  <cp:revision>1</cp:revision>
  <dcterms:created xsi:type="dcterms:W3CDTF">2025-09-18T08:47:13Z</dcterms:created>
  <dcterms:modified xsi:type="dcterms:W3CDTF">2025-09-18T09:02:20Z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