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E36354-9629-42B2-833B-1026C70208B5}" v="14" dt="2025-05-09T04:17:12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a Kosada" userId="5f986fdc22638838" providerId="LiveId" clId="{9BA58BEE-6CB0-4A6C-8B47-48571755279A}"/>
    <pc:docChg chg="undo custSel addSld modSld">
      <pc:chgData name="Dhara Kosada" userId="5f986fdc22638838" providerId="LiveId" clId="{9BA58BEE-6CB0-4A6C-8B47-48571755279A}" dt="2025-04-25T05:47:45.457" v="483" actId="1036"/>
      <pc:docMkLst>
        <pc:docMk/>
      </pc:docMkLst>
      <pc:sldChg chg="addSp delSp modSp mod">
        <pc:chgData name="Dhara Kosada" userId="5f986fdc22638838" providerId="LiveId" clId="{9BA58BEE-6CB0-4A6C-8B47-48571755279A}" dt="2025-04-25T05:47:45.457" v="483" actId="1036"/>
        <pc:sldMkLst>
          <pc:docMk/>
          <pc:sldMk cId="864768366" sldId="260"/>
        </pc:sldMkLst>
        <pc:spChg chg="add mod">
          <ac:chgData name="Dhara Kosada" userId="5f986fdc22638838" providerId="LiveId" clId="{9BA58BEE-6CB0-4A6C-8B47-48571755279A}" dt="2025-04-25T05:47:45.457" v="483" actId="1036"/>
          <ac:spMkLst>
            <pc:docMk/>
            <pc:sldMk cId="864768366" sldId="260"/>
            <ac:spMk id="6" creationId="{F632691D-9956-035B-166E-D580E913B22C}"/>
          </ac:spMkLst>
        </pc:spChg>
      </pc:sldChg>
      <pc:sldChg chg="modSp new mod">
        <pc:chgData name="Dhara Kosada" userId="5f986fdc22638838" providerId="LiveId" clId="{9BA58BEE-6CB0-4A6C-8B47-48571755279A}" dt="2025-04-25T05:46:53.834" v="277"/>
        <pc:sldMkLst>
          <pc:docMk/>
          <pc:sldMk cId="3138272079" sldId="261"/>
        </pc:sldMkLst>
      </pc:sldChg>
    </pc:docChg>
  </pc:docChgLst>
  <pc:docChgLst>
    <pc:chgData name="Dhara Kosada" userId="5f986fdc22638838" providerId="LiveId" clId="{EAE36354-9629-42B2-833B-1026C70208B5}"/>
    <pc:docChg chg="custSel addSld modSld">
      <pc:chgData name="Dhara Kosada" userId="5f986fdc22638838" providerId="LiveId" clId="{EAE36354-9629-42B2-833B-1026C70208B5}" dt="2025-05-09T04:19:16.931" v="113" actId="255"/>
      <pc:docMkLst>
        <pc:docMk/>
      </pc:docMkLst>
      <pc:sldChg chg="modSp mod">
        <pc:chgData name="Dhara Kosada" userId="5f986fdc22638838" providerId="LiveId" clId="{EAE36354-9629-42B2-833B-1026C70208B5}" dt="2025-05-09T03:52:58.434" v="1" actId="1036"/>
        <pc:sldMkLst>
          <pc:docMk/>
          <pc:sldMk cId="4043737824" sldId="257"/>
        </pc:sldMkLst>
        <pc:picChg chg="mod">
          <ac:chgData name="Dhara Kosada" userId="5f986fdc22638838" providerId="LiveId" clId="{EAE36354-9629-42B2-833B-1026C70208B5}" dt="2025-05-09T03:52:58.434" v="1" actId="1036"/>
          <ac:picMkLst>
            <pc:docMk/>
            <pc:sldMk cId="4043737824" sldId="257"/>
            <ac:picMk id="5" creationId="{282CF6DD-7FE8-4063-9551-1B7BBCE92ABE}"/>
          </ac:picMkLst>
        </pc:picChg>
      </pc:sldChg>
      <pc:sldChg chg="modSp mod">
        <pc:chgData name="Dhara Kosada" userId="5f986fdc22638838" providerId="LiveId" clId="{EAE36354-9629-42B2-833B-1026C70208B5}" dt="2025-05-09T04:10:38.355" v="20" actId="20577"/>
        <pc:sldMkLst>
          <pc:docMk/>
          <pc:sldMk cId="864768366" sldId="260"/>
        </pc:sldMkLst>
        <pc:spChg chg="mod">
          <ac:chgData name="Dhara Kosada" userId="5f986fdc22638838" providerId="LiveId" clId="{EAE36354-9629-42B2-833B-1026C70208B5}" dt="2025-05-09T04:10:38.355" v="20" actId="20577"/>
          <ac:spMkLst>
            <pc:docMk/>
            <pc:sldMk cId="864768366" sldId="260"/>
            <ac:spMk id="6" creationId="{F632691D-9956-035B-166E-D580E913B22C}"/>
          </ac:spMkLst>
        </pc:spChg>
      </pc:sldChg>
      <pc:sldChg chg="addSp delSp modSp mod">
        <pc:chgData name="Dhara Kosada" userId="5f986fdc22638838" providerId="LiveId" clId="{EAE36354-9629-42B2-833B-1026C70208B5}" dt="2025-05-09T04:12:39.841" v="26"/>
        <pc:sldMkLst>
          <pc:docMk/>
          <pc:sldMk cId="3138272079" sldId="261"/>
        </pc:sldMkLst>
        <pc:spChg chg="mod">
          <ac:chgData name="Dhara Kosada" userId="5f986fdc22638838" providerId="LiveId" clId="{EAE36354-9629-42B2-833B-1026C70208B5}" dt="2025-05-09T04:11:53.208" v="21"/>
          <ac:spMkLst>
            <pc:docMk/>
            <pc:sldMk cId="3138272079" sldId="261"/>
            <ac:spMk id="2" creationId="{00ADA6B7-776B-7AD9-A815-B42F4E45FBE0}"/>
          </ac:spMkLst>
        </pc:spChg>
        <pc:spChg chg="del mod">
          <ac:chgData name="Dhara Kosada" userId="5f986fdc22638838" providerId="LiveId" clId="{EAE36354-9629-42B2-833B-1026C70208B5}" dt="2025-05-09T04:12:05.901" v="24"/>
          <ac:spMkLst>
            <pc:docMk/>
            <pc:sldMk cId="3138272079" sldId="261"/>
            <ac:spMk id="3" creationId="{1BF6CD82-2402-C0A2-F839-607D13B0B54C}"/>
          </ac:spMkLst>
        </pc:spChg>
        <pc:spChg chg="add mod">
          <ac:chgData name="Dhara Kosada" userId="5f986fdc22638838" providerId="LiveId" clId="{EAE36354-9629-42B2-833B-1026C70208B5}" dt="2025-05-09T04:12:39.841" v="26"/>
          <ac:spMkLst>
            <pc:docMk/>
            <pc:sldMk cId="3138272079" sldId="261"/>
            <ac:spMk id="4" creationId="{18DEC095-AB32-F219-B772-42C602142BE2}"/>
          </ac:spMkLst>
        </pc:spChg>
      </pc:sldChg>
      <pc:sldChg chg="addSp delSp modSp new mod">
        <pc:chgData name="Dhara Kosada" userId="5f986fdc22638838" providerId="LiveId" clId="{EAE36354-9629-42B2-833B-1026C70208B5}" dt="2025-05-09T04:15:17.003" v="56" actId="255"/>
        <pc:sldMkLst>
          <pc:docMk/>
          <pc:sldMk cId="879812246" sldId="262"/>
        </pc:sldMkLst>
        <pc:spChg chg="mod">
          <ac:chgData name="Dhara Kosada" userId="5f986fdc22638838" providerId="LiveId" clId="{EAE36354-9629-42B2-833B-1026C70208B5}" dt="2025-05-09T04:12:56.607" v="28"/>
          <ac:spMkLst>
            <pc:docMk/>
            <pc:sldMk cId="879812246" sldId="262"/>
            <ac:spMk id="2" creationId="{C21C928E-4DDA-1941-0267-97232BB956C0}"/>
          </ac:spMkLst>
        </pc:spChg>
        <pc:spChg chg="del">
          <ac:chgData name="Dhara Kosada" userId="5f986fdc22638838" providerId="LiveId" clId="{EAE36354-9629-42B2-833B-1026C70208B5}" dt="2025-05-09T04:13:03.966" v="29"/>
          <ac:spMkLst>
            <pc:docMk/>
            <pc:sldMk cId="879812246" sldId="262"/>
            <ac:spMk id="3" creationId="{1C317689-D2B6-EB4F-34F6-AFC6E539106B}"/>
          </ac:spMkLst>
        </pc:spChg>
        <pc:spChg chg="add mod">
          <ac:chgData name="Dhara Kosada" userId="5f986fdc22638838" providerId="LiveId" clId="{EAE36354-9629-42B2-833B-1026C70208B5}" dt="2025-05-09T04:15:17.003" v="56" actId="255"/>
          <ac:spMkLst>
            <pc:docMk/>
            <pc:sldMk cId="879812246" sldId="262"/>
            <ac:spMk id="4" creationId="{9435B037-CD3C-F845-624B-43D6DF7E9900}"/>
          </ac:spMkLst>
        </pc:spChg>
      </pc:sldChg>
      <pc:sldChg chg="addSp delSp modSp new mod">
        <pc:chgData name="Dhara Kosada" userId="5f986fdc22638838" providerId="LiveId" clId="{EAE36354-9629-42B2-833B-1026C70208B5}" dt="2025-05-09T04:15:50.216" v="68"/>
        <pc:sldMkLst>
          <pc:docMk/>
          <pc:sldMk cId="3949008306" sldId="263"/>
        </pc:sldMkLst>
        <pc:spChg chg="mod">
          <ac:chgData name="Dhara Kosada" userId="5f986fdc22638838" providerId="LiveId" clId="{EAE36354-9629-42B2-833B-1026C70208B5}" dt="2025-05-09T04:15:50.216" v="68"/>
          <ac:spMkLst>
            <pc:docMk/>
            <pc:sldMk cId="3949008306" sldId="263"/>
            <ac:spMk id="2" creationId="{CEF9E53A-414B-53A2-D2DF-4FB1E8B19E84}"/>
          </ac:spMkLst>
        </pc:spChg>
        <pc:spChg chg="del">
          <ac:chgData name="Dhara Kosada" userId="5f986fdc22638838" providerId="LiveId" clId="{EAE36354-9629-42B2-833B-1026C70208B5}" dt="2025-05-09T04:14:10.184" v="46"/>
          <ac:spMkLst>
            <pc:docMk/>
            <pc:sldMk cId="3949008306" sldId="263"/>
            <ac:spMk id="3" creationId="{88596B9B-64C7-CADF-5B69-9F79E2214E60}"/>
          </ac:spMkLst>
        </pc:spChg>
        <pc:spChg chg="add mod">
          <ac:chgData name="Dhara Kosada" userId="5f986fdc22638838" providerId="LiveId" clId="{EAE36354-9629-42B2-833B-1026C70208B5}" dt="2025-05-09T04:15:06.095" v="55" actId="255"/>
          <ac:spMkLst>
            <pc:docMk/>
            <pc:sldMk cId="3949008306" sldId="263"/>
            <ac:spMk id="4" creationId="{E2ED32CD-DD24-5D76-9F3E-18FF1E8F8FC9}"/>
          </ac:spMkLst>
        </pc:spChg>
      </pc:sldChg>
      <pc:sldChg chg="addSp delSp modSp new mod">
        <pc:chgData name="Dhara Kosada" userId="5f986fdc22638838" providerId="LiveId" clId="{EAE36354-9629-42B2-833B-1026C70208B5}" dt="2025-05-09T04:17:12.294" v="78" actId="14100"/>
        <pc:sldMkLst>
          <pc:docMk/>
          <pc:sldMk cId="1009181414" sldId="264"/>
        </pc:sldMkLst>
        <pc:spChg chg="mod">
          <ac:chgData name="Dhara Kosada" userId="5f986fdc22638838" providerId="LiveId" clId="{EAE36354-9629-42B2-833B-1026C70208B5}" dt="2025-05-09T04:16:05.115" v="70"/>
          <ac:spMkLst>
            <pc:docMk/>
            <pc:sldMk cId="1009181414" sldId="264"/>
            <ac:spMk id="2" creationId="{0E352F17-C6B3-2448-3E91-8B3919DCD4C9}"/>
          </ac:spMkLst>
        </pc:spChg>
        <pc:spChg chg="del">
          <ac:chgData name="Dhara Kosada" userId="5f986fdc22638838" providerId="LiveId" clId="{EAE36354-9629-42B2-833B-1026C70208B5}" dt="2025-05-09T04:16:14.674" v="71"/>
          <ac:spMkLst>
            <pc:docMk/>
            <pc:sldMk cId="1009181414" sldId="264"/>
            <ac:spMk id="3" creationId="{873267E0-5251-6C57-7EA0-2E5DA8E4A272}"/>
          </ac:spMkLst>
        </pc:spChg>
        <pc:spChg chg="add mod">
          <ac:chgData name="Dhara Kosada" userId="5f986fdc22638838" providerId="LiveId" clId="{EAE36354-9629-42B2-833B-1026C70208B5}" dt="2025-05-09T04:17:12.294" v="78" actId="14100"/>
          <ac:spMkLst>
            <pc:docMk/>
            <pc:sldMk cId="1009181414" sldId="264"/>
            <ac:spMk id="4" creationId="{0A06AD3F-BC66-8078-17A2-482F4E0813A2}"/>
          </ac:spMkLst>
        </pc:spChg>
      </pc:sldChg>
      <pc:sldChg chg="modSp new mod">
        <pc:chgData name="Dhara Kosada" userId="5f986fdc22638838" providerId="LiveId" clId="{EAE36354-9629-42B2-833B-1026C70208B5}" dt="2025-05-09T04:17:51.876" v="91" actId="14100"/>
        <pc:sldMkLst>
          <pc:docMk/>
          <pc:sldMk cId="1796966932" sldId="265"/>
        </pc:sldMkLst>
        <pc:spChg chg="mod">
          <ac:chgData name="Dhara Kosada" userId="5f986fdc22638838" providerId="LiveId" clId="{EAE36354-9629-42B2-833B-1026C70208B5}" dt="2025-05-09T04:17:34.745" v="89" actId="20577"/>
          <ac:spMkLst>
            <pc:docMk/>
            <pc:sldMk cId="1796966932" sldId="265"/>
            <ac:spMk id="2" creationId="{6F7DF3AE-6153-57BB-E762-C343A63A25F1}"/>
          </ac:spMkLst>
        </pc:spChg>
        <pc:spChg chg="mod">
          <ac:chgData name="Dhara Kosada" userId="5f986fdc22638838" providerId="LiveId" clId="{EAE36354-9629-42B2-833B-1026C70208B5}" dt="2025-05-09T04:17:51.876" v="91" actId="14100"/>
          <ac:spMkLst>
            <pc:docMk/>
            <pc:sldMk cId="1796966932" sldId="265"/>
            <ac:spMk id="3" creationId="{C3062E05-A9DB-0280-E859-61D0F89D1847}"/>
          </ac:spMkLst>
        </pc:spChg>
      </pc:sldChg>
      <pc:sldChg chg="modSp new mod">
        <pc:chgData name="Dhara Kosada" userId="5f986fdc22638838" providerId="LiveId" clId="{EAE36354-9629-42B2-833B-1026C70208B5}" dt="2025-05-09T04:19:16.931" v="113" actId="255"/>
        <pc:sldMkLst>
          <pc:docMk/>
          <pc:sldMk cId="1540386166" sldId="266"/>
        </pc:sldMkLst>
        <pc:spChg chg="mod">
          <ac:chgData name="Dhara Kosada" userId="5f986fdc22638838" providerId="LiveId" clId="{EAE36354-9629-42B2-833B-1026C70208B5}" dt="2025-05-09T04:18:10.101" v="104" actId="20577"/>
          <ac:spMkLst>
            <pc:docMk/>
            <pc:sldMk cId="1540386166" sldId="266"/>
            <ac:spMk id="2" creationId="{F0CDECDD-4DC0-4306-005D-7FEB4B90B2B7}"/>
          </ac:spMkLst>
        </pc:spChg>
        <pc:spChg chg="mod">
          <ac:chgData name="Dhara Kosada" userId="5f986fdc22638838" providerId="LiveId" clId="{EAE36354-9629-42B2-833B-1026C70208B5}" dt="2025-05-09T04:19:16.931" v="113" actId="255"/>
          <ac:spMkLst>
            <pc:docMk/>
            <pc:sldMk cId="1540386166" sldId="266"/>
            <ac:spMk id="3" creationId="{22C50704-3009-3C9A-D2CD-AF621454F2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5779" y="167948"/>
            <a:ext cx="6253317" cy="3196110"/>
          </a:xfrm>
        </p:spPr>
        <p:txBody>
          <a:bodyPr>
            <a:normAutofit/>
          </a:bodyPr>
          <a:lstStyle/>
          <a:p>
            <a:r>
              <a:rPr lang="en-US" sz="4000" b="1" dirty="0"/>
              <a:t>Title:</a:t>
            </a:r>
            <a:r>
              <a:rPr lang="en-US" sz="4000" dirty="0"/>
              <a:t> Object-Oriented Programming (OOP) Concepts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Subtitle:</a:t>
            </a:r>
            <a:r>
              <a:rPr lang="en-US" dirty="0"/>
              <a:t> Understanding Classes, Objects, and More</a:t>
            </a:r>
            <a:br>
              <a:rPr lang="en-US" dirty="0"/>
            </a:br>
            <a:r>
              <a:rPr lang="en-US" b="1" dirty="0"/>
              <a:t>Presented by:</a:t>
            </a:r>
            <a:r>
              <a:rPr lang="en-US" dirty="0"/>
              <a:t> [DHARA CHAUHAN]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8663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ECDD-4DC0-4306-005D-7FEB4B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Python and OOP in Practice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0704-3009-3C9A-D2CD-AF621454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291608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supports OOP inherently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in web dev (Django), data science,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Real-world example: ATM simulation, Library system</a:t>
            </a:r>
          </a:p>
          <a:p>
            <a:r>
              <a:rPr lang="en-IN" sz="2800" b="1" dirty="0"/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OOP helps structure Python code in a clean, reusable 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Mastering OOP enhances your Python development skills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54038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E26A-A615-4E62-152C-A5A55118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F939-9A39-0913-10CC-9E47F7141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OOP?</a:t>
            </a:r>
            <a:br>
              <a:rPr lang="en-US" dirty="0"/>
            </a:br>
            <a:r>
              <a:rPr lang="en-US" dirty="0"/>
              <a:t>A programming paradigm based on the concept of "objects", which can contain data and code.</a:t>
            </a:r>
          </a:p>
          <a:p>
            <a:pPr marL="0" indent="0">
              <a:buNone/>
            </a:pPr>
            <a:r>
              <a:rPr lang="en-IN" b="1" dirty="0"/>
              <a:t>Why use OOP?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Organizes code efficiently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Encourages reuse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Makes code easier to maintain and scale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27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63DF-3373-484C-941A-9253AB65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Concepts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D68C-3E1D-5F82-0D27-D6D5DBB5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Class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Object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Encapsulation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Inheritance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Polymorphism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Abstraction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02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3626-AF33-21DC-131F-05C0BE2A8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32691D-9956-035B-166E-D580E913B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3276" y="1863227"/>
            <a:ext cx="4224233" cy="4683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blueprint for creating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 instance of a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.__name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  </a:t>
            </a: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get_name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.__name</a:t>
            </a:r>
          </a:p>
          <a:p>
            <a:pPr>
              <a:lnSpc>
                <a:spcPts val="1425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set_name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.__name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</a:t>
            </a:r>
          </a:p>
          <a:p>
            <a:pPr>
              <a:lnSpc>
                <a:spcPts val="1425"/>
              </a:lnSpc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86476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A6B7-776B-7AD9-A815-B42F4E45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DEC095-AB32-F219-B772-42C602142B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57486"/>
            <a:ext cx="644599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a class to inherit attributes and methods from another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code reuse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Animal: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def speak(self):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print("Animal speaks")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Dog(Animal):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def bark(self):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print("Dog barks")</a:t>
            </a:r>
          </a:p>
        </p:txBody>
      </p:sp>
    </p:spTree>
    <p:extLst>
      <p:ext uri="{BB962C8B-B14F-4D97-AF65-F5344CB8AC3E}">
        <p14:creationId xmlns:p14="http://schemas.microsoft.com/office/powerpoint/2010/main" val="313827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928E-4DDA-1941-0267-97232BB9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35B037-CD3C-F845-624B-43D6DF7E9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834485"/>
            <a:ext cx="90299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Bundling data and methods together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Restricting access to internal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members: Prefix with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Person: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def __init__(self, name):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 self.__name = name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1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E53A-414B-53A2-D2DF-4FB1E8B1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ED32CD-DD24-5D76-9F3E-18FF1E8F8F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2203544"/>
            <a:ext cx="7614101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interface, multiple implementations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 overloading via default/keyword arguments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 overriding in inheritance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Animal: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def speak(self):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print("Animal speaks")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class Dog(Animal):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def speak(self):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print("Dog barks")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0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2F17-C6B3-2448-3E91-8B3919DC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06AD3F-BC66-8078-17A2-482F4E0813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619041"/>
            <a:ext cx="677835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 internal implementation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showing essential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using abstract classes or interfaces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 abc import ABC, abstractmethod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class Shape(ABC):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@abstractmethod def area(self):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pass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8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F3AE-6153-57BB-E762-C343A63A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OOP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2E05-A9DB-0280-E859-61D0F89D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1323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code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Easier maintenance and modification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reusability through inheritance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Scalability and flexibility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9669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{2B3DB51D-F490-4DF2-9F91-6AF7B62D5482}tf56160789_win32</Template>
  <TotalTime>72</TotalTime>
  <Words>389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Bookman Old Style</vt:lpstr>
      <vt:lpstr>Calibri</vt:lpstr>
      <vt:lpstr>Consolas</vt:lpstr>
      <vt:lpstr>Franklin Gothic Book</vt:lpstr>
      <vt:lpstr>Custom</vt:lpstr>
      <vt:lpstr>Title: Object-Oriented Programming (OOP) Concepts in Python</vt:lpstr>
      <vt:lpstr>Introduction to OOP</vt:lpstr>
      <vt:lpstr>Core Concepts of OOP</vt:lpstr>
      <vt:lpstr>Classes and Objects</vt:lpstr>
      <vt:lpstr>Inheritance</vt:lpstr>
      <vt:lpstr>Encapsulation</vt:lpstr>
      <vt:lpstr>Polymorphism</vt:lpstr>
      <vt:lpstr>Abstraction</vt:lpstr>
      <vt:lpstr>Benefits of OOP </vt:lpstr>
      <vt:lpstr> Python and OOP in Practice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Dhara Kosada</dc:creator>
  <cp:lastModifiedBy>Dhara Kosada</cp:lastModifiedBy>
  <cp:revision>1</cp:revision>
  <dcterms:created xsi:type="dcterms:W3CDTF">2025-04-16T05:44:24Z</dcterms:created>
  <dcterms:modified xsi:type="dcterms:W3CDTF">2025-05-09T04:19:22Z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